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heme/theme4.xml" ContentType="application/vnd.openxmlformats-officedocument.them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68" r:id="rId2"/>
    <p:sldMasterId id="2147483781" r:id="rId3"/>
  </p:sldMasterIdLst>
  <p:notesMasterIdLst>
    <p:notesMasterId r:id="rId15"/>
  </p:notesMasterIdLst>
  <p:sldIdLst>
    <p:sldId id="256" r:id="rId4"/>
    <p:sldId id="257" r:id="rId5"/>
    <p:sldId id="264" r:id="rId6"/>
    <p:sldId id="267" r:id="rId7"/>
    <p:sldId id="258" r:id="rId8"/>
    <p:sldId id="530" r:id="rId9"/>
    <p:sldId id="261" r:id="rId10"/>
    <p:sldId id="263" r:id="rId11"/>
    <p:sldId id="529" r:id="rId12"/>
    <p:sldId id="527" r:id="rId13"/>
    <p:sldId id="266" r:id="rId1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72196" autoAdjust="0"/>
  </p:normalViewPr>
  <p:slideViewPr>
    <p:cSldViewPr>
      <p:cViewPr varScale="1">
        <p:scale>
          <a:sx n="114" d="100"/>
          <a:sy n="114"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D6DF58-A8B9-498E-8CAB-59E2007BDDDB}" type="datetimeFigureOut">
              <a:rPr lang="zh-CN" altLang="en-US" smtClean="0"/>
              <a:t>2021/9/17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64B08F-F56A-4D63-8D46-BD69EA4EEE84}" type="slidenum">
              <a:rPr lang="zh-CN" altLang="en-US" smtClean="0"/>
              <a:t>‹#›</a:t>
            </a:fld>
            <a:endParaRPr lang="zh-CN" altLang="en-US"/>
          </a:p>
        </p:txBody>
      </p:sp>
    </p:spTree>
    <p:extLst>
      <p:ext uri="{BB962C8B-B14F-4D97-AF65-F5344CB8AC3E}">
        <p14:creationId xmlns:p14="http://schemas.microsoft.com/office/powerpoint/2010/main" val="4236547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【2009</a:t>
            </a:r>
            <a:r>
              <a:rPr lang="zh-CN" altLang="en-US" dirty="0"/>
              <a:t>年</a:t>
            </a:r>
            <a:r>
              <a:rPr lang="en-US" altLang="zh-CN" dirty="0"/>
              <a:t>2</a:t>
            </a:r>
            <a:r>
              <a:rPr lang="zh-CN" altLang="en-US" dirty="0"/>
              <a:t>月</a:t>
            </a:r>
            <a:r>
              <a:rPr lang="en-US" altLang="zh-CN" dirty="0"/>
              <a:t>27</a:t>
            </a:r>
            <a:r>
              <a:rPr lang="zh-CN" altLang="en-US" dirty="0"/>
              <a:t>日凤凰财经刊出</a:t>
            </a:r>
            <a:r>
              <a:rPr lang="en-US" altLang="zh-CN" dirty="0"/>
              <a:t>】</a:t>
            </a:r>
            <a:endParaRPr lang="en-001"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3D9979A-8659-460B-8DE2-064E8541A9C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95737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14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dirty="0"/>
              <a:t>总裁万润男，后来跑到美国，担任</a:t>
            </a:r>
            <a:r>
              <a:rPr lang="en-US" altLang="zh-CN" dirty="0"/>
              <a:t>“</a:t>
            </a:r>
            <a:r>
              <a:rPr lang="zh-CN" altLang="zh-CN" dirty="0"/>
              <a:t>民运</a:t>
            </a:r>
            <a:r>
              <a:rPr lang="en-US" altLang="zh-CN" dirty="0"/>
              <a:t>”</a:t>
            </a:r>
            <a:r>
              <a:rPr lang="zh-CN" altLang="zh-CN" dirty="0"/>
              <a:t>分子秘书长，后来去了法国巴黎。</a:t>
            </a:r>
            <a:br>
              <a:rPr lang="en-US" altLang="zh-CN" dirty="0"/>
            </a:br>
            <a:r>
              <a:rPr lang="zh-CN" altLang="zh-CN" dirty="0"/>
              <a:t>英国《金融时报》的许知远在巴黎采访他，谈一谈所谓跌宕起伏的一生，慢慢回忆起来当年刚刚跑到美国。他说我最辉煌就是那个时候，美国给钱，欧洲给钱。</a:t>
            </a:r>
            <a:br>
              <a:rPr lang="en-US" altLang="zh-CN" dirty="0"/>
            </a:br>
            <a:r>
              <a:rPr lang="zh-CN" altLang="zh-CN" dirty="0"/>
              <a:t>他说当年我们坐在那开会在讨论什么呢？你是省长、你是部长，共产党很容易垮台，将来天下就是我们的了。</a:t>
            </a:r>
            <a:br>
              <a:rPr lang="en-US" altLang="zh-CN" dirty="0"/>
            </a:br>
            <a:r>
              <a:rPr lang="zh-CN" altLang="zh-CN" dirty="0"/>
              <a:t>万润男讲当年刘宾雁就说我：</a:t>
            </a:r>
            <a:r>
              <a:rPr lang="en-US" altLang="zh-CN" dirty="0"/>
              <a:t>“</a:t>
            </a:r>
            <a:r>
              <a:rPr lang="zh-CN" altLang="zh-CN" dirty="0"/>
              <a:t>老万你太保守了</a:t>
            </a:r>
            <a:r>
              <a:rPr lang="en-US" altLang="zh-CN" dirty="0"/>
              <a:t>”</a:t>
            </a:r>
            <a:r>
              <a:rPr lang="zh-CN" altLang="zh-CN" dirty="0"/>
              <a:t>，为什么呢？万润男说我预言中共六年垮台，刘宾雁说哪用的了六年啊，三年垮台，你太保守了。今天刘宾雁死了、王若望死了、方励之死了，万润男还活着，回顾这一切感慨万千，他给许知远讲：</a:t>
            </a:r>
            <a:r>
              <a:rPr lang="en-US" altLang="zh-CN" dirty="0"/>
              <a:t>“</a:t>
            </a:r>
            <a:r>
              <a:rPr lang="zh-CN" altLang="zh-CN" dirty="0"/>
              <a:t>我犯的最大的错误，就是低估了共产党的韧性</a:t>
            </a:r>
            <a:r>
              <a:rPr lang="en-US" altLang="zh-CN" dirty="0"/>
              <a:t>”</a:t>
            </a:r>
            <a:r>
              <a:rPr lang="zh-CN" altLang="zh-CN" dirty="0"/>
              <a:t>。</a:t>
            </a:r>
            <a:br>
              <a:rPr lang="en-US" altLang="zh-CN" dirty="0"/>
            </a:br>
            <a:r>
              <a:rPr lang="zh-CN" altLang="zh-CN" dirty="0"/>
              <a:t>中国革命从来不被人看好，中国共产党不被人看好，中国道路不被人看好，没人看好，都预言会解体，出大问题，比比皆是。</a:t>
            </a:r>
            <a:br>
              <a:rPr lang="en-US" altLang="zh-CN" dirty="0"/>
            </a:br>
            <a:r>
              <a:rPr lang="zh-CN" altLang="zh-CN" dirty="0"/>
              <a:t>但党和这个国家一直在前进，为什么会这样？万润男后来在美国也混不下去了，他说：</a:t>
            </a:r>
            <a:r>
              <a:rPr lang="en-US" altLang="zh-CN" dirty="0"/>
              <a:t>“</a:t>
            </a:r>
            <a:r>
              <a:rPr lang="zh-CN" altLang="zh-CN" dirty="0"/>
              <a:t>我们</a:t>
            </a:r>
            <a:r>
              <a:rPr lang="en-US" altLang="zh-CN" dirty="0"/>
              <a:t>‘</a:t>
            </a:r>
            <a:r>
              <a:rPr lang="zh-CN" altLang="zh-CN" dirty="0"/>
              <a:t>民运</a:t>
            </a:r>
            <a:r>
              <a:rPr lang="en-US" altLang="zh-CN" dirty="0"/>
              <a:t>’</a:t>
            </a:r>
            <a:r>
              <a:rPr lang="zh-CN" altLang="zh-CN" dirty="0"/>
              <a:t>三百多人，一百多个副职，整天还在那吵架，还统一中国，自己都统一不了</a:t>
            </a:r>
            <a:r>
              <a:rPr lang="en-US" altLang="zh-CN" dirty="0"/>
              <a:t>”</a:t>
            </a:r>
            <a:r>
              <a:rPr lang="zh-CN" altLang="zh-CN" dirty="0"/>
              <a:t>。</a:t>
            </a:r>
            <a:br>
              <a:rPr lang="en-US" altLang="zh-CN" dirty="0"/>
            </a:br>
            <a:r>
              <a:rPr lang="zh-CN" altLang="zh-CN" dirty="0"/>
              <a:t>他愤然辞职，在美国开过出租车，又在硅谷打工，期间发现联想收购</a:t>
            </a:r>
            <a:r>
              <a:rPr lang="en-US" altLang="zh-CN" dirty="0"/>
              <a:t>IBM </a:t>
            </a:r>
            <a:r>
              <a:rPr lang="zh-CN" altLang="zh-CN" dirty="0"/>
              <a:t>的</a:t>
            </a:r>
            <a:r>
              <a:rPr lang="en-US" altLang="zh-CN" dirty="0"/>
              <a:t>PC</a:t>
            </a:r>
            <a:r>
              <a:rPr lang="zh-CN" altLang="zh-CN" dirty="0"/>
              <a:t>业务，万润男气得要命，他说：</a:t>
            </a:r>
            <a:r>
              <a:rPr lang="en-US" altLang="zh-CN" dirty="0"/>
              <a:t>“</a:t>
            </a:r>
            <a:r>
              <a:rPr lang="zh-CN" altLang="zh-CN" dirty="0"/>
              <a:t>当年柳传志算什么啊！</a:t>
            </a:r>
            <a:r>
              <a:rPr lang="en-US" altLang="zh-CN" dirty="0"/>
              <a:t>1988</a:t>
            </a:r>
            <a:r>
              <a:rPr lang="zh-CN" altLang="zh-CN" dirty="0"/>
              <a:t>年在北京，我的四通集团</a:t>
            </a:r>
            <a:r>
              <a:rPr lang="en-US" altLang="zh-CN" dirty="0"/>
              <a:t>10</a:t>
            </a:r>
            <a:r>
              <a:rPr lang="zh-CN" altLang="zh-CN" dirty="0"/>
              <a:t>亿人民币，他联通才</a:t>
            </a:r>
            <a:r>
              <a:rPr lang="en-US" altLang="zh-CN" dirty="0"/>
              <a:t>1</a:t>
            </a:r>
            <a:r>
              <a:rPr lang="zh-CN" altLang="zh-CN" dirty="0"/>
              <a:t>亿，我是他十倍。</a:t>
            </a:r>
            <a:br>
              <a:rPr lang="en-US" altLang="zh-CN" dirty="0"/>
            </a:br>
            <a:r>
              <a:rPr lang="en-US" altLang="zh-CN" dirty="0"/>
              <a:t>“</a:t>
            </a:r>
            <a:r>
              <a:rPr lang="zh-CN" altLang="zh-CN" dirty="0"/>
              <a:t>那又如何呢？柳传志现在发展成世界级企业，万润男在硅谷辞职，让他给老柳打工，他不打。后来许知远问他：</a:t>
            </a:r>
            <a:r>
              <a:rPr lang="en-US" altLang="zh-CN" dirty="0"/>
              <a:t>“</a:t>
            </a:r>
            <a:r>
              <a:rPr lang="zh-CN" altLang="zh-CN" dirty="0"/>
              <a:t>你这一生最怀念什么？</a:t>
            </a:r>
            <a:r>
              <a:rPr lang="en-US" altLang="zh-CN" dirty="0"/>
              <a:t>”</a:t>
            </a:r>
            <a:r>
              <a:rPr lang="zh-CN" altLang="zh-CN" dirty="0"/>
              <a:t>万润男吭哧吭哧半天说：</a:t>
            </a:r>
            <a:r>
              <a:rPr lang="en-US" altLang="zh-CN" dirty="0"/>
              <a:t>“</a:t>
            </a:r>
            <a:r>
              <a:rPr lang="zh-CN" altLang="zh-CN" dirty="0"/>
              <a:t>最怀念中关村。我们过去没有把握角色，今后永远只能是个看客，只能看他们怎么表演了。</a:t>
            </a:r>
            <a:r>
              <a:rPr lang="en-US" altLang="zh-CN" dirty="0"/>
              <a:t>”</a:t>
            </a:r>
            <a:br>
              <a:rPr lang="en-US" altLang="zh-CN" dirty="0"/>
            </a:br>
            <a:r>
              <a:rPr lang="zh-CN" altLang="zh-CN" dirty="0"/>
              <a:t>一个人就是一滴水，离开大海很快干涸。而你把你的事业和国家民族事业对立起来，你说你能有什么样的成就？那么中国共产党就是在这样的环境中，一直在拼搏一直在发展。</a:t>
            </a:r>
            <a:endParaRPr lang="zh-CN" altLang="en-US" dirty="0"/>
          </a:p>
        </p:txBody>
      </p:sp>
      <p:sp>
        <p:nvSpPr>
          <p:cNvPr id="361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B2ADD46-79A6-477B-80A9-51E25C0395DF}" type="slidenum">
              <a:rPr kumimoji="0" lang="zh-CN" altLang="en-US" sz="1200" b="1"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zh-CN" altLang="en-US" sz="12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904952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3.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3.xml"/><Relationship Id="rId5" Type="http://schemas.openxmlformats.org/officeDocument/2006/relationships/tags" Target="../tags/tag11.xml"/><Relationship Id="rId4" Type="http://schemas.openxmlformats.org/officeDocument/2006/relationships/tags" Target="../tags/tag10.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3.xml"/><Relationship Id="rId5" Type="http://schemas.openxmlformats.org/officeDocument/2006/relationships/tags" Target="../tags/tag16.xml"/><Relationship Id="rId4" Type="http://schemas.openxmlformats.org/officeDocument/2006/relationships/tags" Target="../tags/tag1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3.xml"/><Relationship Id="rId5" Type="http://schemas.openxmlformats.org/officeDocument/2006/relationships/tags" Target="../tags/tag21.xml"/><Relationship Id="rId4" Type="http://schemas.openxmlformats.org/officeDocument/2006/relationships/tags" Target="../tags/tag20.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3.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41.xml"/><Relationship Id="rId7" Type="http://schemas.openxmlformats.org/officeDocument/2006/relationships/slideMaster" Target="../slideMasters/slideMaster3.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slideMaster" Target="../slideMasters/slideMaster3.xml"/><Relationship Id="rId5" Type="http://schemas.openxmlformats.org/officeDocument/2006/relationships/tags" Target="../tags/tag49.xml"/><Relationship Id="rId4" Type="http://schemas.openxmlformats.org/officeDocument/2006/relationships/tags" Target="../tags/tag48.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slideMaster" Target="../slideMasters/slideMaster3.xml"/><Relationship Id="rId4" Type="http://schemas.openxmlformats.org/officeDocument/2006/relationships/tags" Target="../tags/tag53.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slideMaster" Target="../slideMasters/slideMaster3.xml"/><Relationship Id="rId5" Type="http://schemas.openxmlformats.org/officeDocument/2006/relationships/tags" Target="../tags/tag58.xml"/><Relationship Id="rId4" Type="http://schemas.openxmlformats.org/officeDocument/2006/relationships/tags" Target="../tags/tag5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422030" y="1371600"/>
            <a:ext cx="8229600" cy="1828800"/>
          </a:xfrm>
        </p:spPr>
        <p:txBody>
          <a:bodyPr lIns="45720" tIns="0" rIns="45720" bIns="0" anchor="b">
            <a:scene3d>
              <a:camera prst="orthographicFront"/>
              <a:lightRig rig="soft" dir="t">
                <a:rot lat="0" lon="0" rev="17220000"/>
              </a:lightRig>
            </a:scene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lang="zh-CN" altLang="en-US"/>
              <a:t>单击此处编辑母版标题样式</a:t>
            </a:r>
            <a:endParaRPr lang="en-US"/>
          </a:p>
        </p:txBody>
      </p:sp>
      <p:sp>
        <p:nvSpPr>
          <p:cNvPr id="9" name="副标题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13"/>
          <p:cNvSpPr>
            <a:spLocks noGrp="1"/>
          </p:cNvSpPr>
          <p:nvPr>
            <p:ph type="dt" sz="half" idx="10"/>
          </p:nvPr>
        </p:nvSpPr>
        <p:spPr/>
        <p:txBody>
          <a:bodyPr/>
          <a:lstStyle>
            <a:lvl1pPr>
              <a:defRPr/>
            </a:lvl1pPr>
          </a:lstStyle>
          <a:p>
            <a:pPr>
              <a:defRPr/>
            </a:pPr>
            <a:fld id="{7B021CEC-153D-4AEF-9DDD-0F4EF78AA5EA}" type="datetimeFigureOut">
              <a:rPr lang="zh-CN" altLang="en-US"/>
              <a:pPr>
                <a:defRPr/>
              </a:pPr>
              <a:t>2021/9/17</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2C80CF04-F40E-4719-AB77-1F7CA512FCFB}" type="slidenum">
              <a:rPr lang="zh-CN" altLang="en-US"/>
              <a:pPr>
                <a:defRPr/>
              </a:pPr>
              <a:t>‹#›</a:t>
            </a:fld>
            <a:endParaRPr lang="zh-CN" altLang="en-US"/>
          </a:p>
        </p:txBody>
      </p:sp>
    </p:spTree>
    <p:extLst>
      <p:ext uri="{BB962C8B-B14F-4D97-AF65-F5344CB8AC3E}">
        <p14:creationId xmlns:p14="http://schemas.microsoft.com/office/powerpoint/2010/main" val="2509579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13"/>
          <p:cNvSpPr>
            <a:spLocks noGrp="1"/>
          </p:cNvSpPr>
          <p:nvPr>
            <p:ph type="dt" sz="half" idx="10"/>
          </p:nvPr>
        </p:nvSpPr>
        <p:spPr/>
        <p:txBody>
          <a:bodyPr/>
          <a:lstStyle>
            <a:lvl1pPr>
              <a:defRPr/>
            </a:lvl1pPr>
          </a:lstStyle>
          <a:p>
            <a:pPr>
              <a:defRPr/>
            </a:pPr>
            <a:fld id="{93C50564-A723-4BF7-B9BC-2CA4E69276C6}" type="datetimeFigureOut">
              <a:rPr lang="zh-CN" altLang="en-US"/>
              <a:pPr>
                <a:defRPr/>
              </a:pPr>
              <a:t>2021/9/17</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CD9D2815-7175-4C6F-9F00-6CBABD525126}" type="slidenum">
              <a:rPr lang="zh-CN" altLang="en-US"/>
              <a:pPr>
                <a:defRPr/>
              </a:pPr>
              <a:t>‹#›</a:t>
            </a:fld>
            <a:endParaRPr lang="zh-CN" altLang="en-US"/>
          </a:p>
        </p:txBody>
      </p:sp>
    </p:spTree>
    <p:extLst>
      <p:ext uri="{BB962C8B-B14F-4D97-AF65-F5344CB8AC3E}">
        <p14:creationId xmlns:p14="http://schemas.microsoft.com/office/powerpoint/2010/main" val="1734413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13"/>
          <p:cNvSpPr>
            <a:spLocks noGrp="1"/>
          </p:cNvSpPr>
          <p:nvPr>
            <p:ph type="dt" sz="half" idx="10"/>
          </p:nvPr>
        </p:nvSpPr>
        <p:spPr/>
        <p:txBody>
          <a:bodyPr/>
          <a:lstStyle>
            <a:lvl1pPr>
              <a:defRPr/>
            </a:lvl1pPr>
          </a:lstStyle>
          <a:p>
            <a:pPr>
              <a:defRPr/>
            </a:pPr>
            <a:fld id="{A95F5812-BC61-4028-816A-8BDA9F77C716}" type="datetimeFigureOut">
              <a:rPr lang="zh-CN" altLang="en-US"/>
              <a:pPr>
                <a:defRPr/>
              </a:pPr>
              <a:t>2021/9/17</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34993C3C-7CB7-4786-9074-645F30CD96F0}" type="slidenum">
              <a:rPr lang="zh-CN" altLang="en-US"/>
              <a:pPr>
                <a:defRPr/>
              </a:pPr>
              <a:t>‹#›</a:t>
            </a:fld>
            <a:endParaRPr lang="zh-CN" altLang="en-US"/>
          </a:p>
        </p:txBody>
      </p:sp>
    </p:spTree>
    <p:extLst>
      <p:ext uri="{BB962C8B-B14F-4D97-AF65-F5344CB8AC3E}">
        <p14:creationId xmlns:p14="http://schemas.microsoft.com/office/powerpoint/2010/main" val="1093055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3375"/>
            </a:lvl1pPr>
          </a:lstStyle>
          <a:p>
            <a:r>
              <a:rPr lang="zh-CN" altLang="en-US"/>
              <a:t>单击此处编辑母版标题样式</a:t>
            </a:r>
          </a:p>
        </p:txBody>
      </p:sp>
      <p:sp>
        <p:nvSpPr>
          <p:cNvPr id="3" name="副标题 2"/>
          <p:cNvSpPr>
            <a:spLocks noGrp="1"/>
          </p:cNvSpPr>
          <p:nvPr>
            <p:ph type="subTitle" idx="1"/>
          </p:nvPr>
        </p:nvSpPr>
        <p:spPr>
          <a:xfrm>
            <a:off x="1143000" y="3602037"/>
            <a:ext cx="6858000" cy="1655763"/>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CE7A152-A1C8-45AB-B867-83165EF8B267}"/>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36E3F03C-BBEA-4937-8113-C0AA2ADE7ABC}"/>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77AD147B-9966-4355-B93D-22F935ED317B}"/>
              </a:ext>
            </a:extLst>
          </p:cNvPr>
          <p:cNvSpPr>
            <a:spLocks noGrp="1"/>
          </p:cNvSpPr>
          <p:nvPr>
            <p:ph type="sldNum" sz="quarter" idx="12"/>
          </p:nvPr>
        </p:nvSpPr>
        <p:spPr/>
        <p:txBody>
          <a:bodyPr/>
          <a:lstStyle>
            <a:lvl1pPr>
              <a:defRPr/>
            </a:lvl1pPr>
          </a:lstStyle>
          <a:p>
            <a:pPr>
              <a:defRPr/>
            </a:pPr>
            <a:fld id="{68CD528C-0E86-4607-A423-A548C66B65D6}" type="slidenum">
              <a:rPr lang="en-US" altLang="zh-CN"/>
              <a:pPr>
                <a:defRPr/>
              </a:pPr>
              <a:t>‹#›</a:t>
            </a:fld>
            <a:endParaRPr lang="en-US" altLang="zh-CN"/>
          </a:p>
        </p:txBody>
      </p:sp>
    </p:spTree>
    <p:extLst>
      <p:ext uri="{BB962C8B-B14F-4D97-AF65-F5344CB8AC3E}">
        <p14:creationId xmlns:p14="http://schemas.microsoft.com/office/powerpoint/2010/main" val="1388154389"/>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CE7A152-A1C8-45AB-B867-83165EF8B267}"/>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36E3F03C-BBEA-4937-8113-C0AA2ADE7ABC}"/>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77AD147B-9966-4355-B93D-22F935ED317B}"/>
              </a:ext>
            </a:extLst>
          </p:cNvPr>
          <p:cNvSpPr>
            <a:spLocks noGrp="1"/>
          </p:cNvSpPr>
          <p:nvPr>
            <p:ph type="sldNum" sz="quarter" idx="12"/>
          </p:nvPr>
        </p:nvSpPr>
        <p:spPr/>
        <p:txBody>
          <a:bodyPr/>
          <a:lstStyle>
            <a:lvl1pPr>
              <a:defRPr/>
            </a:lvl1pPr>
          </a:lstStyle>
          <a:p>
            <a:pPr>
              <a:defRPr/>
            </a:pPr>
            <a:fld id="{082E5AAF-8E74-401F-AFB9-391D0CA37BAF}" type="slidenum">
              <a:rPr lang="en-US" altLang="zh-CN"/>
              <a:pPr>
                <a:defRPr/>
              </a:pPr>
              <a:t>‹#›</a:t>
            </a:fld>
            <a:endParaRPr lang="en-US" altLang="zh-CN"/>
          </a:p>
        </p:txBody>
      </p:sp>
    </p:spTree>
    <p:extLst>
      <p:ext uri="{BB962C8B-B14F-4D97-AF65-F5344CB8AC3E}">
        <p14:creationId xmlns:p14="http://schemas.microsoft.com/office/powerpoint/2010/main" val="3353256429"/>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3375"/>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CE7A152-A1C8-45AB-B867-83165EF8B267}"/>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36E3F03C-BBEA-4937-8113-C0AA2ADE7ABC}"/>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77AD147B-9966-4355-B93D-22F935ED317B}"/>
              </a:ext>
            </a:extLst>
          </p:cNvPr>
          <p:cNvSpPr>
            <a:spLocks noGrp="1"/>
          </p:cNvSpPr>
          <p:nvPr>
            <p:ph type="sldNum" sz="quarter" idx="12"/>
          </p:nvPr>
        </p:nvSpPr>
        <p:spPr/>
        <p:txBody>
          <a:bodyPr/>
          <a:lstStyle>
            <a:lvl1pPr>
              <a:defRPr/>
            </a:lvl1pPr>
          </a:lstStyle>
          <a:p>
            <a:pPr>
              <a:defRPr/>
            </a:pPr>
            <a:fld id="{F284129F-E86C-4B89-B47C-157D744B1686}" type="slidenum">
              <a:rPr lang="en-US" altLang="zh-CN"/>
              <a:pPr>
                <a:defRPr/>
              </a:pPr>
              <a:t>‹#›</a:t>
            </a:fld>
            <a:endParaRPr lang="en-US" altLang="zh-CN"/>
          </a:p>
        </p:txBody>
      </p:sp>
    </p:spTree>
    <p:extLst>
      <p:ext uri="{BB962C8B-B14F-4D97-AF65-F5344CB8AC3E}">
        <p14:creationId xmlns:p14="http://schemas.microsoft.com/office/powerpoint/2010/main" val="1504099303"/>
      </p:ext>
    </p:extLst>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9CE7A152-A1C8-45AB-B867-83165EF8B267}"/>
              </a:ext>
            </a:extLst>
          </p:cNvPr>
          <p:cNvSpPr>
            <a:spLocks noGrp="1"/>
          </p:cNvSpPr>
          <p:nvPr>
            <p:ph type="dt" sz="half" idx="10"/>
          </p:nvPr>
        </p:nvSpPr>
        <p:spPr/>
        <p:txBody>
          <a:bodyPr/>
          <a:lstStyle>
            <a:lvl1pPr>
              <a:defRPr/>
            </a:lvl1pPr>
          </a:lstStyle>
          <a:p>
            <a:pPr>
              <a:defRPr/>
            </a:pPr>
            <a:endParaRPr lang="en-US" altLang="zh-CN"/>
          </a:p>
        </p:txBody>
      </p:sp>
      <p:sp>
        <p:nvSpPr>
          <p:cNvPr id="6" name="页脚占位符 4">
            <a:extLst>
              <a:ext uri="{FF2B5EF4-FFF2-40B4-BE49-F238E27FC236}">
                <a16:creationId xmlns:a16="http://schemas.microsoft.com/office/drawing/2014/main" id="{36E3F03C-BBEA-4937-8113-C0AA2ADE7ABC}"/>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5">
            <a:extLst>
              <a:ext uri="{FF2B5EF4-FFF2-40B4-BE49-F238E27FC236}">
                <a16:creationId xmlns:a16="http://schemas.microsoft.com/office/drawing/2014/main" id="{77AD147B-9966-4355-B93D-22F935ED317B}"/>
              </a:ext>
            </a:extLst>
          </p:cNvPr>
          <p:cNvSpPr>
            <a:spLocks noGrp="1"/>
          </p:cNvSpPr>
          <p:nvPr>
            <p:ph type="sldNum" sz="quarter" idx="12"/>
          </p:nvPr>
        </p:nvSpPr>
        <p:spPr/>
        <p:txBody>
          <a:bodyPr/>
          <a:lstStyle>
            <a:lvl1pPr>
              <a:defRPr/>
            </a:lvl1pPr>
          </a:lstStyle>
          <a:p>
            <a:pPr>
              <a:defRPr/>
            </a:pPr>
            <a:fld id="{B0BFAF8C-DDF9-4BBF-B391-667979237144}" type="slidenum">
              <a:rPr lang="en-US" altLang="zh-CN"/>
              <a:pPr>
                <a:defRPr/>
              </a:pPr>
              <a:t>‹#›</a:t>
            </a:fld>
            <a:endParaRPr lang="en-US" altLang="zh-CN"/>
          </a:p>
        </p:txBody>
      </p:sp>
    </p:spTree>
    <p:extLst>
      <p:ext uri="{BB962C8B-B14F-4D97-AF65-F5344CB8AC3E}">
        <p14:creationId xmlns:p14="http://schemas.microsoft.com/office/powerpoint/2010/main" val="1677670823"/>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2" y="1681163"/>
            <a:ext cx="3887391"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p>
        </p:txBody>
      </p:sp>
      <p:sp>
        <p:nvSpPr>
          <p:cNvPr id="6" name="内容占位符 5"/>
          <p:cNvSpPr>
            <a:spLocks noGrp="1"/>
          </p:cNvSpPr>
          <p:nvPr>
            <p:ph sz="quarter" idx="4"/>
          </p:nvPr>
        </p:nvSpPr>
        <p:spPr>
          <a:xfrm>
            <a:off x="4629152"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9CE7A152-A1C8-45AB-B867-83165EF8B267}"/>
              </a:ext>
            </a:extLst>
          </p:cNvPr>
          <p:cNvSpPr>
            <a:spLocks noGrp="1"/>
          </p:cNvSpPr>
          <p:nvPr>
            <p:ph type="dt" sz="half" idx="10"/>
          </p:nvPr>
        </p:nvSpPr>
        <p:spPr/>
        <p:txBody>
          <a:bodyPr/>
          <a:lstStyle>
            <a:lvl1pPr>
              <a:defRPr/>
            </a:lvl1pPr>
          </a:lstStyle>
          <a:p>
            <a:pPr>
              <a:defRPr/>
            </a:pPr>
            <a:endParaRPr lang="en-US" altLang="zh-CN"/>
          </a:p>
        </p:txBody>
      </p:sp>
      <p:sp>
        <p:nvSpPr>
          <p:cNvPr id="8" name="页脚占位符 4">
            <a:extLst>
              <a:ext uri="{FF2B5EF4-FFF2-40B4-BE49-F238E27FC236}">
                <a16:creationId xmlns:a16="http://schemas.microsoft.com/office/drawing/2014/main" id="{36E3F03C-BBEA-4937-8113-C0AA2ADE7ABC}"/>
              </a:ext>
            </a:extLst>
          </p:cNvPr>
          <p:cNvSpPr>
            <a:spLocks noGrp="1"/>
          </p:cNvSpPr>
          <p:nvPr>
            <p:ph type="ftr" sz="quarter" idx="11"/>
          </p:nvPr>
        </p:nvSpPr>
        <p:spPr/>
        <p:txBody>
          <a:bodyPr/>
          <a:lstStyle>
            <a:lvl1pPr>
              <a:defRPr/>
            </a:lvl1pPr>
          </a:lstStyle>
          <a:p>
            <a:pPr>
              <a:defRPr/>
            </a:pPr>
            <a:endParaRPr lang="en-US" altLang="zh-CN"/>
          </a:p>
        </p:txBody>
      </p:sp>
      <p:sp>
        <p:nvSpPr>
          <p:cNvPr id="9" name="灯片编号占位符 5">
            <a:extLst>
              <a:ext uri="{FF2B5EF4-FFF2-40B4-BE49-F238E27FC236}">
                <a16:creationId xmlns:a16="http://schemas.microsoft.com/office/drawing/2014/main" id="{77AD147B-9966-4355-B93D-22F935ED317B}"/>
              </a:ext>
            </a:extLst>
          </p:cNvPr>
          <p:cNvSpPr>
            <a:spLocks noGrp="1"/>
          </p:cNvSpPr>
          <p:nvPr>
            <p:ph type="sldNum" sz="quarter" idx="12"/>
          </p:nvPr>
        </p:nvSpPr>
        <p:spPr/>
        <p:txBody>
          <a:bodyPr/>
          <a:lstStyle>
            <a:lvl1pPr>
              <a:defRPr/>
            </a:lvl1pPr>
          </a:lstStyle>
          <a:p>
            <a:pPr>
              <a:defRPr/>
            </a:pPr>
            <a:fld id="{3ADC35C4-BF1A-4C4B-BAE9-1525F9B6655C}" type="slidenum">
              <a:rPr lang="en-US" altLang="zh-CN"/>
              <a:pPr>
                <a:defRPr/>
              </a:pPr>
              <a:t>‹#›</a:t>
            </a:fld>
            <a:endParaRPr lang="en-US" altLang="zh-CN"/>
          </a:p>
        </p:txBody>
      </p:sp>
    </p:spTree>
    <p:extLst>
      <p:ext uri="{BB962C8B-B14F-4D97-AF65-F5344CB8AC3E}">
        <p14:creationId xmlns:p14="http://schemas.microsoft.com/office/powerpoint/2010/main" val="3589569985"/>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9CE7A152-A1C8-45AB-B867-83165EF8B267}"/>
              </a:ext>
            </a:extLst>
          </p:cNvPr>
          <p:cNvSpPr>
            <a:spLocks noGrp="1"/>
          </p:cNvSpPr>
          <p:nvPr>
            <p:ph type="dt" sz="half" idx="10"/>
          </p:nvPr>
        </p:nvSpPr>
        <p:spPr/>
        <p:txBody>
          <a:bodyPr/>
          <a:lstStyle>
            <a:lvl1pPr>
              <a:defRPr/>
            </a:lvl1pPr>
          </a:lstStyle>
          <a:p>
            <a:pPr>
              <a:defRPr/>
            </a:pPr>
            <a:endParaRPr lang="en-US" altLang="zh-CN"/>
          </a:p>
        </p:txBody>
      </p:sp>
      <p:sp>
        <p:nvSpPr>
          <p:cNvPr id="4" name="页脚占位符 4">
            <a:extLst>
              <a:ext uri="{FF2B5EF4-FFF2-40B4-BE49-F238E27FC236}">
                <a16:creationId xmlns:a16="http://schemas.microsoft.com/office/drawing/2014/main" id="{36E3F03C-BBEA-4937-8113-C0AA2ADE7ABC}"/>
              </a:ext>
            </a:extLst>
          </p:cNvPr>
          <p:cNvSpPr>
            <a:spLocks noGrp="1"/>
          </p:cNvSpPr>
          <p:nvPr>
            <p:ph type="ftr" sz="quarter" idx="11"/>
          </p:nvPr>
        </p:nvSpPr>
        <p:spPr/>
        <p:txBody>
          <a:bodyPr/>
          <a:lstStyle>
            <a:lvl1pPr>
              <a:defRPr/>
            </a:lvl1pPr>
          </a:lstStyle>
          <a:p>
            <a:pPr>
              <a:defRPr/>
            </a:pPr>
            <a:endParaRPr lang="en-US" altLang="zh-CN"/>
          </a:p>
        </p:txBody>
      </p:sp>
      <p:sp>
        <p:nvSpPr>
          <p:cNvPr id="5" name="灯片编号占位符 5">
            <a:extLst>
              <a:ext uri="{FF2B5EF4-FFF2-40B4-BE49-F238E27FC236}">
                <a16:creationId xmlns:a16="http://schemas.microsoft.com/office/drawing/2014/main" id="{77AD147B-9966-4355-B93D-22F935ED317B}"/>
              </a:ext>
            </a:extLst>
          </p:cNvPr>
          <p:cNvSpPr>
            <a:spLocks noGrp="1"/>
          </p:cNvSpPr>
          <p:nvPr>
            <p:ph type="sldNum" sz="quarter" idx="12"/>
          </p:nvPr>
        </p:nvSpPr>
        <p:spPr/>
        <p:txBody>
          <a:bodyPr/>
          <a:lstStyle>
            <a:lvl1pPr>
              <a:defRPr/>
            </a:lvl1pPr>
          </a:lstStyle>
          <a:p>
            <a:pPr>
              <a:defRPr/>
            </a:pPr>
            <a:fld id="{B382E214-60A1-449C-A2C9-F42A8D53D144}" type="slidenum">
              <a:rPr lang="en-US" altLang="zh-CN"/>
              <a:pPr>
                <a:defRPr/>
              </a:pPr>
              <a:t>‹#›</a:t>
            </a:fld>
            <a:endParaRPr lang="en-US" altLang="zh-CN"/>
          </a:p>
        </p:txBody>
      </p:sp>
    </p:spTree>
    <p:extLst>
      <p:ext uri="{BB962C8B-B14F-4D97-AF65-F5344CB8AC3E}">
        <p14:creationId xmlns:p14="http://schemas.microsoft.com/office/powerpoint/2010/main" val="2370191481"/>
      </p:ext>
    </p:extLst>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9CE7A152-A1C8-45AB-B867-83165EF8B267}"/>
              </a:ext>
            </a:extLst>
          </p:cNvPr>
          <p:cNvSpPr>
            <a:spLocks noGrp="1"/>
          </p:cNvSpPr>
          <p:nvPr>
            <p:ph type="dt" sz="half" idx="10"/>
          </p:nvPr>
        </p:nvSpPr>
        <p:spPr/>
        <p:txBody>
          <a:bodyPr/>
          <a:lstStyle>
            <a:lvl1pPr>
              <a:defRPr/>
            </a:lvl1pPr>
          </a:lstStyle>
          <a:p>
            <a:pPr>
              <a:defRPr/>
            </a:pPr>
            <a:endParaRPr lang="en-US" altLang="zh-CN"/>
          </a:p>
        </p:txBody>
      </p:sp>
      <p:sp>
        <p:nvSpPr>
          <p:cNvPr id="3" name="页脚占位符 4">
            <a:extLst>
              <a:ext uri="{FF2B5EF4-FFF2-40B4-BE49-F238E27FC236}">
                <a16:creationId xmlns:a16="http://schemas.microsoft.com/office/drawing/2014/main" id="{36E3F03C-BBEA-4937-8113-C0AA2ADE7ABC}"/>
              </a:ext>
            </a:extLst>
          </p:cNvPr>
          <p:cNvSpPr>
            <a:spLocks noGrp="1"/>
          </p:cNvSpPr>
          <p:nvPr>
            <p:ph type="ftr" sz="quarter" idx="11"/>
          </p:nvPr>
        </p:nvSpPr>
        <p:spPr/>
        <p:txBody>
          <a:bodyPr/>
          <a:lstStyle>
            <a:lvl1pPr>
              <a:defRPr/>
            </a:lvl1pPr>
          </a:lstStyle>
          <a:p>
            <a:pPr>
              <a:defRPr/>
            </a:pPr>
            <a:endParaRPr lang="en-US" altLang="zh-CN"/>
          </a:p>
        </p:txBody>
      </p:sp>
      <p:sp>
        <p:nvSpPr>
          <p:cNvPr id="4" name="灯片编号占位符 5">
            <a:extLst>
              <a:ext uri="{FF2B5EF4-FFF2-40B4-BE49-F238E27FC236}">
                <a16:creationId xmlns:a16="http://schemas.microsoft.com/office/drawing/2014/main" id="{77AD147B-9966-4355-B93D-22F935ED317B}"/>
              </a:ext>
            </a:extLst>
          </p:cNvPr>
          <p:cNvSpPr>
            <a:spLocks noGrp="1"/>
          </p:cNvSpPr>
          <p:nvPr>
            <p:ph type="sldNum" sz="quarter" idx="12"/>
          </p:nvPr>
        </p:nvSpPr>
        <p:spPr/>
        <p:txBody>
          <a:bodyPr/>
          <a:lstStyle>
            <a:lvl1pPr>
              <a:defRPr/>
            </a:lvl1pPr>
          </a:lstStyle>
          <a:p>
            <a:pPr>
              <a:defRPr/>
            </a:pPr>
            <a:fld id="{5E78DB12-1C52-4FB8-A8CB-53131A2A80CF}" type="slidenum">
              <a:rPr lang="en-US" altLang="zh-CN"/>
              <a:pPr>
                <a:defRPr/>
              </a:pPr>
              <a:t>‹#›</a:t>
            </a:fld>
            <a:endParaRPr lang="en-US" altLang="zh-CN"/>
          </a:p>
        </p:txBody>
      </p:sp>
    </p:spTree>
    <p:extLst>
      <p:ext uri="{BB962C8B-B14F-4D97-AF65-F5344CB8AC3E}">
        <p14:creationId xmlns:p14="http://schemas.microsoft.com/office/powerpoint/2010/main" val="3463635247"/>
      </p:ext>
    </p:extLst>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18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1"/>
            <a:ext cx="2949178"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9CE7A152-A1C8-45AB-B867-83165EF8B267}"/>
              </a:ext>
            </a:extLst>
          </p:cNvPr>
          <p:cNvSpPr>
            <a:spLocks noGrp="1"/>
          </p:cNvSpPr>
          <p:nvPr>
            <p:ph type="dt" sz="half" idx="10"/>
          </p:nvPr>
        </p:nvSpPr>
        <p:spPr/>
        <p:txBody>
          <a:bodyPr/>
          <a:lstStyle>
            <a:lvl1pPr>
              <a:defRPr/>
            </a:lvl1pPr>
          </a:lstStyle>
          <a:p>
            <a:pPr>
              <a:defRPr/>
            </a:pPr>
            <a:endParaRPr lang="en-US" altLang="zh-CN"/>
          </a:p>
        </p:txBody>
      </p:sp>
      <p:sp>
        <p:nvSpPr>
          <p:cNvPr id="6" name="页脚占位符 4">
            <a:extLst>
              <a:ext uri="{FF2B5EF4-FFF2-40B4-BE49-F238E27FC236}">
                <a16:creationId xmlns:a16="http://schemas.microsoft.com/office/drawing/2014/main" id="{36E3F03C-BBEA-4937-8113-C0AA2ADE7ABC}"/>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5">
            <a:extLst>
              <a:ext uri="{FF2B5EF4-FFF2-40B4-BE49-F238E27FC236}">
                <a16:creationId xmlns:a16="http://schemas.microsoft.com/office/drawing/2014/main" id="{77AD147B-9966-4355-B93D-22F935ED317B}"/>
              </a:ext>
            </a:extLst>
          </p:cNvPr>
          <p:cNvSpPr>
            <a:spLocks noGrp="1"/>
          </p:cNvSpPr>
          <p:nvPr>
            <p:ph type="sldNum" sz="quarter" idx="12"/>
          </p:nvPr>
        </p:nvSpPr>
        <p:spPr/>
        <p:txBody>
          <a:bodyPr/>
          <a:lstStyle>
            <a:lvl1pPr>
              <a:defRPr/>
            </a:lvl1pPr>
          </a:lstStyle>
          <a:p>
            <a:pPr>
              <a:defRPr/>
            </a:pPr>
            <a:fld id="{5077AC28-2C7B-40CD-A17E-178D3EC09BBD}" type="slidenum">
              <a:rPr lang="en-US" altLang="zh-CN"/>
              <a:pPr>
                <a:defRPr/>
              </a:pPr>
              <a:t>‹#›</a:t>
            </a:fld>
            <a:endParaRPr lang="en-US" altLang="zh-CN"/>
          </a:p>
        </p:txBody>
      </p:sp>
    </p:spTree>
    <p:extLst>
      <p:ext uri="{BB962C8B-B14F-4D97-AF65-F5344CB8AC3E}">
        <p14:creationId xmlns:p14="http://schemas.microsoft.com/office/powerpoint/2010/main" val="636233668"/>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13"/>
          <p:cNvSpPr>
            <a:spLocks noGrp="1"/>
          </p:cNvSpPr>
          <p:nvPr>
            <p:ph type="dt" sz="half" idx="10"/>
          </p:nvPr>
        </p:nvSpPr>
        <p:spPr/>
        <p:txBody>
          <a:bodyPr/>
          <a:lstStyle>
            <a:lvl1pPr>
              <a:defRPr/>
            </a:lvl1pPr>
          </a:lstStyle>
          <a:p>
            <a:pPr>
              <a:defRPr/>
            </a:pPr>
            <a:fld id="{E2E76B1B-FF59-4A9D-ABAC-19A812923D65}" type="datetimeFigureOut">
              <a:rPr lang="zh-CN" altLang="en-US"/>
              <a:pPr>
                <a:defRPr/>
              </a:pPr>
              <a:t>2021/9/17</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AADE2942-5CE6-4FEB-B646-149749618D6C}" type="slidenum">
              <a:rPr lang="zh-CN" altLang="en-US"/>
              <a:pPr>
                <a:defRPr/>
              </a:pPr>
              <a:t>‹#›</a:t>
            </a:fld>
            <a:endParaRPr lang="zh-CN" altLang="en-US"/>
          </a:p>
        </p:txBody>
      </p:sp>
    </p:spTree>
    <p:extLst>
      <p:ext uri="{BB962C8B-B14F-4D97-AF65-F5344CB8AC3E}">
        <p14:creationId xmlns:p14="http://schemas.microsoft.com/office/powerpoint/2010/main" val="28961539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18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endParaRPr lang="zh-CN" altLang="en-US" noProof="0"/>
          </a:p>
        </p:txBody>
      </p:sp>
      <p:sp>
        <p:nvSpPr>
          <p:cNvPr id="4" name="文本占位符 3"/>
          <p:cNvSpPr>
            <a:spLocks noGrp="1"/>
          </p:cNvSpPr>
          <p:nvPr>
            <p:ph type="body" sz="half" idx="2"/>
          </p:nvPr>
        </p:nvSpPr>
        <p:spPr>
          <a:xfrm>
            <a:off x="629841" y="2057401"/>
            <a:ext cx="2949178"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9CE7A152-A1C8-45AB-B867-83165EF8B267}"/>
              </a:ext>
            </a:extLst>
          </p:cNvPr>
          <p:cNvSpPr>
            <a:spLocks noGrp="1"/>
          </p:cNvSpPr>
          <p:nvPr>
            <p:ph type="dt" sz="half" idx="10"/>
          </p:nvPr>
        </p:nvSpPr>
        <p:spPr/>
        <p:txBody>
          <a:bodyPr/>
          <a:lstStyle>
            <a:lvl1pPr>
              <a:defRPr/>
            </a:lvl1pPr>
          </a:lstStyle>
          <a:p>
            <a:pPr>
              <a:defRPr/>
            </a:pPr>
            <a:endParaRPr lang="en-US" altLang="zh-CN"/>
          </a:p>
        </p:txBody>
      </p:sp>
      <p:sp>
        <p:nvSpPr>
          <p:cNvPr id="6" name="页脚占位符 4">
            <a:extLst>
              <a:ext uri="{FF2B5EF4-FFF2-40B4-BE49-F238E27FC236}">
                <a16:creationId xmlns:a16="http://schemas.microsoft.com/office/drawing/2014/main" id="{36E3F03C-BBEA-4937-8113-C0AA2ADE7ABC}"/>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5">
            <a:extLst>
              <a:ext uri="{FF2B5EF4-FFF2-40B4-BE49-F238E27FC236}">
                <a16:creationId xmlns:a16="http://schemas.microsoft.com/office/drawing/2014/main" id="{77AD147B-9966-4355-B93D-22F935ED317B}"/>
              </a:ext>
            </a:extLst>
          </p:cNvPr>
          <p:cNvSpPr>
            <a:spLocks noGrp="1"/>
          </p:cNvSpPr>
          <p:nvPr>
            <p:ph type="sldNum" sz="quarter" idx="12"/>
          </p:nvPr>
        </p:nvSpPr>
        <p:spPr/>
        <p:txBody>
          <a:bodyPr/>
          <a:lstStyle>
            <a:lvl1pPr>
              <a:defRPr/>
            </a:lvl1pPr>
          </a:lstStyle>
          <a:p>
            <a:pPr>
              <a:defRPr/>
            </a:pPr>
            <a:fld id="{BEA6867C-1BB2-4686-92D7-37BA959FC112}" type="slidenum">
              <a:rPr lang="en-US" altLang="zh-CN"/>
              <a:pPr>
                <a:defRPr/>
              </a:pPr>
              <a:t>‹#›</a:t>
            </a:fld>
            <a:endParaRPr lang="en-US" altLang="zh-CN"/>
          </a:p>
        </p:txBody>
      </p:sp>
    </p:spTree>
    <p:extLst>
      <p:ext uri="{BB962C8B-B14F-4D97-AF65-F5344CB8AC3E}">
        <p14:creationId xmlns:p14="http://schemas.microsoft.com/office/powerpoint/2010/main" val="2952858410"/>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CE7A152-A1C8-45AB-B867-83165EF8B267}"/>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36E3F03C-BBEA-4937-8113-C0AA2ADE7ABC}"/>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77AD147B-9966-4355-B93D-22F935ED317B}"/>
              </a:ext>
            </a:extLst>
          </p:cNvPr>
          <p:cNvSpPr>
            <a:spLocks noGrp="1"/>
          </p:cNvSpPr>
          <p:nvPr>
            <p:ph type="sldNum" sz="quarter" idx="12"/>
          </p:nvPr>
        </p:nvSpPr>
        <p:spPr/>
        <p:txBody>
          <a:bodyPr/>
          <a:lstStyle>
            <a:lvl1pPr>
              <a:defRPr/>
            </a:lvl1pPr>
          </a:lstStyle>
          <a:p>
            <a:pPr>
              <a:defRPr/>
            </a:pPr>
            <a:fld id="{90FA463B-B808-4BBA-BB8B-55980374BCB6}" type="slidenum">
              <a:rPr lang="en-US" altLang="zh-CN"/>
              <a:pPr>
                <a:defRPr/>
              </a:pPr>
              <a:t>‹#›</a:t>
            </a:fld>
            <a:endParaRPr lang="en-US" altLang="zh-CN"/>
          </a:p>
        </p:txBody>
      </p:sp>
    </p:spTree>
    <p:extLst>
      <p:ext uri="{BB962C8B-B14F-4D97-AF65-F5344CB8AC3E}">
        <p14:creationId xmlns:p14="http://schemas.microsoft.com/office/powerpoint/2010/main" val="1778978152"/>
      </p:ext>
    </p:extLst>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6"/>
            <a:ext cx="1971675" cy="581183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2" y="365126"/>
            <a:ext cx="5800725" cy="581183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CE7A152-A1C8-45AB-B867-83165EF8B267}"/>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36E3F03C-BBEA-4937-8113-C0AA2ADE7ABC}"/>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77AD147B-9966-4355-B93D-22F935ED317B}"/>
              </a:ext>
            </a:extLst>
          </p:cNvPr>
          <p:cNvSpPr>
            <a:spLocks noGrp="1"/>
          </p:cNvSpPr>
          <p:nvPr>
            <p:ph type="sldNum" sz="quarter" idx="12"/>
          </p:nvPr>
        </p:nvSpPr>
        <p:spPr/>
        <p:txBody>
          <a:bodyPr/>
          <a:lstStyle>
            <a:lvl1pPr>
              <a:defRPr/>
            </a:lvl1pPr>
          </a:lstStyle>
          <a:p>
            <a:pPr>
              <a:defRPr/>
            </a:pPr>
            <a:fld id="{CEC91097-828C-4DB1-A9E4-352C31E44857}" type="slidenum">
              <a:rPr lang="en-US" altLang="zh-CN"/>
              <a:pPr>
                <a:defRPr/>
              </a:pPr>
              <a:t>‹#›</a:t>
            </a:fld>
            <a:endParaRPr lang="en-US" altLang="zh-CN"/>
          </a:p>
        </p:txBody>
      </p:sp>
    </p:spTree>
    <p:extLst>
      <p:ext uri="{BB962C8B-B14F-4D97-AF65-F5344CB8AC3E}">
        <p14:creationId xmlns:p14="http://schemas.microsoft.com/office/powerpoint/2010/main" val="20479536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9"/>
            <a:ext cx="8229600" cy="585152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2">
            <a:extLst>
              <a:ext uri="{FF2B5EF4-FFF2-40B4-BE49-F238E27FC236}">
                <a16:creationId xmlns:a16="http://schemas.microsoft.com/office/drawing/2014/main" id="{9BFE1735-116B-4538-B1BE-2616F5A340EF}"/>
              </a:ext>
            </a:extLst>
          </p:cNvPr>
          <p:cNvSpPr>
            <a:spLocks noGrp="1"/>
          </p:cNvSpPr>
          <p:nvPr>
            <p:ph type="dt" sz="half" idx="10"/>
          </p:nvPr>
        </p:nvSpPr>
        <p:spPr/>
        <p:txBody>
          <a:bodyPr/>
          <a:lstStyle>
            <a:lvl1pPr eaLnBrk="1" fontAlgn="auto" hangingPunct="1">
              <a:spcBef>
                <a:spcPts val="0"/>
              </a:spcBef>
              <a:spcAft>
                <a:spcPts val="0"/>
              </a:spcAft>
              <a:defRPr sz="900" b="0">
                <a:latin typeface="+mn-lt"/>
                <a:ea typeface="+mn-ea"/>
              </a:defRPr>
            </a:lvl1pPr>
          </a:lstStyle>
          <a:p>
            <a:pPr>
              <a:defRPr/>
            </a:pPr>
            <a:endParaRPr lang="zh-CN" altLang="en-US"/>
          </a:p>
        </p:txBody>
      </p:sp>
      <p:sp>
        <p:nvSpPr>
          <p:cNvPr id="4" name="页脚占位符 3">
            <a:extLst>
              <a:ext uri="{FF2B5EF4-FFF2-40B4-BE49-F238E27FC236}">
                <a16:creationId xmlns:a16="http://schemas.microsoft.com/office/drawing/2014/main" id="{800CADD7-32AB-4C70-9432-9A18AF608BCD}"/>
              </a:ext>
            </a:extLst>
          </p:cNvPr>
          <p:cNvSpPr>
            <a:spLocks noGrp="1"/>
          </p:cNvSpPr>
          <p:nvPr>
            <p:ph type="ftr" sz="quarter" idx="11"/>
          </p:nvPr>
        </p:nvSpPr>
        <p:spPr/>
        <p:txBody>
          <a:bodyPr/>
          <a:lstStyle>
            <a:lvl1pPr eaLnBrk="1" fontAlgn="auto" hangingPunct="1">
              <a:spcBef>
                <a:spcPts val="0"/>
              </a:spcBef>
              <a:spcAft>
                <a:spcPts val="0"/>
              </a:spcAft>
              <a:defRPr sz="900" b="0">
                <a:latin typeface="+mn-lt"/>
                <a:ea typeface="+mn-ea"/>
              </a:defRPr>
            </a:lvl1pPr>
          </a:lstStyle>
          <a:p>
            <a:pPr>
              <a:defRPr/>
            </a:pPr>
            <a:endParaRPr lang="zh-CN" altLang="en-US"/>
          </a:p>
        </p:txBody>
      </p:sp>
      <p:sp>
        <p:nvSpPr>
          <p:cNvPr id="5" name="灯片编号占位符 4">
            <a:extLst>
              <a:ext uri="{FF2B5EF4-FFF2-40B4-BE49-F238E27FC236}">
                <a16:creationId xmlns:a16="http://schemas.microsoft.com/office/drawing/2014/main" id="{E60B6685-7DBA-4393-BF59-3C6B829AC0DA}"/>
              </a:ext>
            </a:extLst>
          </p:cNvPr>
          <p:cNvSpPr>
            <a:spLocks noGrp="1"/>
          </p:cNvSpPr>
          <p:nvPr>
            <p:ph type="sldNum" sz="quarter" idx="12"/>
          </p:nvPr>
        </p:nvSpPr>
        <p:spPr/>
        <p:txBody>
          <a:bodyPr/>
          <a:lstStyle>
            <a:lvl1pPr eaLnBrk="1" hangingPunct="1">
              <a:buFontTx/>
              <a:buChar char="•"/>
              <a:defRPr sz="900" b="0" noProof="1">
                <a:latin typeface="Cambria" panose="02040503050406030204" pitchFamily="18" charset="0"/>
                <a:ea typeface="黑体" panose="02010609060101010101" pitchFamily="49" charset="-122"/>
                <a:cs typeface="宋体" panose="02010600030101010101" pitchFamily="2" charset="-122"/>
              </a:defRPr>
            </a:lvl1pPr>
          </a:lstStyle>
          <a:p>
            <a:pPr>
              <a:defRPr/>
            </a:pPr>
            <a:fld id="{181B110A-4583-40CF-A718-1FCD45D14EDD}" type="slidenum">
              <a:rPr altLang="en-US"/>
              <a:pPr>
                <a:defRPr/>
              </a:pPr>
              <a:t>‹#›</a:t>
            </a:fld>
            <a:endParaRPr lang="zh-CN" altLang="en-US"/>
          </a:p>
        </p:txBody>
      </p:sp>
    </p:spTree>
    <p:extLst>
      <p:ext uri="{BB962C8B-B14F-4D97-AF65-F5344CB8AC3E}">
        <p14:creationId xmlns:p14="http://schemas.microsoft.com/office/powerpoint/2010/main" val="2253971007"/>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7"/>
          <a:stretch>
            <a:fillRect/>
          </a:stretch>
        </p:blipFill>
        <p:spPr>
          <a:xfrm>
            <a:off x="-476" y="1"/>
            <a:ext cx="9144000" cy="4813935"/>
          </a:xfrm>
          <a:prstGeom prst="rect">
            <a:avLst/>
          </a:prstGeom>
        </p:spPr>
      </p:pic>
      <p:sp>
        <p:nvSpPr>
          <p:cNvPr id="2" name="标题 1"/>
          <p:cNvSpPr>
            <a:spLocks noGrp="1"/>
          </p:cNvSpPr>
          <p:nvPr>
            <p:ph type="ctrTitle" hasCustomPrompt="1"/>
            <p:custDataLst>
              <p:tags r:id="rId1"/>
            </p:custDataLst>
          </p:nvPr>
        </p:nvSpPr>
        <p:spPr>
          <a:xfrm>
            <a:off x="899100" y="914400"/>
            <a:ext cx="7349400" cy="2570400"/>
          </a:xfrm>
        </p:spPr>
        <p:txBody>
          <a:bodyPr lIns="90000" tIns="46800" rIns="90000" bIns="46800" anchor="b" anchorCtr="0">
            <a:normAutofit/>
          </a:bodyPr>
          <a:lstStyle>
            <a:lvl1pPr algn="ctr">
              <a:defRPr sz="4500" b="1" i="0" spc="225" baseline="0">
                <a:solidFill>
                  <a:schemeClr val="tx1">
                    <a:lumMod val="85000"/>
                    <a:lumOff val="15000"/>
                  </a:schemeClr>
                </a:solidFill>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899100" y="3560400"/>
            <a:ext cx="7349400" cy="1472400"/>
          </a:xfrm>
        </p:spPr>
        <p:txBody>
          <a:bodyPr lIns="90000" tIns="46800" rIns="90000" bIns="46800">
            <a:normAutofit/>
          </a:bodyPr>
          <a:lstStyle>
            <a:lvl1pPr marL="0" indent="0" algn="ctr" eaLnBrk="1" fontAlgn="auto" latinLnBrk="0" hangingPunct="1">
              <a:lnSpc>
                <a:spcPct val="110000"/>
              </a:lnSpc>
              <a:buNone/>
              <a:defRPr sz="1800" u="none" strike="noStrike" kern="1200" cap="none" spc="150" normalizeH="0" baseline="0">
                <a:solidFill>
                  <a:schemeClr val="tx1">
                    <a:lumMod val="65000"/>
                    <a:lumOff val="35000"/>
                  </a:schemeClr>
                </a:solidFill>
                <a:uFillTx/>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2021/9/17</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pic>
        <p:nvPicPr>
          <p:cNvPr id="7" name="图片 6"/>
          <p:cNvPicPr>
            <a:picLocks noChangeAspect="1"/>
          </p:cNvPicPr>
          <p:nvPr userDrawn="1"/>
        </p:nvPicPr>
        <p:blipFill>
          <a:blip r:embed="rId7"/>
          <a:stretch>
            <a:fillRect/>
          </a:stretch>
        </p:blipFill>
        <p:spPr>
          <a:xfrm>
            <a:off x="1905" y="4876165"/>
            <a:ext cx="9144000" cy="76200"/>
          </a:xfrm>
          <a:prstGeom prst="rect">
            <a:avLst/>
          </a:prstGeom>
        </p:spPr>
      </p:pic>
    </p:spTree>
    <p:extLst>
      <p:ext uri="{BB962C8B-B14F-4D97-AF65-F5344CB8AC3E}">
        <p14:creationId xmlns:p14="http://schemas.microsoft.com/office/powerpoint/2010/main" val="18695673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59000" y="123022"/>
            <a:ext cx="7997400" cy="720000"/>
          </a:xfrm>
        </p:spPr>
        <p:txBody>
          <a:bodyPr vert="horz" lIns="90000" tIns="46800" rIns="90000" bIns="46800" rtlCol="0" anchor="ctr" anchorCtr="0">
            <a:normAutofit/>
          </a:bodyPr>
          <a:lstStyle>
            <a:lvl1pPr marL="0" marR="0" algn="l" defTabSz="685800" rtl="0" eaLnBrk="1" fontAlgn="auto" latinLnBrk="0" hangingPunct="1">
              <a:lnSpc>
                <a:spcPct val="100000"/>
              </a:lnSpc>
              <a:buNone/>
              <a:defRPr kumimoji="0" lang="zh-CN" altLang="en-US" sz="2700" b="1" i="0" u="none" strike="noStrike" kern="1200" cap="none" spc="225"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395602" y="1490400"/>
            <a:ext cx="8226900" cy="4759200"/>
          </a:xfrm>
        </p:spPr>
        <p:txBody>
          <a:bodyPr vert="horz" lIns="90000" tIns="46800" rIns="90000" bIns="46800" rtlCol="0">
            <a:normAutofit/>
          </a:bodyPr>
          <a:lstStyle>
            <a:lvl1pPr marL="171450" marR="0" lvl="0" indent="-171450" algn="l" defTabSz="685800" rtl="0" eaLnBrk="1" fontAlgn="auto" latinLnBrk="0" hangingPunct="1">
              <a:lnSpc>
                <a:spcPct val="130000"/>
              </a:lnSpc>
              <a:spcBef>
                <a:spcPts val="0"/>
              </a:spcBef>
              <a:spcAft>
                <a:spcPts val="750"/>
              </a:spcAft>
              <a:buFont typeface="Arial" panose="020B0604020202020204" pitchFamily="34" charset="0"/>
              <a:buChar char="●"/>
              <a:defRPr kumimoji="0" lang="zh-CN" altLang="en-US" sz="1350" b="0" i="0" u="none" strike="noStrike" kern="1200" cap="none" spc="113"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685800" rtl="0" eaLnBrk="1" fontAlgn="auto" latinLnBrk="0" hangingPunct="1">
              <a:lnSpc>
                <a:spcPct val="120000"/>
              </a:lnSpc>
              <a:spcBef>
                <a:spcPts val="0"/>
              </a:spcBef>
              <a:spcAft>
                <a:spcPts val="450"/>
              </a:spcAft>
              <a:buFont typeface="Arial" panose="020B0604020202020204" pitchFamily="34" charset="0"/>
              <a:buChar char="●"/>
              <a:tabLst>
                <a:tab pos="1207294" algn="l"/>
              </a:tabLst>
              <a:defRPr kumimoji="0" lang="zh-CN" altLang="en-US" sz="1200" b="0" i="0" u="none" strike="noStrike" kern="1200" cap="none" spc="113"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857250" marR="0" lvl="2" indent="-171450" algn="l" defTabSz="685800" rtl="0" eaLnBrk="1" fontAlgn="auto" latinLnBrk="0" hangingPunct="1">
              <a:lnSpc>
                <a:spcPct val="120000"/>
              </a:lnSpc>
              <a:spcBef>
                <a:spcPts val="0"/>
              </a:spcBef>
              <a:spcAft>
                <a:spcPts val="450"/>
              </a:spcAft>
              <a:buFont typeface="Arial" panose="020B0604020202020204" pitchFamily="34" charset="0"/>
              <a:buChar char="●"/>
              <a:defRPr kumimoji="0" lang="zh-CN" altLang="en-US" sz="1200" b="0" i="0" u="none" strike="noStrike" kern="1200" cap="none" spc="113"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685800" rtl="0" eaLnBrk="1" fontAlgn="auto" latinLnBrk="0" hangingPunct="1">
              <a:lnSpc>
                <a:spcPct val="120000"/>
              </a:lnSpc>
              <a:spcBef>
                <a:spcPts val="0"/>
              </a:spcBef>
              <a:spcAft>
                <a:spcPts val="225"/>
              </a:spcAft>
              <a:buFont typeface="Wingdings" panose="05000000000000000000" charset="0"/>
              <a:buChar char=""/>
              <a:defRPr kumimoji="0" lang="zh-CN" altLang="en-US" sz="1050" b="0" i="0" u="none" strike="noStrike" kern="1200" cap="none" spc="113"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685800" rtl="0" eaLnBrk="1" fontAlgn="auto" latinLnBrk="0" hangingPunct="1">
              <a:lnSpc>
                <a:spcPct val="120000"/>
              </a:lnSpc>
              <a:spcBef>
                <a:spcPts val="0"/>
              </a:spcBef>
              <a:spcAft>
                <a:spcPts val="225"/>
              </a:spcAft>
              <a:buFont typeface="Arial" panose="020B0604020202020204" pitchFamily="34" charset="0"/>
              <a:buChar char="•"/>
              <a:defRPr kumimoji="0" lang="zh-CN" altLang="en-US" sz="1050" b="0" i="0" u="none" strike="noStrike" kern="1200" cap="none" spc="113"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2021/9/17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017397551"/>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仅标题">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4078213"/>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493100" y="3848400"/>
            <a:ext cx="5826600" cy="766800"/>
          </a:xfrm>
        </p:spPr>
        <p:txBody>
          <a:bodyPr lIns="90000" tIns="46800" rIns="90000" bIns="46800" anchor="b" anchorCtr="0">
            <a:normAutofit/>
          </a:bodyPr>
          <a:lstStyle>
            <a:lvl1pPr>
              <a:defRPr sz="3300" b="1" i="0" u="none" strike="noStrike" kern="1200" cap="none" spc="225" normalizeH="0" baseline="0">
                <a:solidFill>
                  <a:schemeClr val="tx1">
                    <a:lumMod val="85000"/>
                    <a:lumOff val="15000"/>
                  </a:schemeClr>
                </a:solidFill>
                <a:effectLst/>
                <a:uFillTx/>
              </a:defRPr>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493100" y="4615200"/>
            <a:ext cx="5826600" cy="867600"/>
          </a:xfrm>
        </p:spPr>
        <p:txBody>
          <a:bodyPr lIns="90000" tIns="46800" rIns="90000" bIns="46800">
            <a:normAutofit/>
          </a:bodyPr>
          <a:lstStyle>
            <a:lvl1pPr marL="0" indent="0" eaLnBrk="1" fontAlgn="auto" latinLnBrk="0" hangingPunct="1">
              <a:lnSpc>
                <a:spcPct val="130000"/>
              </a:lnSpc>
              <a:buNone/>
              <a:defRPr kumimoji="0" lang="zh-CN" altLang="en-US" sz="1350" b="0" i="0" u="none" strike="noStrike" kern="1200" cap="none" spc="113"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2021/9/17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8850920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56300" y="608400"/>
            <a:ext cx="8226900" cy="705600"/>
          </a:xfrm>
        </p:spPr>
        <p:txBody>
          <a:bodyPr vert="horz" lIns="90000" tIns="46800" rIns="90000" bIns="46800" rtlCol="0" anchor="ctr" anchorCtr="0">
            <a:normAutofit/>
          </a:bodyPr>
          <a:lstStyle>
            <a:lvl1pPr marL="0" marR="0" lvl="0" algn="l" defTabSz="685800" rtl="0" eaLnBrk="1" fontAlgn="auto" latinLnBrk="0" hangingPunct="1">
              <a:lnSpc>
                <a:spcPct val="100000"/>
              </a:lnSpc>
              <a:buNone/>
              <a:defRPr kumimoji="0" lang="zh-CN" altLang="en-US" sz="2700" b="1" i="0" u="none" strike="noStrike" kern="1200" cap="none" spc="225"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456300" y="1501200"/>
            <a:ext cx="3882600" cy="4748400"/>
          </a:xfrm>
        </p:spPr>
        <p:txBody>
          <a:bodyPr vert="horz" lIns="90000" tIns="46800" rIns="90000" bIns="46800" rtlCol="0">
            <a:normAutofit/>
          </a:bodyPr>
          <a:lstStyle>
            <a:lvl1pPr marL="171450" marR="0" lvl="0" indent="-171450" algn="l" defTabSz="685800" rtl="0" eaLnBrk="1" fontAlgn="auto" latinLnBrk="0" hangingPunct="1">
              <a:lnSpc>
                <a:spcPct val="130000"/>
              </a:lnSpc>
              <a:spcBef>
                <a:spcPts val="0"/>
              </a:spcBef>
              <a:spcAft>
                <a:spcPts val="450"/>
              </a:spcAft>
              <a:buFont typeface="Arial" panose="020B0604020202020204" pitchFamily="34" charset="0"/>
              <a:buChar char="●"/>
              <a:defRPr kumimoji="0" lang="zh-CN" altLang="en-US" sz="1200" b="0" i="0" u="none" strike="noStrike" kern="1200" cap="none" spc="113"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685800" rtl="0" eaLnBrk="1" fontAlgn="auto" latinLnBrk="0" hangingPunct="1">
              <a:lnSpc>
                <a:spcPct val="120000"/>
              </a:lnSpc>
              <a:spcBef>
                <a:spcPts val="0"/>
              </a:spcBef>
              <a:spcAft>
                <a:spcPts val="450"/>
              </a:spcAft>
              <a:buFont typeface="Arial" panose="020B0604020202020204" pitchFamily="34" charset="0"/>
              <a:buChar char="●"/>
              <a:tabLst>
                <a:tab pos="1207294" algn="l"/>
              </a:tabLst>
              <a:defRPr kumimoji="0" lang="zh-CN" altLang="en-US" sz="1200" b="0" i="0" u="none" strike="noStrike" kern="1200" cap="none" spc="113"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857250" marR="0" lvl="2" indent="-171450" algn="l" defTabSz="685800" rtl="0" eaLnBrk="1" fontAlgn="auto" latinLnBrk="0" hangingPunct="1">
              <a:lnSpc>
                <a:spcPct val="120000"/>
              </a:lnSpc>
              <a:spcBef>
                <a:spcPts val="0"/>
              </a:spcBef>
              <a:spcAft>
                <a:spcPts val="450"/>
              </a:spcAft>
              <a:buFont typeface="Arial" panose="020B0604020202020204" pitchFamily="34" charset="0"/>
              <a:buChar char="●"/>
              <a:defRPr kumimoji="0" lang="zh-CN" altLang="en-US" sz="1200" b="0" i="0" u="none" strike="noStrike" kern="1200" cap="none" spc="113"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685800" rtl="0" eaLnBrk="1" fontAlgn="auto" latinLnBrk="0" hangingPunct="1">
              <a:lnSpc>
                <a:spcPct val="120000"/>
              </a:lnSpc>
              <a:spcBef>
                <a:spcPts val="0"/>
              </a:spcBef>
              <a:spcAft>
                <a:spcPts val="225"/>
              </a:spcAft>
              <a:buFont typeface="Wingdings" panose="05000000000000000000" charset="0"/>
              <a:buChar char=""/>
              <a:defRPr kumimoji="0" lang="zh-CN" altLang="en-US" sz="1050" b="0" i="0" u="none" strike="noStrike" kern="1200" cap="none" spc="113"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685800" rtl="0" eaLnBrk="1" fontAlgn="auto" latinLnBrk="0" hangingPunct="1">
              <a:lnSpc>
                <a:spcPct val="120000"/>
              </a:lnSpc>
              <a:spcBef>
                <a:spcPts val="0"/>
              </a:spcBef>
              <a:spcAft>
                <a:spcPts val="225"/>
              </a:spcAft>
              <a:buFont typeface="Arial" panose="020B0604020202020204" pitchFamily="34" charset="0"/>
              <a:buChar char="•"/>
              <a:defRPr kumimoji="0" lang="zh-CN" altLang="en-US" sz="1050" b="0" i="0" u="none" strike="noStrike" kern="1200" cap="none" spc="113"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4808700" y="1501200"/>
            <a:ext cx="3882600" cy="4748400"/>
          </a:xfrm>
        </p:spPr>
        <p:txBody>
          <a:bodyPr lIns="90000" tIns="46800" rIns="90000" bIns="46800">
            <a:normAutofit/>
          </a:bodyPr>
          <a:lstStyle>
            <a:lvl1pPr marL="171450" indent="-171450" eaLnBrk="1" fontAlgn="auto" latinLnBrk="0" hangingPunct="1">
              <a:lnSpc>
                <a:spcPct val="130000"/>
              </a:lnSpc>
              <a:spcAft>
                <a:spcPts val="450"/>
              </a:spcAft>
              <a:buFont typeface="Arial" panose="020B0604020202020204" pitchFamily="34" charset="0"/>
              <a:buChar char="●"/>
              <a:defRPr sz="1200" u="none" strike="noStrike" kern="1200" cap="none" spc="113"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514350" indent="-171450" defTabSz="685800" eaLnBrk="1" fontAlgn="auto" latinLnBrk="0" hangingPunct="1">
              <a:lnSpc>
                <a:spcPct val="120000"/>
              </a:lnSpc>
              <a:buFont typeface="Arial" panose="020B0604020202020204" pitchFamily="34" charset="0"/>
              <a:buChar char="●"/>
              <a:tabLst>
                <a:tab pos="1207294" algn="l"/>
                <a:tab pos="1207294" algn="l"/>
                <a:tab pos="1207294" algn="l"/>
                <a:tab pos="1207294" algn="l"/>
              </a:tabLst>
              <a:defRPr sz="1200" u="none" strike="noStrike" kern="1200" cap="none" spc="113"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857250" indent="-171450" eaLnBrk="1" fontAlgn="auto" latinLnBrk="0" hangingPunct="1">
              <a:lnSpc>
                <a:spcPct val="120000"/>
              </a:lnSpc>
              <a:buFont typeface="Arial" panose="020B0604020202020204" pitchFamily="34" charset="0"/>
              <a:buChar char="●"/>
              <a:defRPr sz="1200" u="none" strike="noStrike" kern="1200" cap="none" spc="113"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200150" indent="-171450" eaLnBrk="1" fontAlgn="auto" latinLnBrk="0" hangingPunct="1">
              <a:lnSpc>
                <a:spcPct val="120000"/>
              </a:lnSpc>
              <a:buFont typeface="Wingdings" panose="05000000000000000000" charset="0"/>
              <a:buChar char=""/>
              <a:defRPr sz="1050" u="none" strike="noStrike" kern="1200" cap="none" spc="113"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050" u="none" strike="noStrike" kern="1200" cap="none" spc="113"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2021/9/17</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4550615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56300" y="608400"/>
            <a:ext cx="8226900" cy="705600"/>
          </a:xfrm>
        </p:spPr>
        <p:txBody>
          <a:bodyPr vert="horz" lIns="90000" tIns="46800" rIns="90000" bIns="46800" rtlCol="0" anchor="ctr" anchorCtr="0">
            <a:normAutofit/>
          </a:bodyPr>
          <a:lstStyle>
            <a:lvl1pPr marL="0" marR="0" lvl="0" algn="l" defTabSz="685800" rtl="0" eaLnBrk="1" fontAlgn="auto" latinLnBrk="0" hangingPunct="1">
              <a:lnSpc>
                <a:spcPct val="100000"/>
              </a:lnSpc>
              <a:buNone/>
              <a:defRPr kumimoji="0" lang="zh-CN" altLang="en-US" sz="2700" b="1" i="0" u="none" strike="noStrike" kern="1200" cap="none" spc="225"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456300" y="1429200"/>
            <a:ext cx="40068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1500" b="1"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456300" y="1854000"/>
            <a:ext cx="4006800" cy="4395600"/>
          </a:xfrm>
        </p:spPr>
        <p:txBody>
          <a:bodyPr vert="horz" lIns="101600" tIns="0" rIns="82550" bIns="0" rtlCol="0">
            <a:normAutofit/>
          </a:bodyPr>
          <a:lstStyle>
            <a:lvl1pPr marL="171450" marR="0" lvl="0" indent="-171450" algn="l" defTabSz="685800" rtl="0" eaLnBrk="1" fontAlgn="auto" latinLnBrk="0" hangingPunct="1">
              <a:lnSpc>
                <a:spcPct val="130000"/>
              </a:lnSpc>
              <a:spcBef>
                <a:spcPts val="0"/>
              </a:spcBef>
              <a:spcAft>
                <a:spcPts val="450"/>
              </a:spcAft>
              <a:buFont typeface="Arial" panose="020B0604020202020204" pitchFamily="34" charset="0"/>
              <a:buChar char="●"/>
              <a:defRPr kumimoji="0" lang="zh-CN" altLang="en-US" sz="1200" b="0" i="0" u="none" strike="noStrike" kern="1200" cap="none" spc="113"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685800" rtl="0" eaLnBrk="1" fontAlgn="auto" latinLnBrk="0" hangingPunct="1">
              <a:lnSpc>
                <a:spcPct val="120000"/>
              </a:lnSpc>
              <a:spcBef>
                <a:spcPts val="0"/>
              </a:spcBef>
              <a:spcAft>
                <a:spcPts val="450"/>
              </a:spcAft>
              <a:buFont typeface="Arial" panose="020B0604020202020204" pitchFamily="34" charset="0"/>
              <a:buChar char="●"/>
              <a:tabLst>
                <a:tab pos="1207294" algn="l"/>
              </a:tabLst>
              <a:defRPr kumimoji="0" lang="zh-CN" altLang="en-US" sz="1200" b="0" i="0" u="none" strike="noStrike" kern="1200" cap="none" spc="113"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857250" marR="0" lvl="2" indent="-171450" algn="l" defTabSz="685800" rtl="0" eaLnBrk="1" fontAlgn="auto" latinLnBrk="0" hangingPunct="1">
              <a:lnSpc>
                <a:spcPct val="120000"/>
              </a:lnSpc>
              <a:spcBef>
                <a:spcPts val="0"/>
              </a:spcBef>
              <a:spcAft>
                <a:spcPts val="450"/>
              </a:spcAft>
              <a:buFont typeface="Arial" panose="020B0604020202020204" pitchFamily="34" charset="0"/>
              <a:buChar char="●"/>
              <a:defRPr kumimoji="0" lang="zh-CN" altLang="en-US" sz="1200" b="0" i="0" u="none" strike="noStrike" kern="1200" cap="none" spc="113"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685800" rtl="0" eaLnBrk="1" fontAlgn="auto" latinLnBrk="0" hangingPunct="1">
              <a:lnSpc>
                <a:spcPct val="120000"/>
              </a:lnSpc>
              <a:spcBef>
                <a:spcPts val="0"/>
              </a:spcBef>
              <a:spcAft>
                <a:spcPts val="225"/>
              </a:spcAft>
              <a:buFont typeface="Wingdings" panose="05000000000000000000" charset="0"/>
              <a:buChar char=""/>
              <a:defRPr kumimoji="0" lang="zh-CN" altLang="en-US" sz="1050" b="0" i="0" u="none" strike="noStrike" kern="1200" cap="none" spc="113"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685800" rtl="0" eaLnBrk="1" fontAlgn="auto" latinLnBrk="0" hangingPunct="1">
              <a:lnSpc>
                <a:spcPct val="120000"/>
              </a:lnSpc>
              <a:spcBef>
                <a:spcPts val="0"/>
              </a:spcBef>
              <a:spcAft>
                <a:spcPts val="225"/>
              </a:spcAft>
              <a:buFont typeface="Arial" panose="020B0604020202020204" pitchFamily="34" charset="0"/>
              <a:buChar char="•"/>
              <a:defRPr kumimoji="0" lang="zh-CN" altLang="en-US" sz="1050" b="0" i="0" u="none" strike="noStrike" kern="1200" cap="none" spc="113"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4676813" y="1421729"/>
            <a:ext cx="4006800" cy="381600"/>
          </a:xfrm>
        </p:spPr>
        <p:txBody>
          <a:bodyPr vert="horz" lIns="101600" tIns="38100" rIns="76200" bIns="38100" rtlCol="0" anchor="t" anchorCtr="0">
            <a:normAutofit/>
          </a:bodyPr>
          <a:lstStyle>
            <a:lvl1pPr marL="0" marR="0" lvl="0" indent="0" algn="l" defTabSz="685800" rtl="0" eaLnBrk="1" fontAlgn="auto" latinLnBrk="0" hangingPunct="1">
              <a:lnSpc>
                <a:spcPct val="100000"/>
              </a:lnSpc>
              <a:spcBef>
                <a:spcPts val="0"/>
              </a:spcBef>
              <a:spcAft>
                <a:spcPts val="0"/>
              </a:spcAft>
              <a:buFont typeface="Arial" panose="020B0604020202020204" pitchFamily="34" charset="0"/>
              <a:buNone/>
              <a:defRPr kumimoji="0" lang="zh-CN" altLang="en-US" sz="1500" b="1"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4676813" y="1854000"/>
            <a:ext cx="4006800" cy="4395600"/>
          </a:xfrm>
        </p:spPr>
        <p:txBody>
          <a:bodyPr vert="horz" lIns="101600" tIns="0" rIns="82550" bIns="0" rtlCol="0">
            <a:normAutofit/>
          </a:bodyPr>
          <a:lstStyle>
            <a:lvl1pPr marL="171450" marR="0" lvl="0" indent="-171450" algn="l" defTabSz="685800" rtl="0" eaLnBrk="1" fontAlgn="auto" latinLnBrk="0" hangingPunct="1">
              <a:lnSpc>
                <a:spcPct val="130000"/>
              </a:lnSpc>
              <a:spcBef>
                <a:spcPts val="0"/>
              </a:spcBef>
              <a:spcAft>
                <a:spcPts val="450"/>
              </a:spcAft>
              <a:buFont typeface="Arial" panose="020B0604020202020204" pitchFamily="34" charset="0"/>
              <a:buChar char="●"/>
              <a:defRPr kumimoji="0" lang="zh-CN" altLang="en-US" sz="1200" b="0" i="0" u="none" strike="noStrike" kern="1200" cap="none" spc="113"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685800" rtl="0" eaLnBrk="1" fontAlgn="auto" latinLnBrk="0" hangingPunct="1">
              <a:lnSpc>
                <a:spcPct val="120000"/>
              </a:lnSpc>
              <a:spcBef>
                <a:spcPts val="0"/>
              </a:spcBef>
              <a:spcAft>
                <a:spcPts val="450"/>
              </a:spcAft>
              <a:buFont typeface="Arial" panose="020B0604020202020204" pitchFamily="34" charset="0"/>
              <a:buChar char="●"/>
              <a:tabLst>
                <a:tab pos="1207294" algn="l"/>
              </a:tabLst>
              <a:defRPr kumimoji="0" lang="zh-CN" altLang="en-US" sz="1200" b="0" i="0" u="none" strike="noStrike" kern="1200" cap="none" spc="113"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857250" marR="0" lvl="2" indent="-171450" algn="l" defTabSz="685800" rtl="0" eaLnBrk="1" fontAlgn="auto" latinLnBrk="0" hangingPunct="1">
              <a:lnSpc>
                <a:spcPct val="120000"/>
              </a:lnSpc>
              <a:spcBef>
                <a:spcPts val="0"/>
              </a:spcBef>
              <a:spcAft>
                <a:spcPts val="450"/>
              </a:spcAft>
              <a:buFont typeface="Arial" panose="020B0604020202020204" pitchFamily="34" charset="0"/>
              <a:buChar char="●"/>
              <a:defRPr kumimoji="0" lang="zh-CN" altLang="en-US" sz="1200" b="0" i="0" u="none" strike="noStrike" kern="1200" cap="none" spc="113"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685800" rtl="0" eaLnBrk="1" fontAlgn="auto" latinLnBrk="0" hangingPunct="1">
              <a:lnSpc>
                <a:spcPct val="120000"/>
              </a:lnSpc>
              <a:spcBef>
                <a:spcPts val="0"/>
              </a:spcBef>
              <a:spcAft>
                <a:spcPts val="225"/>
              </a:spcAft>
              <a:buFont typeface="Wingdings" panose="05000000000000000000" charset="0"/>
              <a:buChar char=""/>
              <a:defRPr kumimoji="0" lang="zh-CN" altLang="en-US" sz="1050" b="0" i="0" u="none" strike="noStrike" kern="1200" cap="none" spc="113"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685800" rtl="0" eaLnBrk="1" fontAlgn="auto" latinLnBrk="0" hangingPunct="1">
              <a:lnSpc>
                <a:spcPct val="120000"/>
              </a:lnSpc>
              <a:spcBef>
                <a:spcPts val="0"/>
              </a:spcBef>
              <a:spcAft>
                <a:spcPts val="225"/>
              </a:spcAft>
              <a:buFont typeface="Arial" panose="020B0604020202020204" pitchFamily="34" charset="0"/>
              <a:buChar char="•"/>
              <a:defRPr kumimoji="0" lang="zh-CN" altLang="en-US" sz="1050" b="0" i="0" u="none" strike="noStrike" kern="1200" cap="none" spc="113"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2021/9/17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920376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600200" y="609600"/>
            <a:ext cx="7086600" cy="1828800"/>
          </a:xfrm>
        </p:spPr>
        <p:txBody>
          <a:bodyPr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1600200" y="2507786"/>
            <a:ext cx="7086600" cy="1509712"/>
          </a:xfrm>
        </p:spPr>
        <p:txBody>
          <a:bodyPr/>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431C661A-C27C-4C1F-A6A4-91C396D987B7}" type="datetimeFigureOut">
              <a:rPr lang="zh-CN" altLang="en-US"/>
              <a:pPr>
                <a:defRPr/>
              </a:pPr>
              <a:t>2021/9/17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97B4B9E-113B-4A8C-B6CE-4512C79CDEC4}" type="slidenum">
              <a:rPr lang="zh-CN" altLang="en-US"/>
              <a:pPr>
                <a:defRPr/>
              </a:pPr>
              <a:t>‹#›</a:t>
            </a:fld>
            <a:endParaRPr lang="zh-CN" altLang="en-US"/>
          </a:p>
        </p:txBody>
      </p:sp>
    </p:spTree>
    <p:extLst>
      <p:ext uri="{BB962C8B-B14F-4D97-AF65-F5344CB8AC3E}">
        <p14:creationId xmlns:p14="http://schemas.microsoft.com/office/powerpoint/2010/main" val="3378021152"/>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2021/9/17</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5183282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456248" y="1555115"/>
            <a:ext cx="3924776" cy="4608195"/>
          </a:xfrm>
        </p:spPr>
        <p:txBody>
          <a:bodyPr vert="horz" lIns="90000" tIns="46800" rIns="90000" bIns="46800" rtlCol="0">
            <a:normAutofit/>
          </a:bodyPr>
          <a:lstStyle>
            <a:lvl1pPr marL="0" marR="0" lvl="0" indent="0" algn="l" defTabSz="685800" rtl="0" eaLnBrk="1" fontAlgn="auto" latinLnBrk="0" hangingPunct="1">
              <a:lnSpc>
                <a:spcPct val="130000"/>
              </a:lnSpc>
              <a:spcBef>
                <a:spcPts val="0"/>
              </a:spcBef>
              <a:spcAft>
                <a:spcPts val="750"/>
              </a:spcAft>
              <a:buFont typeface="Arial" panose="020B0604020202020204" pitchFamily="34" charset="0"/>
              <a:buNone/>
              <a:defRPr kumimoji="0" lang="zh-CN" altLang="en-US" sz="12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685800" rtl="0" eaLnBrk="1" fontAlgn="auto" latinLnBrk="0" hangingPunct="1">
              <a:lnSpc>
                <a:spcPct val="130000"/>
              </a:lnSpc>
              <a:spcBef>
                <a:spcPts val="0"/>
              </a:spcBef>
              <a:spcAft>
                <a:spcPts val="750"/>
              </a:spcAft>
              <a:buFont typeface="Arial" panose="020B0604020202020204" pitchFamily="34" charset="0"/>
              <a:buChar char="•"/>
              <a:tabLst>
                <a:tab pos="1207294" algn="l"/>
              </a:tabLst>
              <a:defRPr kumimoji="0" lang="zh-CN" altLang="en-US" sz="1200" b="0" i="0" u="none" strike="noStrike" kern="1200" cap="none" spc="113" normalizeH="0" baseline="0" noProof="1" dirty="0">
                <a:solidFill>
                  <a:schemeClr val="tx1"/>
                </a:solidFill>
                <a:uFillTx/>
                <a:latin typeface="+mn-lt"/>
                <a:ea typeface="+mn-ea"/>
                <a:cs typeface="+mn-cs"/>
                <a:sym typeface="+mn-ea"/>
              </a:defRPr>
            </a:lvl2pPr>
            <a:lvl3pPr marL="857250" marR="0" lvl="2" indent="-171450" algn="l" defTabSz="685800" rtl="0" eaLnBrk="1" fontAlgn="auto" latinLnBrk="0" hangingPunct="1">
              <a:lnSpc>
                <a:spcPct val="130000"/>
              </a:lnSpc>
              <a:spcBef>
                <a:spcPts val="0"/>
              </a:spcBef>
              <a:spcAft>
                <a:spcPts val="750"/>
              </a:spcAft>
              <a:buFont typeface="Arial" panose="020B0604020202020204" pitchFamily="34" charset="0"/>
              <a:buChar char="•"/>
              <a:defRPr kumimoji="0" lang="zh-CN" altLang="en-US" sz="1200" b="0" i="0" u="none" strike="noStrike" kern="1200" cap="none" spc="113" normalizeH="0" baseline="0" noProof="1" dirty="0">
                <a:solidFill>
                  <a:schemeClr val="tx1"/>
                </a:solidFill>
                <a:uFillTx/>
                <a:latin typeface="+mn-lt"/>
                <a:ea typeface="+mn-ea"/>
                <a:cs typeface="+mn-cs"/>
                <a:sym typeface="+mn-ea"/>
              </a:defRPr>
            </a:lvl3pPr>
            <a:lvl4pPr marL="1200150" marR="0" lvl="3" indent="-171450" algn="l" defTabSz="685800" rtl="0" eaLnBrk="1" fontAlgn="auto" latinLnBrk="0" hangingPunct="1">
              <a:lnSpc>
                <a:spcPct val="130000"/>
              </a:lnSpc>
              <a:spcBef>
                <a:spcPts val="0"/>
              </a:spcBef>
              <a:spcAft>
                <a:spcPts val="750"/>
              </a:spcAft>
              <a:buFont typeface="Arial" panose="020B0604020202020204" pitchFamily="34" charset="0"/>
              <a:buChar char="•"/>
              <a:defRPr kumimoji="0" lang="zh-CN" altLang="en-US" sz="1200" b="0" i="0" u="none" strike="noStrike" kern="1200" cap="none" spc="113" normalizeH="0" baseline="0" noProof="1" dirty="0">
                <a:solidFill>
                  <a:schemeClr val="tx1"/>
                </a:solidFill>
                <a:uFillTx/>
                <a:latin typeface="+mn-lt"/>
                <a:ea typeface="+mn-ea"/>
                <a:cs typeface="+mn-cs"/>
                <a:sym typeface="+mn-ea"/>
              </a:defRPr>
            </a:lvl4pPr>
            <a:lvl5pPr marL="1543050" marR="0" lvl="4" indent="-171450" algn="l" defTabSz="685800" rtl="0" eaLnBrk="1" fontAlgn="auto" latinLnBrk="0" hangingPunct="1">
              <a:lnSpc>
                <a:spcPct val="130000"/>
              </a:lnSpc>
              <a:spcBef>
                <a:spcPts val="0"/>
              </a:spcBef>
              <a:spcAft>
                <a:spcPts val="750"/>
              </a:spcAft>
              <a:buFont typeface="Arial" panose="020B0604020202020204" pitchFamily="34" charset="0"/>
              <a:buChar char="•"/>
              <a:defRPr kumimoji="0" lang="zh-CN" altLang="en-US" sz="1200" b="0" i="0" u="none" strike="noStrike" kern="1200" cap="none" spc="113"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4762800" y="1555200"/>
            <a:ext cx="3920400" cy="4608000"/>
          </a:xfrm>
        </p:spPr>
        <p:txBody>
          <a:bodyPr vert="horz" lIns="90000" tIns="46800" rIns="90000" bIns="46800" rtlCol="0">
            <a:normAutofit/>
          </a:bodyPr>
          <a:lstStyle>
            <a:lvl1pPr marL="0" marR="0" lvl="0" indent="0" algn="l" defTabSz="685800" rtl="0" eaLnBrk="1" fontAlgn="auto" latinLnBrk="0" hangingPunct="1">
              <a:lnSpc>
                <a:spcPct val="130000"/>
              </a:lnSpc>
              <a:spcBef>
                <a:spcPts val="0"/>
              </a:spcBef>
              <a:spcAft>
                <a:spcPts val="450"/>
              </a:spcAft>
              <a:buFont typeface="Arial" panose="020B0604020202020204" pitchFamily="34" charset="0"/>
              <a:buNone/>
              <a:defRPr kumimoji="0" lang="zh-CN" altLang="en-US" sz="1200" b="0" i="0" u="none" strike="noStrike" kern="1200" cap="none" spc="113"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342900" indent="0" defTabSz="685800" eaLnBrk="1" fontAlgn="auto" latinLnBrk="0" hangingPunct="1">
              <a:buNone/>
              <a:tabLst>
                <a:tab pos="1207294" algn="l"/>
                <a:tab pos="1207294" algn="l"/>
                <a:tab pos="1207294" algn="l"/>
                <a:tab pos="1207294" algn="l"/>
                <a:tab pos="1207294" algn="l"/>
                <a:tab pos="1207294" algn="l"/>
                <a:tab pos="1207294" algn="l"/>
                <a:tab pos="1207294" algn="l"/>
              </a:tabLst>
              <a:defRPr u="none" strike="noStrike" kern="1200" cap="none" spc="113"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13"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13"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13"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2021/9/17</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lvl1pPr>
              <a:defRPr baseline="0"/>
            </a:lvl1pPr>
          </a:lstStyle>
          <a:p>
            <a:r>
              <a:rPr lang="zh-CN" altLang="en-US"/>
              <a:t>单击此处编辑母版标题样式</a:t>
            </a:r>
          </a:p>
        </p:txBody>
      </p:sp>
    </p:spTree>
    <p:extLst>
      <p:ext uri="{BB962C8B-B14F-4D97-AF65-F5344CB8AC3E}">
        <p14:creationId xmlns:p14="http://schemas.microsoft.com/office/powerpoint/2010/main" val="11037195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7676100" y="914400"/>
            <a:ext cx="783000" cy="5029200"/>
          </a:xfrm>
        </p:spPr>
        <p:txBody>
          <a:bodyPr vert="eaVert" lIns="90000" tIns="46800" rIns="90000" bIns="46800" rtlCol="0" anchor="ctr" anchorCtr="0">
            <a:normAutofit/>
          </a:bodyPr>
          <a:lstStyle>
            <a:lvl1pPr marL="0" marR="0" lvl="0" algn="l" defTabSz="685800" rtl="0" eaLnBrk="1" fontAlgn="auto" latinLnBrk="0" hangingPunct="1">
              <a:lnSpc>
                <a:spcPct val="100000"/>
              </a:lnSpc>
              <a:spcAft>
                <a:spcPts val="0"/>
              </a:spcAft>
              <a:buNone/>
              <a:defRPr kumimoji="0" lang="zh-CN" altLang="en-US" sz="2100" b="1" i="0" u="none" strike="noStrike" kern="1200" cap="none" spc="225"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685800" y="914400"/>
            <a:ext cx="6876900" cy="5029200"/>
          </a:xfrm>
        </p:spPr>
        <p:txBody>
          <a:bodyPr vert="eaVert" lIns="46800" tIns="46800" rIns="46800" bIns="46800"/>
          <a:lstStyle>
            <a:lvl1pPr marL="171450" indent="-171450" eaLnBrk="1" fontAlgn="auto" latinLnBrk="0" hangingPunct="1">
              <a:lnSpc>
                <a:spcPct val="130000"/>
              </a:lnSpc>
              <a:spcAft>
                <a:spcPts val="750"/>
              </a:spcAft>
              <a:buFont typeface="Arial" panose="020B0604020202020204" pitchFamily="34" charset="0"/>
              <a:buChar char="●"/>
              <a:defRPr u="none" strike="noStrike" kern="1200" cap="none" spc="113" normalizeH="0" baseline="0">
                <a:solidFill>
                  <a:schemeClr val="tx1">
                    <a:lumMod val="65000"/>
                    <a:lumOff val="35000"/>
                  </a:schemeClr>
                </a:solidFill>
                <a:uFillTx/>
              </a:defRPr>
            </a:lvl1pPr>
            <a:lvl2pPr marL="514350" indent="-171450" defTabSz="685800" eaLnBrk="1" fontAlgn="auto" latinLnBrk="0" hangingPunct="1">
              <a:lnSpc>
                <a:spcPct val="120000"/>
              </a:lnSpc>
              <a:spcAft>
                <a:spcPts val="450"/>
              </a:spcAft>
              <a:buFont typeface="Arial" panose="020B0604020202020204" pitchFamily="34" charset="0"/>
              <a:buChar char="●"/>
              <a:tabLst>
                <a:tab pos="1207294" algn="l"/>
                <a:tab pos="1207294" algn="l"/>
                <a:tab pos="1207294" algn="l"/>
                <a:tab pos="1207294" algn="l"/>
              </a:tabLst>
              <a:defRPr u="none" strike="noStrike" kern="1200" cap="none" spc="113" normalizeH="0" baseline="0">
                <a:solidFill>
                  <a:schemeClr val="tx1">
                    <a:lumMod val="65000"/>
                    <a:lumOff val="35000"/>
                  </a:schemeClr>
                </a:solidFill>
                <a:uFillTx/>
              </a:defRPr>
            </a:lvl2pPr>
            <a:lvl3pPr marL="857250" indent="-171450" eaLnBrk="1" fontAlgn="auto" latinLnBrk="0" hangingPunct="1">
              <a:lnSpc>
                <a:spcPct val="120000"/>
              </a:lnSpc>
              <a:spcAft>
                <a:spcPts val="450"/>
              </a:spcAft>
              <a:buFont typeface="Arial" panose="020B0604020202020204" pitchFamily="34" charset="0"/>
              <a:buChar char="●"/>
              <a:defRPr u="none" strike="noStrike" kern="1200" cap="none" spc="113" normalizeH="0" baseline="0">
                <a:solidFill>
                  <a:schemeClr val="tx1">
                    <a:lumMod val="65000"/>
                    <a:lumOff val="35000"/>
                  </a:schemeClr>
                </a:solidFill>
                <a:uFillTx/>
              </a:defRPr>
            </a:lvl3pPr>
            <a:lvl4pPr marL="1200150" indent="-171450" eaLnBrk="1" fontAlgn="auto" latinLnBrk="0" hangingPunct="1">
              <a:lnSpc>
                <a:spcPct val="120000"/>
              </a:lnSpc>
              <a:spcAft>
                <a:spcPts val="225"/>
              </a:spcAft>
              <a:buFont typeface="Wingdings" panose="05000000000000000000" charset="0"/>
              <a:buChar char=""/>
              <a:defRPr u="none" strike="noStrike" kern="1200" cap="none" spc="113" normalizeH="0" baseline="0">
                <a:solidFill>
                  <a:schemeClr val="tx1">
                    <a:lumMod val="65000"/>
                    <a:lumOff val="35000"/>
                  </a:schemeClr>
                </a:solidFill>
                <a:uFillTx/>
              </a:defRPr>
            </a:lvl4pPr>
            <a:lvl5pPr marL="1543050" indent="-171450" eaLnBrk="1" fontAlgn="auto" latinLnBrk="0" hangingPunct="1">
              <a:lnSpc>
                <a:spcPct val="120000"/>
              </a:lnSpc>
              <a:spcAft>
                <a:spcPts val="225"/>
              </a:spcAft>
              <a:buFont typeface="Arial" panose="020B0604020202020204" pitchFamily="34" charset="0"/>
              <a:buChar char="•"/>
              <a:defRPr u="none" strike="noStrike" kern="1200" cap="none" spc="113"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2021/9/17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3902250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2021/9/17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456300" y="774000"/>
            <a:ext cx="8229600" cy="5482800"/>
          </a:xfrm>
        </p:spPr>
        <p:txBody>
          <a:bodyPr/>
          <a:lstStyle>
            <a:lvl1pPr marL="171450" indent="-171450" eaLnBrk="1" fontAlgn="auto" latinLnBrk="0" hangingPunct="1">
              <a:lnSpc>
                <a:spcPct val="130000"/>
              </a:lnSpc>
              <a:buFont typeface="Arial" panose="020B0604020202020204" pitchFamily="34" charset="0"/>
              <a:buChar char="●"/>
              <a:defRPr u="none" strike="noStrike" kern="1200" cap="none" spc="113" normalizeH="0" baseline="0">
                <a:solidFill>
                  <a:schemeClr val="tx1">
                    <a:lumMod val="65000"/>
                    <a:lumOff val="35000"/>
                  </a:schemeClr>
                </a:solidFill>
                <a:uFillTx/>
              </a:defRPr>
            </a:lvl1pPr>
            <a:lvl2pPr marL="514350" indent="-171450" defTabSz="685800" eaLnBrk="1" fontAlgn="auto" latinLnBrk="0" hangingPunct="1">
              <a:lnSpc>
                <a:spcPct val="120000"/>
              </a:lnSpc>
              <a:buFont typeface="Arial" panose="020B0604020202020204" pitchFamily="34" charset="0"/>
              <a:buChar char="●"/>
              <a:tabLst>
                <a:tab pos="1207294" algn="l"/>
                <a:tab pos="1207294" algn="l"/>
                <a:tab pos="1207294" algn="l"/>
                <a:tab pos="1207294" algn="l"/>
              </a:tabLst>
              <a:defRPr u="none" strike="noStrike" kern="1200" cap="none" spc="113" normalizeH="0" baseline="0">
                <a:solidFill>
                  <a:schemeClr val="tx1">
                    <a:lumMod val="65000"/>
                    <a:lumOff val="35000"/>
                  </a:schemeClr>
                </a:solidFill>
                <a:uFillTx/>
              </a:defRPr>
            </a:lvl2pPr>
            <a:lvl3pPr marL="857250" indent="-171450" eaLnBrk="1" fontAlgn="auto" latinLnBrk="0" hangingPunct="1">
              <a:lnSpc>
                <a:spcPct val="120000"/>
              </a:lnSpc>
              <a:buFont typeface="Arial" panose="020B0604020202020204" pitchFamily="34" charset="0"/>
              <a:buChar char="●"/>
              <a:defRPr u="none" strike="noStrike" kern="1200" cap="none" spc="113" normalizeH="0" baseline="0">
                <a:solidFill>
                  <a:schemeClr val="tx1">
                    <a:lumMod val="65000"/>
                    <a:lumOff val="35000"/>
                  </a:schemeClr>
                </a:solidFill>
                <a:uFillTx/>
              </a:defRPr>
            </a:lvl3pPr>
            <a:lvl4pPr marL="1200150" indent="-171450" eaLnBrk="1" fontAlgn="auto" latinLnBrk="0" hangingPunct="1">
              <a:lnSpc>
                <a:spcPct val="120000"/>
              </a:lnSpc>
              <a:buFont typeface="Wingdings" panose="05000000000000000000" charset="0"/>
              <a:buChar char=""/>
              <a:defRPr u="none" strike="noStrike" kern="1200" cap="none" spc="113" normalizeH="0" baseline="0">
                <a:solidFill>
                  <a:schemeClr val="tx1">
                    <a:lumMod val="65000"/>
                    <a:lumOff val="35000"/>
                  </a:schemeClr>
                </a:solidFill>
                <a:uFillTx/>
              </a:defRPr>
            </a:lvl4pPr>
            <a:lvl5pPr marL="1543050" indent="-171450" eaLnBrk="1" fontAlgn="auto" latinLnBrk="0" hangingPunct="1">
              <a:lnSpc>
                <a:spcPct val="120000"/>
              </a:lnSpc>
              <a:buFont typeface="Arial" panose="020B0604020202020204" pitchFamily="34" charset="0"/>
              <a:buChar char="•"/>
              <a:defRPr u="none" strike="noStrike" kern="1200" cap="none" spc="113"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885649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2021/9/17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899100" y="2484000"/>
            <a:ext cx="7349400" cy="1018800"/>
          </a:xfrm>
        </p:spPr>
        <p:txBody>
          <a:bodyPr vert="horz" lIns="90000" tIns="46800" rIns="90000" bIns="46800" rtlCol="0" anchor="t" anchorCtr="0">
            <a:normAutofit/>
          </a:bodyPr>
          <a:lstStyle>
            <a:lvl1pPr marL="0" marR="0" algn="ctr" defTabSz="685800" rtl="0" eaLnBrk="1" fontAlgn="auto" latinLnBrk="0" hangingPunct="1">
              <a:lnSpc>
                <a:spcPct val="100000"/>
              </a:lnSpc>
              <a:buNone/>
              <a:defRPr kumimoji="0" lang="zh-CN" altLang="en-US" sz="4500" b="1" i="0" u="none" strike="noStrike" kern="1200" cap="none" spc="225"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899100" y="3560400"/>
            <a:ext cx="7349400" cy="471600"/>
          </a:xfrm>
        </p:spPr>
        <p:txBody>
          <a:bodyPr lIns="90000" tIns="46800" rIns="90000" bIns="46800">
            <a:normAutofit/>
          </a:bodyPr>
          <a:lstStyle>
            <a:lvl1pPr marL="0" indent="0" algn="ctr">
              <a:lnSpc>
                <a:spcPct val="110000"/>
              </a:lnSpc>
              <a:buNone/>
              <a:defRPr sz="1800" spc="150" baseline="0">
                <a:solidFill>
                  <a:schemeClr val="tx1">
                    <a:lumMod val="65000"/>
                    <a:lumOff val="35000"/>
                  </a:schemeClr>
                </a:solidFill>
              </a:defRPr>
            </a:lvl1pPr>
          </a:lstStyle>
          <a:p>
            <a:pPr lvl="0"/>
            <a:r>
              <a:rPr lang="zh-CN" altLang="en-US" dirty="0"/>
              <a:t>单击此处编辑母版文本样式</a:t>
            </a:r>
          </a:p>
        </p:txBody>
      </p:sp>
    </p:spTree>
    <p:extLst>
      <p:ext uri="{BB962C8B-B14F-4D97-AF65-F5344CB8AC3E}">
        <p14:creationId xmlns:p14="http://schemas.microsoft.com/office/powerpoint/2010/main" val="253185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13"/>
          <p:cNvSpPr>
            <a:spLocks noGrp="1"/>
          </p:cNvSpPr>
          <p:nvPr>
            <p:ph type="dt" sz="half" idx="10"/>
          </p:nvPr>
        </p:nvSpPr>
        <p:spPr/>
        <p:txBody>
          <a:bodyPr/>
          <a:lstStyle>
            <a:lvl1pPr>
              <a:defRPr/>
            </a:lvl1pPr>
          </a:lstStyle>
          <a:p>
            <a:pPr>
              <a:defRPr/>
            </a:pPr>
            <a:fld id="{C469B9DE-C917-4FB4-9840-EA12A1FF2C51}" type="datetimeFigureOut">
              <a:rPr lang="zh-CN" altLang="en-US"/>
              <a:pPr>
                <a:defRPr/>
              </a:pPr>
              <a:t>2021/9/17</a:t>
            </a:fld>
            <a:endParaRPr lang="zh-CN" altLang="en-US"/>
          </a:p>
        </p:txBody>
      </p:sp>
      <p:sp>
        <p:nvSpPr>
          <p:cNvPr id="6" name="页脚占位符 2"/>
          <p:cNvSpPr>
            <a:spLocks noGrp="1"/>
          </p:cNvSpPr>
          <p:nvPr>
            <p:ph type="ftr" sz="quarter" idx="11"/>
          </p:nvPr>
        </p:nvSpPr>
        <p:spPr/>
        <p:txBody>
          <a:bodyPr/>
          <a:lstStyle>
            <a:lvl1pPr>
              <a:defRPr/>
            </a:lvl1pPr>
          </a:lstStyle>
          <a:p>
            <a:pPr>
              <a:defRPr/>
            </a:pPr>
            <a:endParaRPr lang="zh-CN" altLang="en-US"/>
          </a:p>
        </p:txBody>
      </p:sp>
      <p:sp>
        <p:nvSpPr>
          <p:cNvPr id="7" name="灯片编号占位符 22"/>
          <p:cNvSpPr>
            <a:spLocks noGrp="1"/>
          </p:cNvSpPr>
          <p:nvPr>
            <p:ph type="sldNum" sz="quarter" idx="12"/>
          </p:nvPr>
        </p:nvSpPr>
        <p:spPr/>
        <p:txBody>
          <a:bodyPr/>
          <a:lstStyle>
            <a:lvl1pPr>
              <a:defRPr/>
            </a:lvl1pPr>
          </a:lstStyle>
          <a:p>
            <a:pPr>
              <a:defRPr/>
            </a:pPr>
            <a:fld id="{7EFFA753-7636-4338-AA2E-BA257A2EB77D}" type="slidenum">
              <a:rPr lang="zh-CN" altLang="en-US"/>
              <a:pPr>
                <a:defRPr/>
              </a:pPr>
              <a:t>‹#›</a:t>
            </a:fld>
            <a:endParaRPr lang="zh-CN" altLang="en-US"/>
          </a:p>
        </p:txBody>
      </p:sp>
    </p:spTree>
    <p:extLst>
      <p:ext uri="{BB962C8B-B14F-4D97-AF65-F5344CB8AC3E}">
        <p14:creationId xmlns:p14="http://schemas.microsoft.com/office/powerpoint/2010/main" val="2383031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13"/>
          <p:cNvSpPr>
            <a:spLocks noGrp="1"/>
          </p:cNvSpPr>
          <p:nvPr>
            <p:ph type="dt" sz="half" idx="10"/>
          </p:nvPr>
        </p:nvSpPr>
        <p:spPr/>
        <p:txBody>
          <a:bodyPr/>
          <a:lstStyle>
            <a:lvl1pPr>
              <a:defRPr/>
            </a:lvl1pPr>
          </a:lstStyle>
          <a:p>
            <a:pPr>
              <a:defRPr/>
            </a:pPr>
            <a:fld id="{037D16DF-A08C-466C-A308-6F9674FF4EF4}" type="datetimeFigureOut">
              <a:rPr lang="zh-CN" altLang="en-US"/>
              <a:pPr>
                <a:defRPr/>
              </a:pPr>
              <a:t>2021/9/17</a:t>
            </a:fld>
            <a:endParaRPr lang="zh-CN" altLang="en-US"/>
          </a:p>
        </p:txBody>
      </p:sp>
      <p:sp>
        <p:nvSpPr>
          <p:cNvPr id="8" name="页脚占位符 2"/>
          <p:cNvSpPr>
            <a:spLocks noGrp="1"/>
          </p:cNvSpPr>
          <p:nvPr>
            <p:ph type="ftr" sz="quarter" idx="11"/>
          </p:nvPr>
        </p:nvSpPr>
        <p:spPr/>
        <p:txBody>
          <a:bodyPr/>
          <a:lstStyle>
            <a:lvl1pPr>
              <a:defRPr/>
            </a:lvl1pPr>
          </a:lstStyle>
          <a:p>
            <a:pPr>
              <a:defRPr/>
            </a:pPr>
            <a:endParaRPr lang="zh-CN" altLang="en-US"/>
          </a:p>
        </p:txBody>
      </p:sp>
      <p:sp>
        <p:nvSpPr>
          <p:cNvPr id="9" name="灯片编号占位符 22"/>
          <p:cNvSpPr>
            <a:spLocks noGrp="1"/>
          </p:cNvSpPr>
          <p:nvPr>
            <p:ph type="sldNum" sz="quarter" idx="12"/>
          </p:nvPr>
        </p:nvSpPr>
        <p:spPr/>
        <p:txBody>
          <a:bodyPr/>
          <a:lstStyle>
            <a:lvl1pPr>
              <a:defRPr/>
            </a:lvl1pPr>
          </a:lstStyle>
          <a:p>
            <a:pPr>
              <a:defRPr/>
            </a:pPr>
            <a:fld id="{40C73906-444F-484D-BD26-D62D6B45E7CB}" type="slidenum">
              <a:rPr lang="zh-CN" altLang="en-US"/>
              <a:pPr>
                <a:defRPr/>
              </a:pPr>
              <a:t>‹#›</a:t>
            </a:fld>
            <a:endParaRPr lang="zh-CN" altLang="en-US"/>
          </a:p>
        </p:txBody>
      </p:sp>
    </p:spTree>
    <p:extLst>
      <p:ext uri="{BB962C8B-B14F-4D97-AF65-F5344CB8AC3E}">
        <p14:creationId xmlns:p14="http://schemas.microsoft.com/office/powerpoint/2010/main" val="172958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13"/>
          <p:cNvSpPr>
            <a:spLocks noGrp="1"/>
          </p:cNvSpPr>
          <p:nvPr>
            <p:ph type="dt" sz="half" idx="10"/>
          </p:nvPr>
        </p:nvSpPr>
        <p:spPr/>
        <p:txBody>
          <a:bodyPr/>
          <a:lstStyle>
            <a:lvl1pPr>
              <a:defRPr/>
            </a:lvl1pPr>
          </a:lstStyle>
          <a:p>
            <a:pPr>
              <a:defRPr/>
            </a:pPr>
            <a:fld id="{73BD248B-4697-4598-A8C4-189E09179F05}" type="datetimeFigureOut">
              <a:rPr lang="zh-CN" altLang="en-US"/>
              <a:pPr>
                <a:defRPr/>
              </a:pPr>
              <a:t>2021/9/17</a:t>
            </a:fld>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22"/>
          <p:cNvSpPr>
            <a:spLocks noGrp="1"/>
          </p:cNvSpPr>
          <p:nvPr>
            <p:ph type="sldNum" sz="quarter" idx="12"/>
          </p:nvPr>
        </p:nvSpPr>
        <p:spPr/>
        <p:txBody>
          <a:bodyPr/>
          <a:lstStyle>
            <a:lvl1pPr>
              <a:defRPr/>
            </a:lvl1pPr>
          </a:lstStyle>
          <a:p>
            <a:pPr>
              <a:defRPr/>
            </a:pPr>
            <a:fld id="{320D38D2-0940-4B81-AB6E-9D6B1CFAF54A}" type="slidenum">
              <a:rPr lang="zh-CN" altLang="en-US"/>
              <a:pPr>
                <a:defRPr/>
              </a:pPr>
              <a:t>‹#›</a:t>
            </a:fld>
            <a:endParaRPr lang="zh-CN" altLang="en-US"/>
          </a:p>
        </p:txBody>
      </p:sp>
    </p:spTree>
    <p:extLst>
      <p:ext uri="{BB962C8B-B14F-4D97-AF65-F5344CB8AC3E}">
        <p14:creationId xmlns:p14="http://schemas.microsoft.com/office/powerpoint/2010/main" val="3549266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3"/>
          <p:cNvSpPr>
            <a:spLocks noGrp="1"/>
          </p:cNvSpPr>
          <p:nvPr>
            <p:ph type="dt" sz="half" idx="10"/>
          </p:nvPr>
        </p:nvSpPr>
        <p:spPr/>
        <p:txBody>
          <a:bodyPr/>
          <a:lstStyle>
            <a:lvl1pPr>
              <a:defRPr/>
            </a:lvl1pPr>
          </a:lstStyle>
          <a:p>
            <a:pPr>
              <a:defRPr/>
            </a:pPr>
            <a:fld id="{80A1F794-809B-4F42-AAD2-94A8A3D28AC9}" type="datetimeFigureOut">
              <a:rPr lang="zh-CN" altLang="en-US"/>
              <a:pPr>
                <a:defRPr/>
              </a:pPr>
              <a:t>2021/9/17</a:t>
            </a:fld>
            <a:endParaRPr lang="zh-CN" altLang="en-US"/>
          </a:p>
        </p:txBody>
      </p:sp>
      <p:sp>
        <p:nvSpPr>
          <p:cNvPr id="3" name="页脚占位符 2"/>
          <p:cNvSpPr>
            <a:spLocks noGrp="1"/>
          </p:cNvSpPr>
          <p:nvPr>
            <p:ph type="ftr" sz="quarter" idx="11"/>
          </p:nvPr>
        </p:nvSpPr>
        <p:spPr/>
        <p:txBody>
          <a:bodyPr/>
          <a:lstStyle>
            <a:lvl1pPr>
              <a:defRPr/>
            </a:lvl1pPr>
          </a:lstStyle>
          <a:p>
            <a:pPr>
              <a:defRPr/>
            </a:pPr>
            <a:endParaRPr lang="zh-CN" altLang="en-US"/>
          </a:p>
        </p:txBody>
      </p:sp>
      <p:sp>
        <p:nvSpPr>
          <p:cNvPr id="4" name="灯片编号占位符 22"/>
          <p:cNvSpPr>
            <a:spLocks noGrp="1"/>
          </p:cNvSpPr>
          <p:nvPr>
            <p:ph type="sldNum" sz="quarter" idx="12"/>
          </p:nvPr>
        </p:nvSpPr>
        <p:spPr/>
        <p:txBody>
          <a:bodyPr/>
          <a:lstStyle>
            <a:lvl1pPr>
              <a:defRPr/>
            </a:lvl1pPr>
          </a:lstStyle>
          <a:p>
            <a:pPr>
              <a:defRPr/>
            </a:pPr>
            <a:fld id="{75E0F156-CB17-4942-811B-D48AD9A628C0}" type="slidenum">
              <a:rPr lang="zh-CN" altLang="en-US"/>
              <a:pPr>
                <a:defRPr/>
              </a:pPr>
              <a:t>‹#›</a:t>
            </a:fld>
            <a:endParaRPr lang="zh-CN" altLang="en-US"/>
          </a:p>
        </p:txBody>
      </p:sp>
    </p:spTree>
    <p:extLst>
      <p:ext uri="{BB962C8B-B14F-4D97-AF65-F5344CB8AC3E}">
        <p14:creationId xmlns:p14="http://schemas.microsoft.com/office/powerpoint/2010/main" val="3379097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sp3d prstMaterial="softEdge"/>
          </a:bodyPr>
          <a:lstStyle>
            <a:lvl1pPr algn="l">
              <a:buNone/>
              <a:defRPr sz="2200" b="0">
                <a:ln w="6350">
                  <a:noFill/>
                </a:ln>
                <a:solidFill>
                  <a:schemeClr val="accent1">
                    <a:tint val="73000"/>
                    <a:satMod val="180000"/>
                  </a:schemeClr>
                </a:solidFill>
              </a:defRPr>
            </a:lvl1pPr>
          </a:lstStyle>
          <a:p>
            <a:r>
              <a:rPr lang="zh-CN" altLang="en-US"/>
              <a:t>单击此处编辑母版标题样式</a:t>
            </a:r>
            <a:endParaRPr lang="en-US"/>
          </a:p>
        </p:txBody>
      </p:sp>
      <p:sp>
        <p:nvSpPr>
          <p:cNvPr id="3" name="文本占位符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4" name="内容占位符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13"/>
          <p:cNvSpPr>
            <a:spLocks noGrp="1"/>
          </p:cNvSpPr>
          <p:nvPr>
            <p:ph type="dt" sz="half" idx="10"/>
          </p:nvPr>
        </p:nvSpPr>
        <p:spPr/>
        <p:txBody>
          <a:bodyPr/>
          <a:lstStyle>
            <a:lvl1pPr>
              <a:defRPr/>
            </a:lvl1pPr>
          </a:lstStyle>
          <a:p>
            <a:pPr>
              <a:defRPr/>
            </a:pPr>
            <a:fld id="{7F671692-4168-463F-9102-673E4F3A7D9E}" type="datetimeFigureOut">
              <a:rPr lang="zh-CN" altLang="en-US"/>
              <a:pPr>
                <a:defRPr/>
              </a:pPr>
              <a:t>2021/9/17</a:t>
            </a:fld>
            <a:endParaRPr lang="zh-CN" altLang="en-US"/>
          </a:p>
        </p:txBody>
      </p:sp>
      <p:sp>
        <p:nvSpPr>
          <p:cNvPr id="6" name="页脚占位符 2"/>
          <p:cNvSpPr>
            <a:spLocks noGrp="1"/>
          </p:cNvSpPr>
          <p:nvPr>
            <p:ph type="ftr" sz="quarter" idx="11"/>
          </p:nvPr>
        </p:nvSpPr>
        <p:spPr/>
        <p:txBody>
          <a:bodyPr/>
          <a:lstStyle>
            <a:lvl1pPr>
              <a:defRPr/>
            </a:lvl1pPr>
          </a:lstStyle>
          <a:p>
            <a:pPr>
              <a:defRPr/>
            </a:pPr>
            <a:endParaRPr lang="zh-CN" altLang="en-US"/>
          </a:p>
        </p:txBody>
      </p:sp>
      <p:sp>
        <p:nvSpPr>
          <p:cNvPr id="7" name="灯片编号占位符 22"/>
          <p:cNvSpPr>
            <a:spLocks noGrp="1"/>
          </p:cNvSpPr>
          <p:nvPr>
            <p:ph type="sldNum" sz="quarter" idx="12"/>
          </p:nvPr>
        </p:nvSpPr>
        <p:spPr/>
        <p:txBody>
          <a:bodyPr/>
          <a:lstStyle>
            <a:lvl1pPr>
              <a:defRPr/>
            </a:lvl1pPr>
          </a:lstStyle>
          <a:p>
            <a:pPr>
              <a:defRPr/>
            </a:pPr>
            <a:fld id="{22B7991C-A317-41FC-9F7B-F9059FBC24CA}" type="slidenum">
              <a:rPr lang="zh-CN" altLang="en-US"/>
              <a:pPr>
                <a:defRPr/>
              </a:pPr>
              <a:t>‹#›</a:t>
            </a:fld>
            <a:endParaRPr lang="zh-CN" altLang="en-US"/>
          </a:p>
        </p:txBody>
      </p:sp>
    </p:spTree>
    <p:extLst>
      <p:ext uri="{BB962C8B-B14F-4D97-AF65-F5344CB8AC3E}">
        <p14:creationId xmlns:p14="http://schemas.microsoft.com/office/powerpoint/2010/main" val="3273838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ormAutofit/>
          </a:bodyPr>
          <a:lstStyle>
            <a:lvl1pPr indent="0">
              <a:buNone/>
              <a:defRPr sz="3200"/>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1828800" y="1166787"/>
            <a:ext cx="5486400" cy="530352"/>
          </a:xfrm>
        </p:spPr>
        <p:txBody>
          <a:bodyPr lIns="45720" rIns="45720"/>
          <a:lstStyle>
            <a:lvl1pPr marL="0" indent="0" algn="ctr">
              <a:buNone/>
              <a:defRPr sz="1400"/>
            </a:lvl1pPr>
            <a:lvl2pPr>
              <a:defRPr sz="1200"/>
            </a:lvl2pPr>
            <a:lvl3pPr>
              <a:defRPr sz="1000"/>
            </a:lvl3pPr>
            <a:lvl4pPr>
              <a:defRPr sz="900"/>
            </a:lvl4pPr>
            <a:lvl5pPr>
              <a:defRPr sz="900"/>
            </a:lvl5pPr>
          </a:lstStyle>
          <a:p>
            <a:pPr lvl="0"/>
            <a:r>
              <a:rPr lang="zh-CN" altLang="en-US"/>
              <a:t>单击此处编辑母版文本样式</a:t>
            </a:r>
          </a:p>
        </p:txBody>
      </p:sp>
      <p:sp>
        <p:nvSpPr>
          <p:cNvPr id="5" name="日期占位符 13"/>
          <p:cNvSpPr>
            <a:spLocks noGrp="1"/>
          </p:cNvSpPr>
          <p:nvPr>
            <p:ph type="dt" sz="half" idx="10"/>
          </p:nvPr>
        </p:nvSpPr>
        <p:spPr/>
        <p:txBody>
          <a:bodyPr/>
          <a:lstStyle>
            <a:lvl1pPr>
              <a:defRPr/>
            </a:lvl1pPr>
          </a:lstStyle>
          <a:p>
            <a:pPr>
              <a:defRPr/>
            </a:pPr>
            <a:fld id="{8A10782E-4357-4D02-8962-196FAB492859}" type="datetimeFigureOut">
              <a:rPr lang="zh-CN" altLang="en-US"/>
              <a:pPr>
                <a:defRPr/>
              </a:pPr>
              <a:t>2021/9/17</a:t>
            </a:fld>
            <a:endParaRPr lang="zh-CN" altLang="en-US"/>
          </a:p>
        </p:txBody>
      </p:sp>
      <p:sp>
        <p:nvSpPr>
          <p:cNvPr id="6" name="页脚占位符 2"/>
          <p:cNvSpPr>
            <a:spLocks noGrp="1"/>
          </p:cNvSpPr>
          <p:nvPr>
            <p:ph type="ftr" sz="quarter" idx="11"/>
          </p:nvPr>
        </p:nvSpPr>
        <p:spPr/>
        <p:txBody>
          <a:bodyPr/>
          <a:lstStyle>
            <a:lvl1pPr>
              <a:defRPr/>
            </a:lvl1pPr>
          </a:lstStyle>
          <a:p>
            <a:pPr>
              <a:defRPr/>
            </a:pPr>
            <a:endParaRPr lang="zh-CN" altLang="en-US"/>
          </a:p>
        </p:txBody>
      </p:sp>
      <p:sp>
        <p:nvSpPr>
          <p:cNvPr id="7" name="灯片编号占位符 22"/>
          <p:cNvSpPr>
            <a:spLocks noGrp="1"/>
          </p:cNvSpPr>
          <p:nvPr>
            <p:ph type="sldNum" sz="quarter" idx="12"/>
          </p:nvPr>
        </p:nvSpPr>
        <p:spPr/>
        <p:txBody>
          <a:bodyPr/>
          <a:lstStyle>
            <a:lvl1pPr>
              <a:defRPr/>
            </a:lvl1pPr>
          </a:lstStyle>
          <a:p>
            <a:pPr>
              <a:defRPr/>
            </a:pPr>
            <a:fld id="{4E5CA7B2-9AEA-4303-AC7A-361F8380A442}" type="slidenum">
              <a:rPr lang="zh-CN" altLang="en-US"/>
              <a:pPr>
                <a:defRPr/>
              </a:pPr>
              <a:t>‹#›</a:t>
            </a:fld>
            <a:endParaRPr lang="zh-CN" altLang="en-US"/>
          </a:p>
        </p:txBody>
      </p:sp>
    </p:spTree>
    <p:extLst>
      <p:ext uri="{BB962C8B-B14F-4D97-AF65-F5344CB8AC3E}">
        <p14:creationId xmlns:p14="http://schemas.microsoft.com/office/powerpoint/2010/main" val="776278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17" Type="http://schemas.openxmlformats.org/officeDocument/2006/relationships/tags" Target="../tags/tag5.xml"/><Relationship Id="rId2" Type="http://schemas.openxmlformats.org/officeDocument/2006/relationships/slideLayout" Target="../slideLayouts/slideLayout25.xml"/><Relationship Id="rId16" Type="http://schemas.openxmlformats.org/officeDocument/2006/relationships/tags" Target="../tags/tag4.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tags" Target="../tags/tag3.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lang="zh-CN" altLang="en-US"/>
              <a:t>单击此处编辑母版标题样式</a:t>
            </a:r>
            <a:endParaRPr lang="en-US"/>
          </a:p>
        </p:txBody>
      </p:sp>
      <p:sp>
        <p:nvSpPr>
          <p:cNvPr id="1027" name="文本占位符 12"/>
          <p:cNvSpPr>
            <a:spLocks noGrp="1"/>
          </p:cNvSpPr>
          <p:nvPr>
            <p:ph type="body" idx="1"/>
          </p:nvPr>
        </p:nvSpPr>
        <p:spPr bwMode="auto">
          <a:xfrm>
            <a:off x="457200" y="1600200"/>
            <a:ext cx="82296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4" name="日期占位符 13"/>
          <p:cNvSpPr>
            <a:spLocks noGrp="1"/>
          </p:cNvSpPr>
          <p:nvPr>
            <p:ph type="dt" sz="half" idx="2"/>
          </p:nvPr>
        </p:nvSpPr>
        <p:spPr>
          <a:xfrm>
            <a:off x="457200" y="6416675"/>
            <a:ext cx="2133600" cy="365125"/>
          </a:xfrm>
          <a:prstGeom prst="rect">
            <a:avLst/>
          </a:prstGeom>
        </p:spPr>
        <p:txBody>
          <a:bodyPr vert="horz" anchor="b"/>
          <a:lstStyle>
            <a:lvl1pPr algn="l" eaLnBrk="1" fontAlgn="auto" latinLnBrk="0" hangingPunct="1">
              <a:spcBef>
                <a:spcPts val="0"/>
              </a:spcBef>
              <a:spcAft>
                <a:spcPts val="0"/>
              </a:spcAft>
              <a:defRPr kumimoji="0" sz="1200">
                <a:solidFill>
                  <a:schemeClr val="tx1">
                    <a:shade val="50000"/>
                  </a:schemeClr>
                </a:solidFill>
                <a:latin typeface="+mn-lt"/>
                <a:ea typeface="+mn-ea"/>
              </a:defRPr>
            </a:lvl1pPr>
          </a:lstStyle>
          <a:p>
            <a:pPr>
              <a:defRPr/>
            </a:pPr>
            <a:fld id="{3BD12D88-72FF-44DC-BF52-4CB6F9DE0E16}" type="datetimeFigureOut">
              <a:rPr lang="zh-CN" altLang="en-US"/>
              <a:pPr>
                <a:defRPr/>
              </a:pPr>
              <a:t>2021/9/17</a:t>
            </a:fld>
            <a:endParaRPr lang="zh-CN" altLang="en-US"/>
          </a:p>
        </p:txBody>
      </p:sp>
      <p:sp>
        <p:nvSpPr>
          <p:cNvPr id="3" name="页脚占位符 2"/>
          <p:cNvSpPr>
            <a:spLocks noGrp="1"/>
          </p:cNvSpPr>
          <p:nvPr>
            <p:ph type="ftr" sz="quarter" idx="3"/>
          </p:nvPr>
        </p:nvSpPr>
        <p:spPr>
          <a:xfrm>
            <a:off x="3124200" y="6416675"/>
            <a:ext cx="2895600" cy="365125"/>
          </a:xfrm>
          <a:prstGeom prst="rect">
            <a:avLst/>
          </a:prstGeom>
        </p:spPr>
        <p:txBody>
          <a:bodyPr vert="horz" anchor="b"/>
          <a:lstStyle>
            <a:lvl1pPr algn="ctr" eaLnBrk="1" fontAlgn="auto" latinLnBrk="0" hangingPunct="1">
              <a:spcBef>
                <a:spcPts val="0"/>
              </a:spcBef>
              <a:spcAft>
                <a:spcPts val="0"/>
              </a:spcAft>
              <a:defRPr kumimoji="0" sz="1200">
                <a:solidFill>
                  <a:schemeClr val="tx1">
                    <a:shade val="50000"/>
                  </a:schemeClr>
                </a:solidFill>
                <a:latin typeface="+mn-lt"/>
                <a:ea typeface="+mn-ea"/>
              </a:defRPr>
            </a:lvl1pPr>
          </a:lstStyle>
          <a:p>
            <a:pPr>
              <a:defRPr/>
            </a:pPr>
            <a:endParaRPr lang="zh-CN" altLang="en-US"/>
          </a:p>
        </p:txBody>
      </p:sp>
      <p:sp>
        <p:nvSpPr>
          <p:cNvPr id="23" name="灯片编号占位符 22"/>
          <p:cNvSpPr>
            <a:spLocks noGrp="1"/>
          </p:cNvSpPr>
          <p:nvPr>
            <p:ph type="sldNum" sz="quarter" idx="4"/>
          </p:nvPr>
        </p:nvSpPr>
        <p:spPr>
          <a:xfrm>
            <a:off x="7924800" y="6416675"/>
            <a:ext cx="762000" cy="365125"/>
          </a:xfrm>
          <a:prstGeom prst="rect">
            <a:avLst/>
          </a:prstGeom>
        </p:spPr>
        <p:txBody>
          <a:bodyPr vert="horz" wrap="square" lIns="0" tIns="45720" rIns="0" bIns="45720" numCol="1" anchor="b" anchorCtr="0" compatLnSpc="1">
            <a:prstTxWarp prst="textNoShape">
              <a:avLst/>
            </a:prstTxWarp>
          </a:bodyPr>
          <a:lstStyle>
            <a:lvl1pPr algn="r" eaLnBrk="1" hangingPunct="1">
              <a:defRPr sz="1200">
                <a:solidFill>
                  <a:srgbClr val="BCBCBC"/>
                </a:solidFill>
                <a:latin typeface="Book Antiqua" panose="02040602050305030304" pitchFamily="18" charset="0"/>
              </a:defRPr>
            </a:lvl1pPr>
          </a:lstStyle>
          <a:p>
            <a:pPr>
              <a:defRPr/>
            </a:pPr>
            <a:fld id="{EE75C1D9-DD14-4803-B3D3-7CA580462F8C}" type="slidenum">
              <a:rPr lang="zh-CN" altLang="en-US"/>
              <a:pPr>
                <a:defRPr/>
              </a:pPr>
              <a:t>‹#›</a:t>
            </a:fld>
            <a:endParaRPr lang="zh-CN" altLang="en-US"/>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67"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ctr" rtl="0" eaLnBrk="0" fontAlgn="base" hangingPunct="0">
        <a:spcBef>
          <a:spcPct val="0"/>
        </a:spcBef>
        <a:spcAft>
          <a:spcPct val="0"/>
        </a:spcAft>
        <a:defRPr sz="4100" b="1" kern="12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algn="ctr" rtl="0" eaLnBrk="0" fontAlgn="base" hangingPunct="0">
        <a:spcBef>
          <a:spcPct val="0"/>
        </a:spcBef>
        <a:spcAft>
          <a:spcPct val="0"/>
        </a:spcAft>
        <a:defRPr sz="4100" b="1">
          <a:solidFill>
            <a:schemeClr val="tx1"/>
          </a:solidFill>
          <a:latin typeface="Lucida Sans" pitchFamily="34" charset="0"/>
          <a:ea typeface="黑体" pitchFamily="49" charset="-122"/>
        </a:defRPr>
      </a:lvl2pPr>
      <a:lvl3pPr algn="ctr" rtl="0" eaLnBrk="0" fontAlgn="base" hangingPunct="0">
        <a:spcBef>
          <a:spcPct val="0"/>
        </a:spcBef>
        <a:spcAft>
          <a:spcPct val="0"/>
        </a:spcAft>
        <a:defRPr sz="4100" b="1">
          <a:solidFill>
            <a:schemeClr val="tx1"/>
          </a:solidFill>
          <a:latin typeface="Lucida Sans" pitchFamily="34" charset="0"/>
          <a:ea typeface="黑体" pitchFamily="49" charset="-122"/>
        </a:defRPr>
      </a:lvl3pPr>
      <a:lvl4pPr algn="ctr" rtl="0" eaLnBrk="0" fontAlgn="base" hangingPunct="0">
        <a:spcBef>
          <a:spcPct val="0"/>
        </a:spcBef>
        <a:spcAft>
          <a:spcPct val="0"/>
        </a:spcAft>
        <a:defRPr sz="4100" b="1">
          <a:solidFill>
            <a:schemeClr val="tx1"/>
          </a:solidFill>
          <a:latin typeface="Lucida Sans" pitchFamily="34" charset="0"/>
          <a:ea typeface="黑体" pitchFamily="49" charset="-122"/>
        </a:defRPr>
      </a:lvl4pPr>
      <a:lvl5pPr algn="ctr" rtl="0" eaLnBrk="0" fontAlgn="base" hangingPunct="0">
        <a:spcBef>
          <a:spcPct val="0"/>
        </a:spcBef>
        <a:spcAft>
          <a:spcPct val="0"/>
        </a:spcAft>
        <a:defRPr sz="4100" b="1">
          <a:solidFill>
            <a:schemeClr val="tx1"/>
          </a:solidFill>
          <a:latin typeface="Lucida Sans" pitchFamily="34" charset="0"/>
          <a:ea typeface="黑体" pitchFamily="49" charset="-122"/>
        </a:defRPr>
      </a:lvl5pPr>
      <a:lvl6pPr marL="457200" algn="ctr" rtl="0" fontAlgn="base">
        <a:spcBef>
          <a:spcPct val="0"/>
        </a:spcBef>
        <a:spcAft>
          <a:spcPct val="0"/>
        </a:spcAft>
        <a:defRPr sz="4100" b="1">
          <a:solidFill>
            <a:schemeClr val="tx1"/>
          </a:solidFill>
          <a:latin typeface="Lucida Sans" pitchFamily="34" charset="0"/>
          <a:ea typeface="黑体" pitchFamily="49" charset="-122"/>
        </a:defRPr>
      </a:lvl6pPr>
      <a:lvl7pPr marL="914400" algn="ctr" rtl="0" fontAlgn="base">
        <a:spcBef>
          <a:spcPct val="0"/>
        </a:spcBef>
        <a:spcAft>
          <a:spcPct val="0"/>
        </a:spcAft>
        <a:defRPr sz="4100" b="1">
          <a:solidFill>
            <a:schemeClr val="tx1"/>
          </a:solidFill>
          <a:latin typeface="Lucida Sans" pitchFamily="34" charset="0"/>
          <a:ea typeface="黑体" pitchFamily="49" charset="-122"/>
        </a:defRPr>
      </a:lvl7pPr>
      <a:lvl8pPr marL="1371600" algn="ctr" rtl="0" fontAlgn="base">
        <a:spcBef>
          <a:spcPct val="0"/>
        </a:spcBef>
        <a:spcAft>
          <a:spcPct val="0"/>
        </a:spcAft>
        <a:defRPr sz="4100" b="1">
          <a:solidFill>
            <a:schemeClr val="tx1"/>
          </a:solidFill>
          <a:latin typeface="Lucida Sans" pitchFamily="34" charset="0"/>
          <a:ea typeface="黑体" pitchFamily="49" charset="-122"/>
        </a:defRPr>
      </a:lvl8pPr>
      <a:lvl9pPr marL="1828800" algn="ctr" rtl="0" fontAlgn="base">
        <a:spcBef>
          <a:spcPct val="0"/>
        </a:spcBef>
        <a:spcAft>
          <a:spcPct val="0"/>
        </a:spcAft>
        <a:defRPr sz="4100" b="1">
          <a:solidFill>
            <a:schemeClr val="tx1"/>
          </a:solidFill>
          <a:latin typeface="Lucida Sans" pitchFamily="34" charset="0"/>
          <a:ea typeface="黑体" pitchFamily="49" charset="-122"/>
        </a:defRPr>
      </a:lvl9pPr>
    </p:titleStyle>
    <p:bodyStyle>
      <a:lvl1pPr marL="547688" indent="-411163" algn="l" rtl="0" eaLnBrk="0" fontAlgn="base" hangingPunct="0">
        <a:spcBef>
          <a:spcPct val="20000"/>
        </a:spcBef>
        <a:spcAft>
          <a:spcPct val="0"/>
        </a:spcAft>
        <a:buClr>
          <a:srgbClr val="F9F9F9"/>
        </a:buClr>
        <a:buSzPct val="65000"/>
        <a:buFont typeface="Wingdings 2" panose="05020102010507070707" pitchFamily="18" charset="2"/>
        <a:buChar char=""/>
        <a:defRPr sz="2800" kern="1200">
          <a:solidFill>
            <a:schemeClr val="tx1"/>
          </a:solidFill>
          <a:latin typeface="+mn-lt"/>
          <a:ea typeface="+mn-ea"/>
          <a:cs typeface="+mn-cs"/>
        </a:defRPr>
      </a:lvl1pPr>
      <a:lvl2pPr marL="868363" indent="-282575" algn="l" rtl="0" eaLnBrk="0" fontAlgn="base" hangingPunct="0">
        <a:spcBef>
          <a:spcPct val="20000"/>
        </a:spcBef>
        <a:spcAft>
          <a:spcPct val="0"/>
        </a:spcAft>
        <a:buClr>
          <a:schemeClr val="tx1"/>
        </a:buClr>
        <a:buSzPct val="80000"/>
        <a:buFont typeface="Wingdings 2" panose="05020102010507070707" pitchFamily="18" charset="2"/>
        <a:buChar char=""/>
        <a:defRPr sz="2400" kern="1200">
          <a:solidFill>
            <a:schemeClr val="tx1"/>
          </a:solidFill>
          <a:latin typeface="+mn-lt"/>
          <a:ea typeface="+mn-ea"/>
          <a:cs typeface="+mn-cs"/>
        </a:defRPr>
      </a:lvl2pPr>
      <a:lvl3pPr marL="1133475" indent="-228600" algn="l" rtl="0" eaLnBrk="0" fontAlgn="base" hangingPunct="0">
        <a:spcBef>
          <a:spcPct val="20000"/>
        </a:spcBef>
        <a:spcAft>
          <a:spcPct val="0"/>
        </a:spcAft>
        <a:buClr>
          <a:schemeClr val="tx1"/>
        </a:buClr>
        <a:buSzPct val="95000"/>
        <a:buFont typeface="Wingdings" panose="05000000000000000000" pitchFamily="2" charset="2"/>
        <a:buChar char=""/>
        <a:defRPr sz="2200" kern="1200">
          <a:solidFill>
            <a:schemeClr val="tx1"/>
          </a:solidFill>
          <a:latin typeface="+mn-lt"/>
          <a:ea typeface="+mn-ea"/>
          <a:cs typeface="+mn-cs"/>
        </a:defRPr>
      </a:lvl3pPr>
      <a:lvl4pPr marL="1352550" indent="-182563" algn="l" rtl="0" eaLnBrk="0" fontAlgn="base" hangingPunct="0">
        <a:spcBef>
          <a:spcPct val="20000"/>
        </a:spcBef>
        <a:spcAft>
          <a:spcPct val="0"/>
        </a:spcAft>
        <a:buClr>
          <a:schemeClr val="tx1"/>
        </a:buClr>
        <a:buSzPct val="100000"/>
        <a:buFont typeface="Wingdings 3" panose="05040102010807070707" pitchFamily="18" charset="2"/>
        <a:buChar char=""/>
        <a:defRPr sz="2000" kern="1200">
          <a:solidFill>
            <a:schemeClr val="tx1"/>
          </a:solidFill>
          <a:latin typeface="+mn-lt"/>
          <a:ea typeface="+mn-ea"/>
          <a:cs typeface="+mn-cs"/>
        </a:defRPr>
      </a:lvl4pPr>
      <a:lvl5pPr marL="1544638" indent="-182563" algn="l" rtl="0" eaLnBrk="0" fontAlgn="base" hangingPunct="0">
        <a:spcBef>
          <a:spcPct val="20000"/>
        </a:spcBef>
        <a:spcAft>
          <a:spcPct val="0"/>
        </a:spcAft>
        <a:buClr>
          <a:schemeClr val="tx1"/>
        </a:buClr>
        <a:buFont typeface="Wingdings 2" panose="05020102010507070707" pitchFamily="18" charset="2"/>
        <a:buChar char=""/>
        <a:defRPr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3F3F3">
            <a:alpha val="79999"/>
          </a:srgbClr>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628650" y="1825625"/>
            <a:ext cx="7886700" cy="4351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CE7A152-A1C8-45AB-B867-83165EF8B26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675">
                <a:solidFill>
                  <a:schemeClr val="tx1">
                    <a:tint val="75000"/>
                  </a:schemeClr>
                </a:solidFill>
              </a:defRPr>
            </a:lvl1pPr>
          </a:lstStyle>
          <a:p>
            <a:pPr>
              <a:defRPr/>
            </a:pPr>
            <a:endParaRPr lang="en-US" altLang="zh-CN"/>
          </a:p>
        </p:txBody>
      </p:sp>
      <p:sp>
        <p:nvSpPr>
          <p:cNvPr id="5" name="页脚占位符 4">
            <a:extLst>
              <a:ext uri="{FF2B5EF4-FFF2-40B4-BE49-F238E27FC236}">
                <a16:creationId xmlns:a16="http://schemas.microsoft.com/office/drawing/2014/main" id="{36E3F03C-BBEA-4937-8113-C0AA2ADE7AB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675">
                <a:solidFill>
                  <a:schemeClr val="tx1">
                    <a:tint val="75000"/>
                  </a:schemeClr>
                </a:solidFill>
              </a:defRPr>
            </a:lvl1pPr>
          </a:lstStyle>
          <a:p>
            <a:pPr>
              <a:defRPr/>
            </a:pPr>
            <a:endParaRPr lang="en-US" altLang="zh-CN"/>
          </a:p>
        </p:txBody>
      </p:sp>
      <p:sp>
        <p:nvSpPr>
          <p:cNvPr id="6" name="灯片编号占位符 5">
            <a:extLst>
              <a:ext uri="{FF2B5EF4-FFF2-40B4-BE49-F238E27FC236}">
                <a16:creationId xmlns:a16="http://schemas.microsoft.com/office/drawing/2014/main" id="{77AD147B-9966-4355-B93D-22F935ED317B}"/>
              </a:ext>
            </a:extLst>
          </p:cNvPr>
          <p:cNvSpPr>
            <a:spLocks noGrp="1"/>
          </p:cNvSpPr>
          <p:nvPr>
            <p:ph type="sldNum" sz="quarter" idx="4"/>
          </p:nvPr>
        </p:nvSpPr>
        <p:spPr>
          <a:xfrm>
            <a:off x="6457950" y="6356351"/>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675">
                <a:solidFill>
                  <a:srgbClr val="898989"/>
                </a:solidFill>
              </a:defRPr>
            </a:lvl1pPr>
          </a:lstStyle>
          <a:p>
            <a:pPr>
              <a:defRPr/>
            </a:pPr>
            <a:fld id="{2CA1A252-EAEE-4821-A327-92CB90C536F4}" type="slidenum">
              <a:rPr lang="en-US" altLang="zh-CN"/>
              <a:pPr>
                <a:defRPr/>
              </a:pPr>
              <a:t>‹#›</a:t>
            </a:fld>
            <a:endParaRPr lang="en-US" altLang="zh-CN"/>
          </a:p>
        </p:txBody>
      </p:sp>
    </p:spTree>
    <p:extLst>
      <p:ext uri="{BB962C8B-B14F-4D97-AF65-F5344CB8AC3E}">
        <p14:creationId xmlns:p14="http://schemas.microsoft.com/office/powerpoint/2010/main" val="111137994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Lst>
  <p:transition>
    <p:wipe dir="r"/>
  </p:transition>
  <p:txStyles>
    <p:titleStyle>
      <a:lvl1pPr algn="l" defTabSz="514350" rtl="0" eaLnBrk="0" fontAlgn="base" hangingPunct="0">
        <a:lnSpc>
          <a:spcPct val="90000"/>
        </a:lnSpc>
        <a:spcBef>
          <a:spcPct val="0"/>
        </a:spcBef>
        <a:spcAft>
          <a:spcPct val="0"/>
        </a:spcAft>
        <a:defRPr sz="2475" kern="1200">
          <a:solidFill>
            <a:schemeClr val="tx1"/>
          </a:solidFill>
          <a:latin typeface="+mj-lt"/>
          <a:ea typeface="+mj-ea"/>
          <a:cs typeface="+mj-cs"/>
        </a:defRPr>
      </a:lvl1pPr>
      <a:lvl2pPr algn="l" defTabSz="514350" rtl="0" eaLnBrk="0" fontAlgn="base" hangingPunct="0">
        <a:lnSpc>
          <a:spcPct val="90000"/>
        </a:lnSpc>
        <a:spcBef>
          <a:spcPct val="0"/>
        </a:spcBef>
        <a:spcAft>
          <a:spcPct val="0"/>
        </a:spcAft>
        <a:defRPr sz="2475">
          <a:solidFill>
            <a:schemeClr val="tx1"/>
          </a:solidFill>
          <a:latin typeface="Calibri Light" panose="020F0302020204030204" pitchFamily="34" charset="0"/>
          <a:ea typeface="宋体" panose="02010600030101010101" pitchFamily="2" charset="-122"/>
        </a:defRPr>
      </a:lvl2pPr>
      <a:lvl3pPr algn="l" defTabSz="514350" rtl="0" eaLnBrk="0" fontAlgn="base" hangingPunct="0">
        <a:lnSpc>
          <a:spcPct val="90000"/>
        </a:lnSpc>
        <a:spcBef>
          <a:spcPct val="0"/>
        </a:spcBef>
        <a:spcAft>
          <a:spcPct val="0"/>
        </a:spcAft>
        <a:defRPr sz="2475">
          <a:solidFill>
            <a:schemeClr val="tx1"/>
          </a:solidFill>
          <a:latin typeface="Calibri Light" panose="020F0302020204030204" pitchFamily="34" charset="0"/>
          <a:ea typeface="宋体" panose="02010600030101010101" pitchFamily="2" charset="-122"/>
        </a:defRPr>
      </a:lvl3pPr>
      <a:lvl4pPr algn="l" defTabSz="514350" rtl="0" eaLnBrk="0" fontAlgn="base" hangingPunct="0">
        <a:lnSpc>
          <a:spcPct val="90000"/>
        </a:lnSpc>
        <a:spcBef>
          <a:spcPct val="0"/>
        </a:spcBef>
        <a:spcAft>
          <a:spcPct val="0"/>
        </a:spcAft>
        <a:defRPr sz="2475">
          <a:solidFill>
            <a:schemeClr val="tx1"/>
          </a:solidFill>
          <a:latin typeface="Calibri Light" panose="020F0302020204030204" pitchFamily="34" charset="0"/>
          <a:ea typeface="宋体" panose="02010600030101010101" pitchFamily="2" charset="-122"/>
        </a:defRPr>
      </a:lvl4pPr>
      <a:lvl5pPr algn="l" defTabSz="514350" rtl="0" eaLnBrk="0" fontAlgn="base" hangingPunct="0">
        <a:lnSpc>
          <a:spcPct val="90000"/>
        </a:lnSpc>
        <a:spcBef>
          <a:spcPct val="0"/>
        </a:spcBef>
        <a:spcAft>
          <a:spcPct val="0"/>
        </a:spcAft>
        <a:defRPr sz="2475">
          <a:solidFill>
            <a:schemeClr val="tx1"/>
          </a:solidFill>
          <a:latin typeface="Calibri Light" panose="020F0302020204030204" pitchFamily="34" charset="0"/>
          <a:ea typeface="宋体" panose="02010600030101010101" pitchFamily="2" charset="-122"/>
        </a:defRPr>
      </a:lvl5pPr>
      <a:lvl6pPr marL="342900" algn="l" defTabSz="514350" rtl="0" fontAlgn="base">
        <a:lnSpc>
          <a:spcPct val="90000"/>
        </a:lnSpc>
        <a:spcBef>
          <a:spcPct val="0"/>
        </a:spcBef>
        <a:spcAft>
          <a:spcPct val="0"/>
        </a:spcAft>
        <a:defRPr sz="2475">
          <a:solidFill>
            <a:schemeClr val="tx1"/>
          </a:solidFill>
          <a:latin typeface="Calibri Light" panose="020F0302020204030204" pitchFamily="34" charset="0"/>
          <a:ea typeface="宋体" panose="02010600030101010101" pitchFamily="2" charset="-122"/>
        </a:defRPr>
      </a:lvl6pPr>
      <a:lvl7pPr marL="685800" algn="l" defTabSz="514350" rtl="0" fontAlgn="base">
        <a:lnSpc>
          <a:spcPct val="90000"/>
        </a:lnSpc>
        <a:spcBef>
          <a:spcPct val="0"/>
        </a:spcBef>
        <a:spcAft>
          <a:spcPct val="0"/>
        </a:spcAft>
        <a:defRPr sz="2475">
          <a:solidFill>
            <a:schemeClr val="tx1"/>
          </a:solidFill>
          <a:latin typeface="Calibri Light" panose="020F0302020204030204" pitchFamily="34" charset="0"/>
          <a:ea typeface="宋体" panose="02010600030101010101" pitchFamily="2" charset="-122"/>
        </a:defRPr>
      </a:lvl7pPr>
      <a:lvl8pPr marL="1028700" algn="l" defTabSz="514350" rtl="0" fontAlgn="base">
        <a:lnSpc>
          <a:spcPct val="90000"/>
        </a:lnSpc>
        <a:spcBef>
          <a:spcPct val="0"/>
        </a:spcBef>
        <a:spcAft>
          <a:spcPct val="0"/>
        </a:spcAft>
        <a:defRPr sz="2475">
          <a:solidFill>
            <a:schemeClr val="tx1"/>
          </a:solidFill>
          <a:latin typeface="Calibri Light" panose="020F0302020204030204" pitchFamily="34" charset="0"/>
          <a:ea typeface="宋体" panose="02010600030101010101" pitchFamily="2" charset="-122"/>
        </a:defRPr>
      </a:lvl8pPr>
      <a:lvl9pPr marL="1371600" algn="l" defTabSz="514350" rtl="0" fontAlgn="base">
        <a:lnSpc>
          <a:spcPct val="90000"/>
        </a:lnSpc>
        <a:spcBef>
          <a:spcPct val="0"/>
        </a:spcBef>
        <a:spcAft>
          <a:spcPct val="0"/>
        </a:spcAft>
        <a:defRPr sz="2475">
          <a:solidFill>
            <a:schemeClr val="tx1"/>
          </a:solidFill>
          <a:latin typeface="Calibri Light" panose="020F0302020204030204" pitchFamily="34" charset="0"/>
          <a:ea typeface="宋体" panose="02010600030101010101" pitchFamily="2" charset="-122"/>
        </a:defRPr>
      </a:lvl9pPr>
    </p:titleStyle>
    <p:bodyStyle>
      <a:lvl1pPr marL="128588" indent="-128588" algn="l" defTabSz="514350" rtl="0" eaLnBrk="0" fontAlgn="base" hangingPunct="0">
        <a:lnSpc>
          <a:spcPct val="90000"/>
        </a:lnSpc>
        <a:spcBef>
          <a:spcPts val="563"/>
        </a:spcBef>
        <a:spcAft>
          <a:spcPct val="0"/>
        </a:spcAft>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0" fontAlgn="base" hangingPunct="0">
        <a:lnSpc>
          <a:spcPct val="90000"/>
        </a:lnSpc>
        <a:spcBef>
          <a:spcPts val="281"/>
        </a:spcBef>
        <a:spcAft>
          <a:spcPct val="0"/>
        </a:spcAft>
        <a:buFont typeface="Arial" panose="020B0604020202020204" pitchFamily="34" charset="0"/>
        <a:buChar char="•"/>
        <a:defRPr kern="1200">
          <a:solidFill>
            <a:schemeClr val="tx1"/>
          </a:solidFill>
          <a:latin typeface="+mn-lt"/>
          <a:ea typeface="+mn-ea"/>
          <a:cs typeface="+mn-cs"/>
        </a:defRPr>
      </a:lvl2pPr>
      <a:lvl3pPr marL="642938" indent="-128588" algn="l" defTabSz="514350" rtl="0" eaLnBrk="0" fontAlgn="base" hangingPunct="0">
        <a:lnSpc>
          <a:spcPct val="90000"/>
        </a:lnSpc>
        <a:spcBef>
          <a:spcPts val="281"/>
        </a:spcBef>
        <a:spcAft>
          <a:spcPct val="0"/>
        </a:spcAft>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0" fontAlgn="base" hangingPunct="0">
        <a:lnSpc>
          <a:spcPct val="90000"/>
        </a:lnSpc>
        <a:spcBef>
          <a:spcPts val="281"/>
        </a:spcBef>
        <a:spcAft>
          <a:spcPct val="0"/>
        </a:spcAft>
        <a:buFont typeface="Arial" panose="020B0604020202020204" pitchFamily="34" charset="0"/>
        <a:buChar char="•"/>
        <a:defRPr sz="975" kern="1200">
          <a:solidFill>
            <a:schemeClr val="tx1"/>
          </a:solidFill>
          <a:latin typeface="+mn-lt"/>
          <a:ea typeface="+mn-ea"/>
          <a:cs typeface="+mn-cs"/>
        </a:defRPr>
      </a:lvl4pPr>
      <a:lvl5pPr marL="1157288" indent="-128588" algn="l" defTabSz="514350" rtl="0" eaLnBrk="0" fontAlgn="base" hangingPunct="0">
        <a:lnSpc>
          <a:spcPct val="90000"/>
        </a:lnSpc>
        <a:spcBef>
          <a:spcPts val="281"/>
        </a:spcBef>
        <a:spcAft>
          <a:spcPct val="0"/>
        </a:spcAft>
        <a:buFont typeface="Arial" panose="020B0604020202020204" pitchFamily="34" charset="0"/>
        <a:buChar char="•"/>
        <a:defRPr sz="975"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zh-CN"/>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456300" y="608400"/>
            <a:ext cx="82269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456300" y="1490400"/>
            <a:ext cx="82269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459000" y="6314400"/>
            <a:ext cx="2025000" cy="316800"/>
          </a:xfrm>
          <a:prstGeom prst="rect">
            <a:avLst/>
          </a:prstGeom>
        </p:spPr>
        <p:txBody>
          <a:bodyPr vert="horz" lIns="91440" tIns="45720" rIns="91440" bIns="45720" rtlCol="0" anchor="ctr">
            <a:normAutofit/>
          </a:bodyPr>
          <a:lstStyle>
            <a:lvl1pPr algn="l">
              <a:defRPr sz="75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2021/9/17</a:t>
            </a:fld>
            <a:endParaRPr lang="zh-CN" altLang="en-US"/>
          </a:p>
        </p:txBody>
      </p:sp>
      <p:sp>
        <p:nvSpPr>
          <p:cNvPr id="5" name="页脚占位符 4"/>
          <p:cNvSpPr>
            <a:spLocks noGrp="1"/>
          </p:cNvSpPr>
          <p:nvPr>
            <p:ph type="ftr" sz="quarter" idx="3"/>
            <p:custDataLst>
              <p:tags r:id="rId17"/>
            </p:custDataLst>
          </p:nvPr>
        </p:nvSpPr>
        <p:spPr>
          <a:xfrm>
            <a:off x="3087000" y="6314400"/>
            <a:ext cx="2970000" cy="316800"/>
          </a:xfrm>
          <a:prstGeom prst="rect">
            <a:avLst/>
          </a:prstGeom>
        </p:spPr>
        <p:txBody>
          <a:bodyPr vert="horz" lIns="91440" tIns="45720" rIns="91440" bIns="45720" rtlCol="0" anchor="ctr">
            <a:normAutofit/>
          </a:bodyPr>
          <a:lstStyle>
            <a:lvl1pPr algn="ctr">
              <a:defRPr sz="75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6658200" y="6314400"/>
            <a:ext cx="2025000" cy="316800"/>
          </a:xfrm>
          <a:prstGeom prst="rect">
            <a:avLst/>
          </a:prstGeom>
        </p:spPr>
        <p:txBody>
          <a:bodyPr vert="horz" lIns="91440" tIns="45720" rIns="91440" bIns="45720" rtlCol="0" anchor="ctr">
            <a:normAutofit/>
          </a:bodyPr>
          <a:lstStyle>
            <a:lvl1pPr algn="r">
              <a:defRPr sz="75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ustDataLst>
      <p:tags r:id="rId13"/>
    </p:custDataLst>
    <p:extLst>
      <p:ext uri="{BB962C8B-B14F-4D97-AF65-F5344CB8AC3E}">
        <p14:creationId xmlns:p14="http://schemas.microsoft.com/office/powerpoint/2010/main" val="3389654490"/>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xStyles>
    <p:titleStyle>
      <a:lvl1pPr algn="l" defTabSz="685800" rtl="0" eaLnBrk="1" fontAlgn="auto" latinLnBrk="0" hangingPunct="1">
        <a:lnSpc>
          <a:spcPct val="100000"/>
        </a:lnSpc>
        <a:spcBef>
          <a:spcPct val="0"/>
        </a:spcBef>
        <a:buNone/>
        <a:defRPr sz="2700" b="1" u="none" strike="noStrike" kern="1200" cap="none" spc="225"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171450" indent="-171450" algn="l" defTabSz="685800" rtl="0" eaLnBrk="1" fontAlgn="auto" latinLnBrk="0" hangingPunct="1">
        <a:lnSpc>
          <a:spcPct val="130000"/>
        </a:lnSpc>
        <a:spcBef>
          <a:spcPts val="0"/>
        </a:spcBef>
        <a:spcAft>
          <a:spcPts val="750"/>
        </a:spcAft>
        <a:buFont typeface="Arial" panose="020B0604020202020204" pitchFamily="34" charset="0"/>
        <a:buChar char="●"/>
        <a:defRPr sz="1350" u="none" strike="noStrike" kern="1200" cap="none" spc="113"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514350" indent="-171450" algn="l" defTabSz="685800" rtl="0" eaLnBrk="1" fontAlgn="auto" latinLnBrk="0" hangingPunct="1">
        <a:lnSpc>
          <a:spcPct val="120000"/>
        </a:lnSpc>
        <a:spcBef>
          <a:spcPts val="0"/>
        </a:spcBef>
        <a:spcAft>
          <a:spcPts val="450"/>
        </a:spcAft>
        <a:buFont typeface="Arial" panose="020B0604020202020204" pitchFamily="34" charset="0"/>
        <a:buChar char="●"/>
        <a:tabLst>
          <a:tab pos="1207294" algn="l"/>
          <a:tab pos="1207294" algn="l"/>
          <a:tab pos="1207294" algn="l"/>
          <a:tab pos="1207294" algn="l"/>
        </a:tabLst>
        <a:defRPr sz="1200" u="none" strike="noStrike" kern="1200" cap="none" spc="113"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857250" indent="-171450" algn="l" defTabSz="685800" rtl="0" eaLnBrk="1" fontAlgn="auto" latinLnBrk="0" hangingPunct="1">
        <a:lnSpc>
          <a:spcPct val="120000"/>
        </a:lnSpc>
        <a:spcBef>
          <a:spcPts val="0"/>
        </a:spcBef>
        <a:spcAft>
          <a:spcPts val="450"/>
        </a:spcAft>
        <a:buFont typeface="Arial" panose="020B0604020202020204" pitchFamily="34" charset="0"/>
        <a:buChar char="●"/>
        <a:defRPr sz="1200" u="none" strike="noStrike" kern="1200" cap="none" spc="113"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200150" indent="-171450" algn="l" defTabSz="685800" rtl="0" eaLnBrk="1" fontAlgn="auto" latinLnBrk="0" hangingPunct="1">
        <a:lnSpc>
          <a:spcPct val="120000"/>
        </a:lnSpc>
        <a:spcBef>
          <a:spcPts val="0"/>
        </a:spcBef>
        <a:spcAft>
          <a:spcPts val="225"/>
        </a:spcAft>
        <a:buFont typeface="Wingdings" panose="05000000000000000000" charset="0"/>
        <a:buChar char=""/>
        <a:defRPr sz="1050" u="none" strike="noStrike" kern="1200" cap="none" spc="113"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543050" indent="-171450" algn="l" defTabSz="685800" rtl="0" eaLnBrk="1" fontAlgn="auto" latinLnBrk="0" hangingPunct="1">
        <a:lnSpc>
          <a:spcPct val="120000"/>
        </a:lnSpc>
        <a:spcBef>
          <a:spcPts val="0"/>
        </a:spcBef>
        <a:spcAft>
          <a:spcPts val="225"/>
        </a:spcAft>
        <a:buFont typeface="Arial" panose="020B0604020202020204" pitchFamily="34" charset="0"/>
        <a:buChar char="•"/>
        <a:defRPr sz="1050" u="none" strike="noStrike" kern="1200" cap="none" spc="113"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8" Type="http://schemas.openxmlformats.org/officeDocument/2006/relationships/hyperlink" Target="https://baike.baidu.com/item/%E4%B8%AD%E5%9B%BD%E7%A7%91%E5%AD%A6%E9%99%A2%E8%AE%A1%E7%AE%97%E4%B8%AD%E5%BF%83" TargetMode="External"/><Relationship Id="rId3" Type="http://schemas.openxmlformats.org/officeDocument/2006/relationships/image" Target="../media/image8.png"/><Relationship Id="rId7" Type="http://schemas.openxmlformats.org/officeDocument/2006/relationships/hyperlink" Target="https://baike.baidu.com/item/%E4%BD%9B%E7%BD%97%E9%87%8C%E8%BE%BE%E5%A4%A7%E5%AD%A6"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hyperlink" Target="https://baike.baidu.com/item/%E6%97%A5%E7%AB%8B%E5%85%AC%E5%8F%B8" TargetMode="External"/><Relationship Id="rId5" Type="http://schemas.openxmlformats.org/officeDocument/2006/relationships/hyperlink" Target="https://baike.baidu.com/item/%E6%B8%85%E5%8D%8E%E5%A4%A7%E5%AD%A6" TargetMode="External"/><Relationship Id="rId10" Type="http://schemas.openxmlformats.org/officeDocument/2006/relationships/hyperlink" Target="https://baike.baidu.com/item/IBM/9190" TargetMode="External"/><Relationship Id="rId4" Type="http://schemas.openxmlformats.org/officeDocument/2006/relationships/image" Target="../media/image9.png"/><Relationship Id="rId9" Type="http://schemas.openxmlformats.org/officeDocument/2006/relationships/hyperlink" Target="https://baike.baidu.com/item/%E5%9B%9B%E9%80%9A%E9%9B%86%E5%9B%A2%E5%85%AC%E5%8F%B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mailto:andong@tsinghua.edu.c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tags" Target="../tags/tag66.xml"/><Relationship Id="rId13" Type="http://schemas.openxmlformats.org/officeDocument/2006/relationships/tags" Target="../tags/tag71.xml"/><Relationship Id="rId3" Type="http://schemas.openxmlformats.org/officeDocument/2006/relationships/tags" Target="../tags/tag61.xml"/><Relationship Id="rId7" Type="http://schemas.openxmlformats.org/officeDocument/2006/relationships/tags" Target="../tags/tag65.xml"/><Relationship Id="rId12" Type="http://schemas.openxmlformats.org/officeDocument/2006/relationships/tags" Target="../tags/tag70.xml"/><Relationship Id="rId2" Type="http://schemas.openxmlformats.org/officeDocument/2006/relationships/tags" Target="../tags/tag60.xml"/><Relationship Id="rId16" Type="http://schemas.openxmlformats.org/officeDocument/2006/relationships/image" Target="../media/image6.tmp"/><Relationship Id="rId1" Type="http://schemas.openxmlformats.org/officeDocument/2006/relationships/tags" Target="../tags/tag59.xml"/><Relationship Id="rId6" Type="http://schemas.openxmlformats.org/officeDocument/2006/relationships/tags" Target="../tags/tag64.xml"/><Relationship Id="rId11" Type="http://schemas.openxmlformats.org/officeDocument/2006/relationships/tags" Target="../tags/tag69.xml"/><Relationship Id="rId5" Type="http://schemas.openxmlformats.org/officeDocument/2006/relationships/tags" Target="../tags/tag63.xml"/><Relationship Id="rId15" Type="http://schemas.openxmlformats.org/officeDocument/2006/relationships/slideLayout" Target="../slideLayouts/slideLayout7.xml"/><Relationship Id="rId10" Type="http://schemas.openxmlformats.org/officeDocument/2006/relationships/tags" Target="../tags/tag68.xml"/><Relationship Id="rId4" Type="http://schemas.openxmlformats.org/officeDocument/2006/relationships/tags" Target="../tags/tag62.xml"/><Relationship Id="rId9" Type="http://schemas.openxmlformats.org/officeDocument/2006/relationships/tags" Target="../tags/tag67.xml"/><Relationship Id="rId14" Type="http://schemas.openxmlformats.org/officeDocument/2006/relationships/tags" Target="../tags/tag7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1371600"/>
            <a:ext cx="8400110" cy="1828800"/>
          </a:xfrm>
        </p:spPr>
        <p:txBody>
          <a:bodyPr>
            <a:normAutofit fontScale="90000"/>
          </a:bodyPr>
          <a:lstStyle/>
          <a:p>
            <a:pPr eaLnBrk="1" fontAlgn="auto" hangingPunct="1">
              <a:spcAft>
                <a:spcPts val="0"/>
              </a:spcAft>
              <a:defRPr/>
            </a:pPr>
            <a:r>
              <a:rPr lang="zh-CN" altLang="en-US" sz="6600" dirty="0"/>
              <a:t>新时代中国特色社会主义</a:t>
            </a:r>
            <a:br>
              <a:rPr lang="en-US" altLang="zh-CN" sz="6600" dirty="0"/>
            </a:br>
            <a:r>
              <a:rPr lang="zh-CN" altLang="en-US" sz="6600" dirty="0"/>
              <a:t>理论与实践</a:t>
            </a:r>
          </a:p>
        </p:txBody>
      </p:sp>
      <p:sp>
        <p:nvSpPr>
          <p:cNvPr id="3075" name="副标题 2"/>
          <p:cNvSpPr>
            <a:spLocks noGrp="1"/>
          </p:cNvSpPr>
          <p:nvPr>
            <p:ph type="subTitle" idx="1"/>
          </p:nvPr>
        </p:nvSpPr>
        <p:spPr>
          <a:xfrm>
            <a:off x="1371600" y="3886200"/>
            <a:ext cx="6400800" cy="2400300"/>
          </a:xfrm>
        </p:spPr>
        <p:txBody>
          <a:bodyPr/>
          <a:lstStyle/>
          <a:p>
            <a:pPr eaLnBrk="1" hangingPunct="1"/>
            <a:r>
              <a:rPr lang="zh-CN" altLang="en-US" sz="4000" b="1" dirty="0"/>
              <a:t>朱安东</a:t>
            </a:r>
            <a:endParaRPr lang="en-US" altLang="zh-CN" sz="4000" b="1" dirty="0"/>
          </a:p>
          <a:p>
            <a:pPr eaLnBrk="1" hangingPunct="1"/>
            <a:endParaRPr lang="en-US" altLang="zh-CN" b="1" dirty="0"/>
          </a:p>
          <a:p>
            <a:pPr eaLnBrk="1" hangingPunct="1"/>
            <a:r>
              <a:rPr lang="zh-CN" altLang="en-US" b="1" dirty="0"/>
              <a:t>清华大学马克思主义学院</a:t>
            </a:r>
            <a:endParaRPr lang="en-US" altLang="zh-CN" b="1" dirty="0"/>
          </a:p>
          <a:p>
            <a:pPr eaLnBrk="1" hangingPunct="1"/>
            <a:endParaRPr lang="en-US" altLang="zh-CN" b="1" dirty="0"/>
          </a:p>
          <a:p>
            <a:pPr eaLnBrk="1" hangingPunct="1"/>
            <a:r>
              <a:rPr lang="en-US" altLang="zh-CN" b="1" dirty="0"/>
              <a:t>2021~2022</a:t>
            </a:r>
            <a:r>
              <a:rPr lang="zh-CN" altLang="en-US" b="1" dirty="0"/>
              <a:t>秋季学期</a:t>
            </a:r>
            <a:endParaRPr lang="en-US" altLang="zh-C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170CD47-3A35-4C00-B5E0-A0361CAA3033}"/>
              </a:ext>
            </a:extLst>
          </p:cNvPr>
          <p:cNvSpPr/>
          <p:nvPr/>
        </p:nvSpPr>
        <p:spPr>
          <a:xfrm>
            <a:off x="368602" y="857249"/>
            <a:ext cx="8775398" cy="70200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zh-CN" altLang="en-US" sz="1350">
              <a:solidFill>
                <a:srgbClr val="FFFFFF"/>
              </a:solidFill>
              <a:latin typeface="Arial"/>
              <a:ea typeface="微软雅黑"/>
            </a:endParaRPr>
          </a:p>
        </p:txBody>
      </p:sp>
      <p:sp>
        <p:nvSpPr>
          <p:cNvPr id="7" name="矩形 6">
            <a:extLst>
              <a:ext uri="{FF2B5EF4-FFF2-40B4-BE49-F238E27FC236}">
                <a16:creationId xmlns:a16="http://schemas.microsoft.com/office/drawing/2014/main" id="{D98EF8BD-813C-4B89-AFF6-C3D73D3D6143}"/>
              </a:ext>
            </a:extLst>
          </p:cNvPr>
          <p:cNvSpPr/>
          <p:nvPr/>
        </p:nvSpPr>
        <p:spPr>
          <a:xfrm>
            <a:off x="2" y="857249"/>
            <a:ext cx="324000" cy="702000"/>
          </a:xfrm>
          <a:prstGeom prst="rect">
            <a:avLst/>
          </a:prstGeom>
          <a:solidFill>
            <a:srgbClr val="7F2C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zh-CN" altLang="en-US" sz="1350">
              <a:solidFill>
                <a:srgbClr val="FFFFFF"/>
              </a:solidFill>
              <a:latin typeface="Arial"/>
              <a:ea typeface="微软雅黑"/>
            </a:endParaRPr>
          </a:p>
        </p:txBody>
      </p:sp>
      <p:sp>
        <p:nvSpPr>
          <p:cNvPr id="8" name="矩形 7">
            <a:extLst>
              <a:ext uri="{FF2B5EF4-FFF2-40B4-BE49-F238E27FC236}">
                <a16:creationId xmlns:a16="http://schemas.microsoft.com/office/drawing/2014/main" id="{2B01C483-46BE-499D-A995-D2B6CC89231D}"/>
              </a:ext>
            </a:extLst>
          </p:cNvPr>
          <p:cNvSpPr/>
          <p:nvPr/>
        </p:nvSpPr>
        <p:spPr>
          <a:xfrm>
            <a:off x="341602" y="857249"/>
            <a:ext cx="54000" cy="702000"/>
          </a:xfrm>
          <a:prstGeom prst="rect">
            <a:avLst/>
          </a:prstGeom>
          <a:solidFill>
            <a:srgbClr val="7F2C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zh-CN" altLang="en-US" sz="1350">
              <a:solidFill>
                <a:srgbClr val="FFFFFF"/>
              </a:solidFill>
              <a:latin typeface="Arial"/>
              <a:ea typeface="微软雅黑"/>
            </a:endParaRPr>
          </a:p>
        </p:txBody>
      </p:sp>
      <p:sp>
        <p:nvSpPr>
          <p:cNvPr id="9" name="标题 8">
            <a:extLst>
              <a:ext uri="{FF2B5EF4-FFF2-40B4-BE49-F238E27FC236}">
                <a16:creationId xmlns:a16="http://schemas.microsoft.com/office/drawing/2014/main" id="{7754DA38-1273-4478-9848-6C3B794BB1CF}"/>
              </a:ext>
            </a:extLst>
          </p:cNvPr>
          <p:cNvSpPr>
            <a:spLocks noGrp="1"/>
          </p:cNvSpPr>
          <p:nvPr>
            <p:ph type="title"/>
          </p:nvPr>
        </p:nvSpPr>
        <p:spPr/>
        <p:txBody>
          <a:bodyPr/>
          <a:lstStyle/>
          <a:p>
            <a:r>
              <a:rPr lang="en-US" altLang="zh-CN" dirty="0"/>
              <a:t>《</a:t>
            </a:r>
            <a:r>
              <a:rPr lang="zh-CN" altLang="en-US" dirty="0"/>
              <a:t>曹景行：马克思对经济危机预言精准</a:t>
            </a:r>
            <a:r>
              <a:rPr lang="en-US" altLang="zh-CN" dirty="0"/>
              <a:t>》</a:t>
            </a:r>
            <a:endParaRPr lang="zh-CN" altLang="en-US" dirty="0"/>
          </a:p>
        </p:txBody>
      </p:sp>
      <p:sp>
        <p:nvSpPr>
          <p:cNvPr id="4" name="内容占位符 3">
            <a:extLst>
              <a:ext uri="{FF2B5EF4-FFF2-40B4-BE49-F238E27FC236}">
                <a16:creationId xmlns:a16="http://schemas.microsoft.com/office/drawing/2014/main" id="{3B171833-E0C9-47FB-840A-5F02D889C170}"/>
              </a:ext>
            </a:extLst>
          </p:cNvPr>
          <p:cNvSpPr>
            <a:spLocks noGrp="1"/>
          </p:cNvSpPr>
          <p:nvPr>
            <p:ph idx="1"/>
          </p:nvPr>
        </p:nvSpPr>
        <p:spPr/>
        <p:txBody>
          <a:bodyPr/>
          <a:lstStyle/>
          <a:p>
            <a:r>
              <a:rPr lang="zh-CN" altLang="en-US" dirty="0"/>
              <a:t>，这几天网上和手机上正在流传一段“马克思对经济危机的精确预言”：</a:t>
            </a:r>
            <a:r>
              <a:rPr lang="en-US" altLang="zh-CN" dirty="0"/>
              <a:t>"</a:t>
            </a:r>
            <a:r>
              <a:rPr lang="en-US" dirty="0"/>
              <a:t>Owners of capital will stimulate the working class to buy more and more of expensive goods, houses and technology, pushing them to take more and more expensive credits, until their debt becomes unbearable. The unpaid debt will lead to bankruptcy of banks, which will have to be </a:t>
            </a:r>
            <a:r>
              <a:rPr lang="en-US" dirty="0" err="1"/>
              <a:t>nationalised</a:t>
            </a:r>
            <a:r>
              <a:rPr lang="en-US" dirty="0"/>
              <a:t> and the State will have to take the road which will eventually lead to Communism." Karl Marx Das Kapital 1867 .</a:t>
            </a:r>
          </a:p>
          <a:p>
            <a:r>
              <a:rPr lang="zh-CN" altLang="en-US" sz="1800" b="1" dirty="0"/>
              <a:t>“资本家希望工人阶级大量借贷消费越来越贵的商品、房屋和新技术享用，这将促使他们背负越来越大的债务，直到这些债务大到所有银行破产，政府将私有银行进行国有化，从而最终走向共产主义之路。”</a:t>
            </a:r>
          </a:p>
          <a:p>
            <a:pPr algn="r"/>
            <a:r>
              <a:rPr lang="en-US" altLang="zh-CN" dirty="0"/>
              <a:t>----</a:t>
            </a:r>
            <a:r>
              <a:rPr lang="zh-CN" altLang="en-US" dirty="0"/>
              <a:t>卡尔</a:t>
            </a:r>
            <a:r>
              <a:rPr lang="en-US" altLang="zh-CN" dirty="0"/>
              <a:t>.</a:t>
            </a:r>
            <a:r>
              <a:rPr lang="zh-CN" altLang="en-US" dirty="0"/>
              <a:t>马克思</a:t>
            </a:r>
            <a:r>
              <a:rPr lang="en-US" altLang="zh-CN" dirty="0"/>
              <a:t>《</a:t>
            </a:r>
            <a:r>
              <a:rPr lang="zh-CN" altLang="en-US" dirty="0"/>
              <a:t>资本论</a:t>
            </a:r>
            <a:r>
              <a:rPr lang="en-US" altLang="zh-CN" dirty="0"/>
              <a:t>》1867</a:t>
            </a:r>
            <a:r>
              <a:rPr lang="zh-CN" altLang="en-US" dirty="0"/>
              <a:t>年。</a:t>
            </a:r>
          </a:p>
          <a:p>
            <a:endParaRPr lang="en-001" dirty="0"/>
          </a:p>
        </p:txBody>
      </p:sp>
    </p:spTree>
    <p:extLst>
      <p:ext uri="{BB962C8B-B14F-4D97-AF65-F5344CB8AC3E}">
        <p14:creationId xmlns:p14="http://schemas.microsoft.com/office/powerpoint/2010/main" val="1943107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0450"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51800" y="188639"/>
            <a:ext cx="3404576" cy="5100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0453"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3528" y="260648"/>
            <a:ext cx="3831173"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0454" name="Rectangle 1"/>
          <p:cNvSpPr>
            <a:spLocks noChangeArrowheads="1"/>
          </p:cNvSpPr>
          <p:nvPr/>
        </p:nvSpPr>
        <p:spPr bwMode="auto">
          <a:xfrm>
            <a:off x="4427984" y="5229200"/>
            <a:ext cx="4176464" cy="12003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15473" bIns="0" anchor="ctr">
            <a:spAutoFit/>
          </a:bodyPr>
          <a:lstStyle>
            <a:lvl1pPr indent="317500">
              <a:defRPr b="1">
                <a:solidFill>
                  <a:schemeClr val="tx1"/>
                </a:solidFill>
                <a:latin typeface="Arial" panose="020B0604020202020204" pitchFamily="34" charset="0"/>
                <a:ea typeface="宋体" panose="02010600030101010101" pitchFamily="2" charset="-122"/>
              </a:defRPr>
            </a:lvl1pPr>
            <a:lvl2pPr indent="-45720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342900" lvl="1" indent="-342900" defTabSz="685800"/>
            <a:r>
              <a:rPr lang="zh-CN" altLang="zh-CN" sz="4050" b="0" baseline="-30000" dirty="0">
                <a:solidFill>
                  <a:srgbClr val="333333"/>
                </a:solidFill>
                <a:cs typeface="Arial" panose="020B0604020202020204" pitchFamily="34" charset="0"/>
              </a:rPr>
              <a:t>万润南</a:t>
            </a:r>
          </a:p>
          <a:p>
            <a:pPr marL="342900" lvl="1" indent="-342900" defTabSz="685800"/>
            <a:endParaRPr lang="zh-CN" altLang="zh-CN" sz="900" b="0" dirty="0">
              <a:solidFill>
                <a:srgbClr val="333333"/>
              </a:solidFill>
              <a:cs typeface="Arial" panose="020B0604020202020204" pitchFamily="34" charset="0"/>
            </a:endParaRPr>
          </a:p>
          <a:p>
            <a:pPr indent="238125" defTabSz="685800"/>
            <a:r>
              <a:rPr lang="zh-CN" altLang="zh-CN" sz="1050" b="0" dirty="0">
                <a:solidFill>
                  <a:srgbClr val="333333"/>
                </a:solidFill>
                <a:cs typeface="Arial" panose="020B0604020202020204" pitchFamily="34" charset="0"/>
              </a:rPr>
              <a:t>江苏省宜兴县人，现旅居法国。1964年考入</a:t>
            </a:r>
            <a:r>
              <a:rPr lang="zh-CN" altLang="zh-CN" sz="1050" b="0" dirty="0">
                <a:solidFill>
                  <a:srgbClr val="136EC2"/>
                </a:solidFill>
                <a:cs typeface="Arial" panose="020B0604020202020204" pitchFamily="34" charset="0"/>
                <a:hlinkClick r:id="rId5"/>
              </a:rPr>
              <a:t>清华大学</a:t>
            </a:r>
            <a:r>
              <a:rPr lang="zh-CN" altLang="zh-CN" sz="1050" b="0" dirty="0">
                <a:solidFill>
                  <a:srgbClr val="333333"/>
                </a:solidFill>
                <a:cs typeface="Arial" panose="020B0604020202020204" pitchFamily="34" charset="0"/>
              </a:rPr>
              <a:t>。曾在日本</a:t>
            </a:r>
            <a:r>
              <a:rPr lang="zh-CN" altLang="zh-CN" sz="1050" b="0" dirty="0">
                <a:solidFill>
                  <a:srgbClr val="136EC2"/>
                </a:solidFill>
                <a:cs typeface="Arial" panose="020B0604020202020204" pitchFamily="34" charset="0"/>
                <a:hlinkClick r:id="rId6"/>
              </a:rPr>
              <a:t>日立公司</a:t>
            </a:r>
            <a:r>
              <a:rPr lang="zh-CN" altLang="zh-CN" sz="1050" b="0" dirty="0">
                <a:solidFill>
                  <a:srgbClr val="333333"/>
                </a:solidFill>
                <a:cs typeface="Arial" panose="020B0604020202020204" pitchFamily="34" charset="0"/>
              </a:rPr>
              <a:t>受过短期培训，后去美国</a:t>
            </a:r>
            <a:r>
              <a:rPr lang="zh-CN" altLang="zh-CN" sz="1050" b="0" dirty="0">
                <a:solidFill>
                  <a:srgbClr val="136EC2"/>
                </a:solidFill>
                <a:cs typeface="Arial" panose="020B0604020202020204" pitchFamily="34" charset="0"/>
                <a:hlinkClick r:id="rId7"/>
              </a:rPr>
              <a:t>佛罗里达大学</a:t>
            </a:r>
            <a:r>
              <a:rPr lang="zh-CN" altLang="zh-CN" sz="1050" b="0" dirty="0">
                <a:solidFill>
                  <a:srgbClr val="333333"/>
                </a:solidFill>
                <a:cs typeface="Arial" panose="020B0604020202020204" pitchFamily="34" charset="0"/>
              </a:rPr>
              <a:t>进修工作。原是</a:t>
            </a:r>
            <a:r>
              <a:rPr lang="zh-CN" altLang="zh-CN" sz="1050" b="0" dirty="0">
                <a:solidFill>
                  <a:srgbClr val="136EC2"/>
                </a:solidFill>
                <a:cs typeface="Arial" panose="020B0604020202020204" pitchFamily="34" charset="0"/>
                <a:hlinkClick r:id="rId8"/>
              </a:rPr>
              <a:t>中国科学院计算中心</a:t>
            </a:r>
            <a:r>
              <a:rPr lang="zh-CN" altLang="zh-CN" sz="1050" b="0" dirty="0">
                <a:solidFill>
                  <a:srgbClr val="333333"/>
                </a:solidFill>
                <a:cs typeface="Arial" panose="020B0604020202020204" pitchFamily="34" charset="0"/>
              </a:rPr>
              <a:t>的软件工程师。1984年与同伴共创北京</a:t>
            </a:r>
            <a:r>
              <a:rPr lang="zh-CN" altLang="zh-CN" sz="1050" b="0" dirty="0">
                <a:solidFill>
                  <a:srgbClr val="136EC2"/>
                </a:solidFill>
                <a:cs typeface="Arial" panose="020B0604020202020204" pitchFamily="34" charset="0"/>
                <a:hlinkClick r:id="rId9"/>
              </a:rPr>
              <a:t>四通集团公司</a:t>
            </a:r>
            <a:r>
              <a:rPr lang="zh-CN" altLang="zh-CN" sz="1050" b="0" dirty="0">
                <a:solidFill>
                  <a:srgbClr val="333333"/>
                </a:solidFill>
                <a:cs typeface="Arial" panose="020B0604020202020204" pitchFamily="34" charset="0"/>
              </a:rPr>
              <a:t>，担任总经理。一心想办中国的</a:t>
            </a:r>
            <a:r>
              <a:rPr lang="zh-CN" altLang="zh-CN" sz="1050" b="0" dirty="0">
                <a:solidFill>
                  <a:srgbClr val="136EC2"/>
                </a:solidFill>
                <a:cs typeface="Arial" panose="020B0604020202020204" pitchFamily="34" charset="0"/>
                <a:hlinkClick r:id="rId10"/>
              </a:rPr>
              <a:t>IBM</a:t>
            </a:r>
            <a:r>
              <a:rPr lang="zh-CN" altLang="zh-CN" sz="1050" b="0" dirty="0">
                <a:solidFill>
                  <a:srgbClr val="333333"/>
                </a:solidFill>
                <a:cs typeface="Arial" panose="020B0604020202020204" pitchFamily="34" charset="0"/>
              </a:rPr>
              <a:t>。</a:t>
            </a:r>
            <a:endParaRPr lang="zh-CN" altLang="zh-CN" sz="2400" dirty="0">
              <a:solidFill>
                <a:prstClr val="black"/>
              </a:solidFill>
            </a:endParaRPr>
          </a:p>
        </p:txBody>
      </p:sp>
    </p:spTree>
    <p:extLst>
      <p:ext uri="{BB962C8B-B14F-4D97-AF65-F5344CB8AC3E}">
        <p14:creationId xmlns:p14="http://schemas.microsoft.com/office/powerpoint/2010/main" val="135282754"/>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t>课程安排</a:t>
            </a:r>
          </a:p>
        </p:txBody>
      </p:sp>
      <p:sp>
        <p:nvSpPr>
          <p:cNvPr id="4099" name="内容占位符 2"/>
          <p:cNvSpPr>
            <a:spLocks noGrp="1"/>
          </p:cNvSpPr>
          <p:nvPr>
            <p:ph idx="1"/>
          </p:nvPr>
        </p:nvSpPr>
        <p:spPr>
          <a:xfrm>
            <a:off x="143182" y="1628800"/>
            <a:ext cx="8568952" cy="4708525"/>
          </a:xfrm>
          <a:noFill/>
        </p:spPr>
        <p:txBody>
          <a:bodyPr/>
          <a:lstStyle/>
          <a:p>
            <a:pPr eaLnBrk="1" hangingPunct="1"/>
            <a:r>
              <a:rPr lang="zh-CN" altLang="en-US" dirty="0"/>
              <a:t>指定教材：</a:t>
            </a:r>
            <a:r>
              <a:rPr lang="en-US" altLang="zh-CN" dirty="0"/>
              <a:t>《</a:t>
            </a:r>
            <a:r>
              <a:rPr lang="zh-CN" altLang="en-US" dirty="0"/>
              <a:t>新时代中国特色社会主义理论与实践</a:t>
            </a:r>
            <a:r>
              <a:rPr lang="en-US" altLang="zh-CN" dirty="0"/>
              <a:t>》</a:t>
            </a:r>
          </a:p>
          <a:p>
            <a:pPr eaLnBrk="1" hangingPunct="1"/>
            <a:endParaRPr lang="en-US" altLang="zh-CN" dirty="0"/>
          </a:p>
          <a:p>
            <a:pPr eaLnBrk="1" hangingPunct="1"/>
            <a:endParaRPr lang="en-US" altLang="zh-CN" dirty="0"/>
          </a:p>
          <a:p>
            <a:pPr eaLnBrk="1" hangingPunct="1"/>
            <a:r>
              <a:rPr lang="zh-CN" altLang="en-US" dirty="0"/>
              <a:t>参考书目：</a:t>
            </a:r>
            <a:r>
              <a:rPr lang="en-US" altLang="zh-CN" dirty="0"/>
              <a:t>《</a:t>
            </a:r>
            <a:r>
              <a:rPr lang="zh-CN" altLang="en-US" dirty="0"/>
              <a:t>全球分裂</a:t>
            </a:r>
            <a:r>
              <a:rPr lang="en-US" altLang="zh-CN" dirty="0"/>
              <a:t>》</a:t>
            </a:r>
            <a:r>
              <a:rPr lang="zh-CN" altLang="en-US" dirty="0"/>
              <a:t>、</a:t>
            </a:r>
            <a:r>
              <a:rPr lang="en-US" altLang="zh-CN" dirty="0"/>
              <a:t>《</a:t>
            </a:r>
            <a:r>
              <a:rPr lang="zh-CN" altLang="en-US" dirty="0"/>
              <a:t>毛泽东的中国及后毛泽东的中国</a:t>
            </a:r>
            <a:r>
              <a:rPr lang="en-US" altLang="zh-CN" dirty="0"/>
              <a:t>》</a:t>
            </a:r>
            <a:r>
              <a:rPr lang="zh-CN" altLang="en-US" dirty="0"/>
              <a:t>、</a:t>
            </a:r>
            <a:r>
              <a:rPr lang="en-US" altLang="zh-CN" dirty="0"/>
              <a:t>《</a:t>
            </a:r>
            <a:r>
              <a:rPr lang="zh-CN" altLang="en-US" dirty="0"/>
              <a:t>来自上层的革命</a:t>
            </a:r>
            <a:r>
              <a:rPr lang="en-US" altLang="zh-CN" dirty="0"/>
              <a:t>》</a:t>
            </a:r>
            <a:r>
              <a:rPr lang="zh-CN" altLang="en-US" dirty="0"/>
              <a:t>、</a:t>
            </a:r>
            <a:r>
              <a:rPr lang="en-US" altLang="zh-CN" dirty="0"/>
              <a:t>《</a:t>
            </a:r>
            <a:r>
              <a:rPr lang="zh-CN" altLang="en-US" dirty="0"/>
              <a:t>拉丁美洲被切开的血管</a:t>
            </a:r>
            <a:r>
              <a:rPr lang="en-US" altLang="zh-CN" dirty="0"/>
              <a:t>》</a:t>
            </a:r>
            <a:r>
              <a:rPr lang="zh-CN" altLang="en-US" dirty="0"/>
              <a:t>、</a:t>
            </a:r>
            <a:r>
              <a:rPr lang="en-US" altLang="zh-CN" dirty="0"/>
              <a:t>《</a:t>
            </a:r>
            <a:r>
              <a:rPr lang="zh-CN" altLang="en-US" dirty="0"/>
              <a:t>中国触动世界</a:t>
            </a:r>
            <a:r>
              <a:rPr lang="en-US" altLang="zh-CN" dirty="0"/>
              <a:t>》</a:t>
            </a:r>
            <a:r>
              <a:rPr lang="zh-CN" altLang="en-US" dirty="0"/>
              <a:t>、</a:t>
            </a:r>
            <a:r>
              <a:rPr lang="en-US" altLang="zh-CN" dirty="0"/>
              <a:t>《</a:t>
            </a:r>
            <a:r>
              <a:rPr lang="zh-CN" altLang="en-US" dirty="0"/>
              <a:t>民主四讲</a:t>
            </a:r>
            <a:r>
              <a:rPr lang="en-US" altLang="zh-CN" dirty="0"/>
              <a:t>》</a:t>
            </a:r>
            <a:r>
              <a:rPr lang="zh-CN" altLang="en-US" dirty="0"/>
              <a:t>、</a:t>
            </a:r>
            <a:r>
              <a:rPr lang="en-US" altLang="zh-CN" dirty="0"/>
              <a:t>《</a:t>
            </a:r>
            <a:r>
              <a:rPr lang="zh-CN" altLang="en-US" dirty="0"/>
              <a:t>富国陷阱</a:t>
            </a:r>
            <a:r>
              <a:rPr lang="en-US" altLang="zh-CN" dirty="0"/>
              <a:t>》</a:t>
            </a:r>
            <a:r>
              <a:rPr lang="zh-CN" altLang="en-US" dirty="0"/>
              <a:t>和</a:t>
            </a:r>
            <a:r>
              <a:rPr lang="en-US" altLang="zh-CN" dirty="0"/>
              <a:t>《</a:t>
            </a:r>
            <a:r>
              <a:rPr lang="zh-CN" altLang="en-US" dirty="0"/>
              <a:t>富强竞赛：工业文化与国家兴衰</a:t>
            </a:r>
            <a:r>
              <a:rPr lang="en-US" altLang="zh-CN" dirty="0"/>
              <a:t>》</a:t>
            </a:r>
            <a:r>
              <a:rPr lang="zh-CN" altLang="en-US" dirty="0"/>
              <a:t>等</a:t>
            </a:r>
            <a:endParaRPr lang="en-US" altLang="zh-CN" dirty="0"/>
          </a:p>
          <a:p>
            <a:pPr eaLnBrk="1" hangingPunct="1"/>
            <a:r>
              <a:rPr lang="zh-CN" altLang="en-US" dirty="0"/>
              <a:t>授课方式：课堂讲授为主，课下阅读相关材料以及讨论为辅</a:t>
            </a:r>
          </a:p>
          <a:p>
            <a:pPr eaLnBrk="1" hangingPunct="1">
              <a:buFont typeface="Wingdings 2" panose="05020102010507070707" pitchFamily="18" charset="2"/>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a:extLst>
              <a:ext uri="{FF2B5EF4-FFF2-40B4-BE49-F238E27FC236}">
                <a16:creationId xmlns:a16="http://schemas.microsoft.com/office/drawing/2014/main" id="{56C28558-D40B-4279-AAF2-82FCE3BC2E6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375" r="6663" b="11615"/>
          <a:stretch/>
        </p:blipFill>
        <p:spPr>
          <a:xfrm>
            <a:off x="1979712" y="332656"/>
            <a:ext cx="4762437" cy="6308724"/>
          </a:xfrm>
        </p:spPr>
      </p:pic>
      <p:pic>
        <p:nvPicPr>
          <p:cNvPr id="1028" name="Picture 4" descr="http://img30.360buyimg.com/popWareDetail/jfs/t1/122087/19/16372/183527/61404047E7ece1372/e76868127b553dec.png">
            <a:extLst>
              <a:ext uri="{FF2B5EF4-FFF2-40B4-BE49-F238E27FC236}">
                <a16:creationId xmlns:a16="http://schemas.microsoft.com/office/drawing/2014/main" id="{15DA4EAD-2BDC-46EE-B3FA-BDAA5D91CD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242" y="-12503"/>
            <a:ext cx="64293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644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中国特色社会主义理论与实践研究</a:t>
            </a:r>
          </a:p>
        </p:txBody>
      </p:sp>
      <p:sp>
        <p:nvSpPr>
          <p:cNvPr id="3" name="内容占位符 2"/>
          <p:cNvSpPr>
            <a:spLocks noGrp="1"/>
          </p:cNvSpPr>
          <p:nvPr>
            <p:ph idx="1"/>
          </p:nvPr>
        </p:nvSpPr>
        <p:spPr>
          <a:xfrm>
            <a:off x="0" y="1452100"/>
            <a:ext cx="9144000" cy="4708525"/>
          </a:xfrm>
        </p:spPr>
        <p:txBody>
          <a:bodyPr/>
          <a:lstStyle/>
          <a:p>
            <a:pPr marL="136525" indent="0">
              <a:buNone/>
            </a:pPr>
            <a:r>
              <a:rPr lang="zh-CN" altLang="en-US" dirty="0"/>
              <a:t>导论</a:t>
            </a:r>
            <a:br>
              <a:rPr lang="zh-CN" altLang="en-US" dirty="0"/>
            </a:br>
            <a:r>
              <a:rPr lang="zh-CN" altLang="en-US" dirty="0"/>
              <a:t>第一章 中国特色社会主义进入新时代</a:t>
            </a:r>
            <a:br>
              <a:rPr lang="zh-CN" altLang="en-US" dirty="0"/>
            </a:br>
            <a:r>
              <a:rPr lang="zh-CN" altLang="en-US" dirty="0"/>
              <a:t>第二章 新时代坚持和发展中国特色社会主义</a:t>
            </a:r>
            <a:br>
              <a:rPr lang="zh-CN" altLang="en-US" dirty="0"/>
            </a:br>
            <a:r>
              <a:rPr lang="zh-CN" altLang="en-US" dirty="0"/>
              <a:t>第三章新时代中国特色社会主义经济建设</a:t>
            </a:r>
            <a:br>
              <a:rPr lang="zh-CN" altLang="en-US" dirty="0"/>
            </a:br>
            <a:r>
              <a:rPr lang="zh-CN" altLang="en-US" dirty="0"/>
              <a:t>第四章新时代中国特色社会主义政治建设</a:t>
            </a:r>
            <a:br>
              <a:rPr lang="zh-CN" altLang="en-US" dirty="0"/>
            </a:br>
            <a:r>
              <a:rPr lang="zh-CN" altLang="en-US" dirty="0"/>
              <a:t>第五章新时代中国特色社会主义文化建设</a:t>
            </a:r>
            <a:br>
              <a:rPr lang="zh-CN" altLang="en-US" dirty="0"/>
            </a:br>
            <a:r>
              <a:rPr lang="zh-CN" altLang="en-US" dirty="0"/>
              <a:t>第六章新时代中国特色社会主义社会建设</a:t>
            </a:r>
            <a:br>
              <a:rPr lang="zh-CN" altLang="en-US" dirty="0"/>
            </a:br>
            <a:r>
              <a:rPr lang="zh-CN" altLang="en-US" dirty="0"/>
              <a:t>第七章新时代中国特色社会主义生态文明建设</a:t>
            </a:r>
            <a:br>
              <a:rPr lang="zh-CN" altLang="en-US" dirty="0"/>
            </a:br>
            <a:r>
              <a:rPr lang="zh-CN" altLang="en-US" dirty="0"/>
              <a:t>第八章 新时代坚持和发展中国特色社会主义的重要保障</a:t>
            </a:r>
            <a:br>
              <a:rPr lang="zh-CN" altLang="en-US" dirty="0"/>
            </a:br>
            <a:r>
              <a:rPr lang="zh-CN" altLang="en-US" dirty="0"/>
              <a:t>第九章 新时代中国特色大国外交与构建人类命运共同体第十章 新时代坚持和加强党的全面领导与全面从严治党</a:t>
            </a:r>
          </a:p>
        </p:txBody>
      </p:sp>
    </p:spTree>
    <p:extLst>
      <p:ext uri="{BB962C8B-B14F-4D97-AF65-F5344CB8AC3E}">
        <p14:creationId xmlns:p14="http://schemas.microsoft.com/office/powerpoint/2010/main" val="3807353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1143000"/>
          </a:xfrm>
        </p:spPr>
        <p:txBody>
          <a:bodyPr/>
          <a:lstStyle/>
          <a:p>
            <a:pPr eaLnBrk="1" fontAlgn="auto" hangingPunct="1">
              <a:spcAft>
                <a:spcPts val="0"/>
              </a:spcAft>
              <a:defRPr/>
            </a:pPr>
            <a:r>
              <a:rPr lang="zh-CN" altLang="en-US" dirty="0"/>
              <a:t>日程安排（暂定）</a:t>
            </a:r>
          </a:p>
        </p:txBody>
      </p:sp>
      <p:sp>
        <p:nvSpPr>
          <p:cNvPr id="5123" name="内容占位符 2"/>
          <p:cNvSpPr>
            <a:spLocks noGrp="1"/>
          </p:cNvSpPr>
          <p:nvPr>
            <p:ph idx="1"/>
          </p:nvPr>
        </p:nvSpPr>
        <p:spPr>
          <a:xfrm>
            <a:off x="323850" y="1412875"/>
            <a:ext cx="8472488" cy="4679950"/>
          </a:xfrm>
        </p:spPr>
        <p:txBody>
          <a:bodyPr/>
          <a:lstStyle/>
          <a:p>
            <a:pPr eaLnBrk="1" hangingPunct="1">
              <a:lnSpc>
                <a:spcPct val="80000"/>
              </a:lnSpc>
              <a:defRPr/>
            </a:pPr>
            <a:r>
              <a:rPr lang="zh-CN" altLang="en-US" dirty="0"/>
              <a:t>第一讲：世界资本主义经济体系的历史、现状与未来</a:t>
            </a:r>
          </a:p>
          <a:p>
            <a:pPr marL="136525" indent="0" eaLnBrk="1" hangingPunct="1">
              <a:lnSpc>
                <a:spcPct val="80000"/>
              </a:lnSpc>
              <a:buFont typeface="Wingdings 2" panose="05020102010507070707" pitchFamily="18" charset="2"/>
              <a:buNone/>
              <a:defRPr/>
            </a:pPr>
            <a:endParaRPr lang="zh-CN" altLang="en-US" dirty="0"/>
          </a:p>
          <a:p>
            <a:pPr eaLnBrk="1" hangingPunct="1">
              <a:lnSpc>
                <a:spcPct val="80000"/>
              </a:lnSpc>
              <a:defRPr/>
            </a:pPr>
            <a:r>
              <a:rPr lang="zh-CN" altLang="en-US" dirty="0"/>
              <a:t>第二讲 全球规模的社会主义大论争</a:t>
            </a:r>
            <a:endParaRPr lang="en-US" altLang="zh-CN" dirty="0"/>
          </a:p>
          <a:p>
            <a:pPr eaLnBrk="1" hangingPunct="1">
              <a:lnSpc>
                <a:spcPct val="80000"/>
              </a:lnSpc>
              <a:defRPr/>
            </a:pPr>
            <a:endParaRPr lang="en-US" altLang="zh-CN" dirty="0"/>
          </a:p>
          <a:p>
            <a:pPr eaLnBrk="1" hangingPunct="1">
              <a:lnSpc>
                <a:spcPct val="80000"/>
              </a:lnSpc>
              <a:defRPr/>
            </a:pPr>
            <a:r>
              <a:rPr lang="zh-CN" altLang="en-US" dirty="0"/>
              <a:t>第三讲：苏联与东欧社会主义实践及其向资本主义制度的转型</a:t>
            </a:r>
          </a:p>
          <a:p>
            <a:pPr eaLnBrk="1" hangingPunct="1">
              <a:lnSpc>
                <a:spcPct val="80000"/>
              </a:lnSpc>
              <a:defRPr/>
            </a:pPr>
            <a:endParaRPr lang="zh-CN" altLang="en-US" dirty="0"/>
          </a:p>
          <a:p>
            <a:pPr eaLnBrk="1" hangingPunct="1">
              <a:lnSpc>
                <a:spcPct val="80000"/>
              </a:lnSpc>
              <a:defRPr/>
            </a:pPr>
            <a:r>
              <a:rPr lang="zh-CN" altLang="en-US" dirty="0"/>
              <a:t>第四讲：世界视野中的中国社会主义革命与建设</a:t>
            </a:r>
          </a:p>
          <a:p>
            <a:pPr eaLnBrk="1" hangingPunct="1">
              <a:lnSpc>
                <a:spcPct val="80000"/>
              </a:lnSpc>
              <a:defRPr/>
            </a:pPr>
            <a:endParaRPr lang="zh-CN" altLang="en-US" dirty="0"/>
          </a:p>
          <a:p>
            <a:pPr eaLnBrk="1" hangingPunct="1">
              <a:lnSpc>
                <a:spcPct val="80000"/>
              </a:lnSpc>
              <a:defRPr/>
            </a:pPr>
            <a:r>
              <a:rPr lang="zh-CN" altLang="en-US" dirty="0"/>
              <a:t>第五讲：新时代中国特色社会主义理论与实践</a:t>
            </a:r>
          </a:p>
          <a:p>
            <a:pPr eaLnBrk="1" hangingPunct="1">
              <a:lnSpc>
                <a:spcPct val="80000"/>
              </a:lnSpc>
              <a:defRPr/>
            </a:pPr>
            <a:endParaRPr lang="zh-CN"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t>成绩</a:t>
            </a:r>
          </a:p>
        </p:txBody>
      </p:sp>
      <p:sp>
        <p:nvSpPr>
          <p:cNvPr id="6147" name="内容占位符 2"/>
          <p:cNvSpPr>
            <a:spLocks noGrp="1"/>
          </p:cNvSpPr>
          <p:nvPr>
            <p:ph idx="1"/>
          </p:nvPr>
        </p:nvSpPr>
        <p:spPr/>
        <p:txBody>
          <a:bodyPr/>
          <a:lstStyle/>
          <a:p>
            <a:pPr eaLnBrk="1" hangingPunct="1"/>
            <a:r>
              <a:rPr lang="zh-CN" altLang="en-US" dirty="0"/>
              <a:t>出勤及课堂表现：</a:t>
            </a:r>
            <a:r>
              <a:rPr lang="en-US" altLang="zh-CN" dirty="0"/>
              <a:t>10%</a:t>
            </a:r>
          </a:p>
          <a:p>
            <a:pPr eaLnBrk="1" hangingPunct="1"/>
            <a:r>
              <a:rPr lang="zh-CN" altLang="en-US" dirty="0"/>
              <a:t>读书心得与汇报</a:t>
            </a:r>
            <a:r>
              <a:rPr lang="en-US" altLang="zh-CN" dirty="0"/>
              <a:t>(</a:t>
            </a:r>
            <a:r>
              <a:rPr lang="zh-CN" altLang="en-US" dirty="0"/>
              <a:t>根据老师指定的阅读书目写一篇读书心得，在第</a:t>
            </a:r>
            <a:r>
              <a:rPr lang="en-US" altLang="zh-CN" dirty="0"/>
              <a:t>7</a:t>
            </a:r>
            <a:r>
              <a:rPr lang="zh-CN" altLang="en-US" dirty="0"/>
              <a:t>周上交</a:t>
            </a:r>
            <a:r>
              <a:rPr lang="en-US" altLang="zh-CN" dirty="0"/>
              <a:t>)</a:t>
            </a:r>
            <a:r>
              <a:rPr lang="zh-CN" altLang="en-US" dirty="0"/>
              <a:t>：</a:t>
            </a:r>
            <a:r>
              <a:rPr lang="en-US" altLang="zh-CN" dirty="0"/>
              <a:t>40%</a:t>
            </a:r>
          </a:p>
          <a:p>
            <a:pPr eaLnBrk="1" hangingPunct="1"/>
            <a:r>
              <a:rPr lang="zh-CN" altLang="en-US" dirty="0"/>
              <a:t>课程论文（由老师出约</a:t>
            </a:r>
            <a:r>
              <a:rPr lang="en-US" altLang="zh-CN" dirty="0"/>
              <a:t>10</a:t>
            </a:r>
            <a:r>
              <a:rPr lang="zh-CN" altLang="en-US" dirty="0"/>
              <a:t>个题目，每个人独立完成一篇不少于</a:t>
            </a:r>
            <a:r>
              <a:rPr lang="en-US" altLang="zh-CN" dirty="0"/>
              <a:t>3000</a:t>
            </a:r>
            <a:r>
              <a:rPr lang="zh-CN" altLang="en-US" dirty="0"/>
              <a:t>字但也不多于</a:t>
            </a:r>
            <a:r>
              <a:rPr lang="en-US" altLang="zh-CN" dirty="0"/>
              <a:t>5000</a:t>
            </a:r>
            <a:r>
              <a:rPr lang="zh-CN" altLang="en-US"/>
              <a:t>字的</a:t>
            </a:r>
            <a:r>
              <a:rPr lang="zh-CN" altLang="en-US" dirty="0"/>
              <a:t>小论文，第</a:t>
            </a:r>
            <a:r>
              <a:rPr lang="en-US" altLang="zh-CN" dirty="0"/>
              <a:t>13</a:t>
            </a:r>
            <a:r>
              <a:rPr lang="zh-CN" altLang="en-US" dirty="0"/>
              <a:t>周周日晚</a:t>
            </a:r>
            <a:r>
              <a:rPr lang="en-US" altLang="zh-CN" dirty="0"/>
              <a:t>12</a:t>
            </a:r>
            <a:r>
              <a:rPr lang="zh-CN" altLang="en-US" dirty="0"/>
              <a:t>点之前通过电子邮件上交）：</a:t>
            </a:r>
            <a:r>
              <a:rPr lang="en-US" altLang="zh-CN" dirty="0"/>
              <a:t>50</a:t>
            </a:r>
            <a:r>
              <a:rPr lang="zh-CN" altLang="en-US" dirty="0"/>
              <a:t>％</a:t>
            </a:r>
          </a:p>
          <a:p>
            <a:pPr eaLnBrk="1" hangingPunct="1">
              <a:buFont typeface="Wingdings 2" panose="05020102010507070707" pitchFamily="18" charset="2"/>
              <a:buNone/>
            </a:pP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t>关于授课教师</a:t>
            </a:r>
          </a:p>
        </p:txBody>
      </p:sp>
      <p:sp>
        <p:nvSpPr>
          <p:cNvPr id="7171" name="内容占位符 2"/>
          <p:cNvSpPr>
            <a:spLocks noGrp="1"/>
          </p:cNvSpPr>
          <p:nvPr>
            <p:ph idx="1"/>
          </p:nvPr>
        </p:nvSpPr>
        <p:spPr/>
        <p:txBody>
          <a:bodyPr/>
          <a:lstStyle/>
          <a:p>
            <a:pPr eaLnBrk="1" hangingPunct="1"/>
            <a:r>
              <a:rPr lang="zh-CN" altLang="en-US" dirty="0"/>
              <a:t>姓名：朱安东</a:t>
            </a:r>
            <a:endParaRPr lang="en-US" altLang="zh-CN" dirty="0"/>
          </a:p>
          <a:p>
            <a:pPr eaLnBrk="1" hangingPunct="1"/>
            <a:r>
              <a:rPr lang="zh-CN" altLang="en-US" dirty="0"/>
              <a:t>学生接待时间：每周二下午</a:t>
            </a:r>
            <a:r>
              <a:rPr lang="en-US" altLang="zh-CN" dirty="0"/>
              <a:t>2</a:t>
            </a:r>
            <a:r>
              <a:rPr lang="zh-CN" altLang="en-US" dirty="0"/>
              <a:t>点至</a:t>
            </a:r>
            <a:r>
              <a:rPr lang="en-US" altLang="zh-CN" dirty="0"/>
              <a:t>3</a:t>
            </a:r>
            <a:r>
              <a:rPr lang="zh-CN" altLang="en-US" dirty="0"/>
              <a:t>点</a:t>
            </a:r>
          </a:p>
          <a:p>
            <a:pPr eaLnBrk="1" hangingPunct="1"/>
            <a:r>
              <a:rPr lang="zh-CN" altLang="en-US" dirty="0"/>
              <a:t>办公室：清华大学善斋</a:t>
            </a:r>
            <a:r>
              <a:rPr lang="en-US" altLang="zh-CN" dirty="0"/>
              <a:t>219</a:t>
            </a:r>
          </a:p>
          <a:p>
            <a:pPr eaLnBrk="1" hangingPunct="1"/>
            <a:r>
              <a:rPr lang="zh-CN" altLang="en-US" dirty="0"/>
              <a:t>电子邮件：</a:t>
            </a:r>
            <a:r>
              <a:rPr lang="en-US" altLang="zh-CN" dirty="0">
                <a:hlinkClick r:id="rId2"/>
              </a:rPr>
              <a:t>andong@tsinghua.edu.cn</a:t>
            </a:r>
            <a:endParaRPr lang="en-US" altLang="zh-CN" dirty="0"/>
          </a:p>
          <a:p>
            <a:pPr eaLnBrk="1" hangingPunct="1"/>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p:cNvPicPr>
          <p:nvPr>
            <p:custDataLst>
              <p:tags r:id="rId2"/>
            </p:custDataLst>
          </p:nvPr>
        </p:nvPicPr>
        <p:blipFill>
          <a:blip r:embed="rId16">
            <a:extLst>
              <a:ext uri="{28A0092B-C50C-407E-A947-70E740481C1C}">
                <a14:useLocalDpi xmlns:a14="http://schemas.microsoft.com/office/drawing/2010/main" val="0"/>
              </a:ext>
            </a:extLst>
          </a:blip>
          <a:stretch>
            <a:fillRect/>
          </a:stretch>
        </p:blipFill>
        <p:spPr>
          <a:xfrm>
            <a:off x="8661400" y="0"/>
            <a:ext cx="482600" cy="1270000"/>
          </a:xfrm>
          <a:prstGeom prst="rect">
            <a:avLst/>
          </a:prstGeom>
        </p:spPr>
      </p:pic>
      <p:sp>
        <p:nvSpPr>
          <p:cNvPr id="5" name="矩形 4"/>
          <p:cNvSpPr/>
          <p:nvPr>
            <p:custDataLst>
              <p:tags r:id="rId3"/>
            </p:custDataLst>
          </p:nvPr>
        </p:nvSpPr>
        <p:spPr>
          <a:xfrm>
            <a:off x="914400" y="428625"/>
            <a:ext cx="7315200" cy="2143125"/>
          </a:xfrm>
          <a:prstGeom prst="rect">
            <a:avLst/>
          </a:prstGeom>
          <a:noFill/>
          <a:ln w="25400" cap="flat" cmpd="sng" algn="ctr">
            <a:noFill/>
            <a:prstDash val="soli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600" dirty="0">
                <a:solidFill>
                  <a:srgbClr val="000000"/>
                </a:solidFill>
              </a:rPr>
              <a:t>对本课程的安排清楚了吗？</a:t>
            </a:r>
          </a:p>
        </p:txBody>
      </p:sp>
      <p:sp>
        <p:nvSpPr>
          <p:cNvPr id="6" name="矩形 5"/>
          <p:cNvSpPr/>
          <p:nvPr>
            <p:custDataLst>
              <p:tags r:id="rId4"/>
            </p:custDataLst>
          </p:nvPr>
        </p:nvSpPr>
        <p:spPr>
          <a:xfrm>
            <a:off x="1828800" y="2786063"/>
            <a:ext cx="6400800" cy="642937"/>
          </a:xfrm>
          <a:prstGeom prst="rect">
            <a:avLst/>
          </a:prstGeom>
          <a:noFill/>
          <a:ln w="25400" cap="flat" cmpd="sng" algn="ctr">
            <a:noFill/>
            <a:prstDash val="soli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600" dirty="0">
                <a:solidFill>
                  <a:srgbClr val="000000"/>
                </a:solidFill>
              </a:rPr>
              <a:t>是</a:t>
            </a:r>
          </a:p>
        </p:txBody>
      </p:sp>
      <p:sp>
        <p:nvSpPr>
          <p:cNvPr id="7" name="矩形 6"/>
          <p:cNvSpPr/>
          <p:nvPr>
            <p:custDataLst>
              <p:tags r:id="rId5"/>
            </p:custDataLst>
          </p:nvPr>
        </p:nvSpPr>
        <p:spPr>
          <a:xfrm>
            <a:off x="1828800" y="3643313"/>
            <a:ext cx="6400800" cy="642937"/>
          </a:xfrm>
          <a:prstGeom prst="rect">
            <a:avLst/>
          </a:prstGeom>
          <a:noFill/>
          <a:ln w="25400" cap="flat" cmpd="sng" algn="ctr">
            <a:noFill/>
            <a:prstDash val="soli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600" dirty="0">
                <a:solidFill>
                  <a:srgbClr val="000000"/>
                </a:solidFill>
              </a:rPr>
              <a:t>否</a:t>
            </a:r>
          </a:p>
        </p:txBody>
      </p:sp>
      <p:sp>
        <p:nvSpPr>
          <p:cNvPr id="8" name="矩形 7"/>
          <p:cNvSpPr/>
          <p:nvPr>
            <p:custDataLst>
              <p:tags r:id="rId6"/>
            </p:custDataLst>
          </p:nvPr>
        </p:nvSpPr>
        <p:spPr>
          <a:xfrm>
            <a:off x="1828800" y="4500563"/>
            <a:ext cx="6400800" cy="642937"/>
          </a:xfrm>
          <a:prstGeom prst="rect">
            <a:avLst/>
          </a:prstGeom>
          <a:noFill/>
          <a:ln w="25400" cap="flat" cmpd="sng" algn="ctr">
            <a:noFill/>
            <a:prstDash val="soli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600" dirty="0">
              <a:solidFill>
                <a:srgbClr val="000000"/>
              </a:solidFill>
            </a:endParaRPr>
          </a:p>
        </p:txBody>
      </p:sp>
      <p:sp>
        <p:nvSpPr>
          <p:cNvPr id="9" name="矩形 8"/>
          <p:cNvSpPr/>
          <p:nvPr>
            <p:custDataLst>
              <p:tags r:id="rId7"/>
            </p:custDataLst>
          </p:nvPr>
        </p:nvSpPr>
        <p:spPr>
          <a:xfrm>
            <a:off x="1828800" y="5357813"/>
            <a:ext cx="6400800" cy="642937"/>
          </a:xfrm>
          <a:prstGeom prst="rect">
            <a:avLst/>
          </a:prstGeom>
          <a:noFill/>
          <a:ln w="25400" cap="flat" cmpd="sng" algn="ctr">
            <a:noFill/>
            <a:prstDash val="soli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600" dirty="0">
              <a:solidFill>
                <a:srgbClr val="000000"/>
              </a:solidFill>
            </a:endParaRPr>
          </a:p>
        </p:txBody>
      </p:sp>
      <p:sp>
        <p:nvSpPr>
          <p:cNvPr id="10" name="椭圆 9"/>
          <p:cNvSpPr>
            <a:spLocks noChangeAspect="1"/>
          </p:cNvSpPr>
          <p:nvPr>
            <p:custDataLst>
              <p:tags r:id="rId8"/>
            </p:custDataLst>
          </p:nvPr>
        </p:nvSpPr>
        <p:spPr>
          <a:xfrm>
            <a:off x="1114425" y="2850356"/>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rPr>
              <a:t>A</a:t>
            </a:r>
            <a:endParaRPr lang="zh-CN" altLang="en-US" sz="1600">
              <a:solidFill>
                <a:srgbClr val="FFFFFF"/>
              </a:solidFill>
            </a:endParaRPr>
          </a:p>
        </p:txBody>
      </p:sp>
      <p:sp>
        <p:nvSpPr>
          <p:cNvPr id="11" name="椭圆 10"/>
          <p:cNvSpPr>
            <a:spLocks noChangeAspect="1"/>
          </p:cNvSpPr>
          <p:nvPr>
            <p:custDataLst>
              <p:tags r:id="rId9"/>
            </p:custDataLst>
          </p:nvPr>
        </p:nvSpPr>
        <p:spPr>
          <a:xfrm>
            <a:off x="1114425" y="3707606"/>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rPr>
              <a:t>B</a:t>
            </a:r>
            <a:endParaRPr lang="zh-CN" altLang="en-US" sz="1600">
              <a:solidFill>
                <a:srgbClr val="FFFFFF"/>
              </a:solidFill>
            </a:endParaRPr>
          </a:p>
        </p:txBody>
      </p:sp>
      <p:sp>
        <p:nvSpPr>
          <p:cNvPr id="14" name="圆角矩形 13"/>
          <p:cNvSpPr/>
          <p:nvPr>
            <p:custDataLst>
              <p:tags r:id="rId10"/>
            </p:custDataLst>
          </p:nvPr>
        </p:nvSpPr>
        <p:spPr>
          <a:xfrm>
            <a:off x="6172200" y="6215063"/>
            <a:ext cx="1543050" cy="411480"/>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rPr>
              <a:t>提交</a:t>
            </a:r>
          </a:p>
        </p:txBody>
      </p:sp>
      <p:grpSp>
        <p:nvGrpSpPr>
          <p:cNvPr id="18" name="组合 17"/>
          <p:cNvGrpSpPr/>
          <p:nvPr>
            <p:custDataLst>
              <p:tags r:id="rId11"/>
            </p:custDataLst>
          </p:nvPr>
        </p:nvGrpSpPr>
        <p:grpSpPr>
          <a:xfrm>
            <a:off x="0" y="0"/>
            <a:ext cx="3759200" cy="635000"/>
            <a:chOff x="0" y="0"/>
            <a:chExt cx="3759200" cy="635000"/>
          </a:xfrm>
        </p:grpSpPr>
        <p:sp>
          <p:nvSpPr>
            <p:cNvPr id="15" name="TypeText"/>
            <p:cNvSpPr/>
            <p:nvPr>
              <p:custDataLst>
                <p:tags r:id="rId13"/>
              </p:custDataLst>
            </p:nvPr>
          </p:nvSpPr>
          <p:spPr>
            <a:xfrm>
              <a:off x="1219200" y="0"/>
              <a:ext cx="2540000" cy="635000"/>
            </a:xfrm>
            <a:prstGeom prst="rect">
              <a:avLst/>
            </a:prstGeom>
            <a:noFill/>
            <a:ln w="25400" cap="flat" cmpd="sng" algn="ctr">
              <a:noFill/>
              <a:prstDash val="soli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600">
                  <a:solidFill>
                    <a:srgbClr val="000000"/>
                  </a:solidFill>
                </a:rPr>
                <a:t>最多可选 </a:t>
              </a:r>
              <a:r>
                <a:rPr lang="en-US" altLang="zh-CN" sz="2600">
                  <a:solidFill>
                    <a:srgbClr val="000000"/>
                  </a:solidFill>
                </a:rPr>
                <a:t>1 </a:t>
              </a:r>
              <a:r>
                <a:rPr lang="zh-CN" altLang="en-US" sz="2600">
                  <a:solidFill>
                    <a:srgbClr val="000000"/>
                  </a:solidFill>
                </a:rPr>
                <a:t>项</a:t>
              </a:r>
            </a:p>
          </p:txBody>
        </p:sp>
        <p:sp>
          <p:nvSpPr>
            <p:cNvPr id="16" name="ColorBlock"/>
            <p:cNvSpPr/>
            <p:nvPr>
              <p:custDataLst>
                <p:tags r:id="rId14"/>
              </p:custDataLst>
            </p:nvPr>
          </p:nvSpPr>
          <p:spPr>
            <a:xfrm>
              <a:off x="0" y="0"/>
              <a:ext cx="254000" cy="635000"/>
            </a:xfrm>
            <a:prstGeom prst="rect">
              <a:avLst/>
            </a:prstGeom>
            <a:solidFill>
              <a:srgbClr val="36A3E1"/>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TypeText"/>
          <p:cNvSpPr/>
          <p:nvPr>
            <p:custDataLst>
              <p:tags r:id="rId12"/>
            </p:custDataLst>
          </p:nvPr>
        </p:nvSpPr>
        <p:spPr>
          <a:xfrm>
            <a:off x="304800" y="0"/>
            <a:ext cx="1270000" cy="635000"/>
          </a:xfrm>
          <a:prstGeom prst="rect">
            <a:avLst/>
          </a:prstGeom>
          <a:noFill/>
          <a:ln w="25400" cap="flat" cmpd="sng" algn="ctr">
            <a:noFill/>
            <a:prstDash val="soli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600">
                <a:solidFill>
                  <a:srgbClr val="000000"/>
                </a:solidFill>
              </a:rPr>
              <a:t>投票</a:t>
            </a:r>
          </a:p>
        </p:txBody>
      </p:sp>
    </p:spTree>
    <p:custDataLst>
      <p:tags r:id="rId1"/>
    </p:custDataLst>
    <p:extLst>
      <p:ext uri="{BB962C8B-B14F-4D97-AF65-F5344CB8AC3E}">
        <p14:creationId xmlns:p14="http://schemas.microsoft.com/office/powerpoint/2010/main" val="2409602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170CD47-3A35-4C00-B5E0-A0361CAA3033}"/>
              </a:ext>
            </a:extLst>
          </p:cNvPr>
          <p:cNvSpPr/>
          <p:nvPr/>
        </p:nvSpPr>
        <p:spPr>
          <a:xfrm>
            <a:off x="368602" y="857249"/>
            <a:ext cx="8775398" cy="70200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zh-CN" altLang="en-US" sz="1350">
              <a:solidFill>
                <a:srgbClr val="FFFFFF"/>
              </a:solidFill>
              <a:latin typeface="Arial"/>
              <a:ea typeface="微软雅黑"/>
            </a:endParaRPr>
          </a:p>
        </p:txBody>
      </p:sp>
      <p:sp>
        <p:nvSpPr>
          <p:cNvPr id="7" name="矩形 6">
            <a:extLst>
              <a:ext uri="{FF2B5EF4-FFF2-40B4-BE49-F238E27FC236}">
                <a16:creationId xmlns:a16="http://schemas.microsoft.com/office/drawing/2014/main" id="{D98EF8BD-813C-4B89-AFF6-C3D73D3D6143}"/>
              </a:ext>
            </a:extLst>
          </p:cNvPr>
          <p:cNvSpPr/>
          <p:nvPr/>
        </p:nvSpPr>
        <p:spPr>
          <a:xfrm>
            <a:off x="2" y="857249"/>
            <a:ext cx="324000" cy="702000"/>
          </a:xfrm>
          <a:prstGeom prst="rect">
            <a:avLst/>
          </a:prstGeom>
          <a:solidFill>
            <a:srgbClr val="7F2C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zh-CN" altLang="en-US" sz="1350">
              <a:solidFill>
                <a:srgbClr val="FFFFFF"/>
              </a:solidFill>
              <a:latin typeface="Arial"/>
              <a:ea typeface="微软雅黑"/>
            </a:endParaRPr>
          </a:p>
        </p:txBody>
      </p:sp>
      <p:sp>
        <p:nvSpPr>
          <p:cNvPr id="8" name="矩形 7">
            <a:extLst>
              <a:ext uri="{FF2B5EF4-FFF2-40B4-BE49-F238E27FC236}">
                <a16:creationId xmlns:a16="http://schemas.microsoft.com/office/drawing/2014/main" id="{2B01C483-46BE-499D-A995-D2B6CC89231D}"/>
              </a:ext>
            </a:extLst>
          </p:cNvPr>
          <p:cNvSpPr/>
          <p:nvPr/>
        </p:nvSpPr>
        <p:spPr>
          <a:xfrm>
            <a:off x="341602" y="857249"/>
            <a:ext cx="54000" cy="702000"/>
          </a:xfrm>
          <a:prstGeom prst="rect">
            <a:avLst/>
          </a:prstGeom>
          <a:solidFill>
            <a:srgbClr val="7F2C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zh-CN" altLang="en-US" sz="1350">
              <a:solidFill>
                <a:srgbClr val="FFFFFF"/>
              </a:solidFill>
              <a:latin typeface="Arial"/>
              <a:ea typeface="微软雅黑"/>
            </a:endParaRPr>
          </a:p>
        </p:txBody>
      </p:sp>
      <p:sp>
        <p:nvSpPr>
          <p:cNvPr id="2" name="标题 1">
            <a:extLst>
              <a:ext uri="{FF2B5EF4-FFF2-40B4-BE49-F238E27FC236}">
                <a16:creationId xmlns:a16="http://schemas.microsoft.com/office/drawing/2014/main" id="{F0365D9E-E12D-4DBC-8A34-D3A664787338}"/>
              </a:ext>
            </a:extLst>
          </p:cNvPr>
          <p:cNvSpPr>
            <a:spLocks noGrp="1"/>
          </p:cNvSpPr>
          <p:nvPr>
            <p:ph type="title"/>
          </p:nvPr>
        </p:nvSpPr>
        <p:spPr/>
        <p:txBody>
          <a:bodyPr/>
          <a:lstStyle/>
          <a:p>
            <a:endParaRPr lang="en-001"/>
          </a:p>
        </p:txBody>
      </p:sp>
      <p:sp>
        <p:nvSpPr>
          <p:cNvPr id="4" name="内容占位符 3">
            <a:extLst>
              <a:ext uri="{FF2B5EF4-FFF2-40B4-BE49-F238E27FC236}">
                <a16:creationId xmlns:a16="http://schemas.microsoft.com/office/drawing/2014/main" id="{127E5BE0-B966-492D-8B54-5078FFFAB759}"/>
              </a:ext>
            </a:extLst>
          </p:cNvPr>
          <p:cNvSpPr>
            <a:spLocks noGrp="1"/>
          </p:cNvSpPr>
          <p:nvPr>
            <p:ph idx="1"/>
          </p:nvPr>
        </p:nvSpPr>
        <p:spPr>
          <a:xfrm>
            <a:off x="270757" y="2352240"/>
            <a:ext cx="5109210" cy="2696963"/>
          </a:xfrm>
        </p:spPr>
        <p:txBody>
          <a:bodyPr/>
          <a:lstStyle/>
          <a:p>
            <a:r>
              <a:rPr lang="zh-CN" altLang="en-US" sz="2100" dirty="0"/>
              <a:t>“当人类世界出现瘟疫大流行的时候，资本就会暴露出种种弊端，从社会主义必然取代资本主义的趋势来看，瘟疫也是资本主义的丧钟。”</a:t>
            </a:r>
            <a:endParaRPr lang="en-US" altLang="zh-CN" sz="2100" dirty="0"/>
          </a:p>
          <a:p>
            <a:pPr algn="r"/>
            <a:r>
              <a:rPr lang="en-US" altLang="zh-CN" dirty="0"/>
              <a:t>----</a:t>
            </a:r>
            <a:r>
              <a:rPr lang="zh-CN" altLang="en-US" dirty="0"/>
              <a:t>马克思（</a:t>
            </a:r>
            <a:r>
              <a:rPr lang="en-US" altLang="zh-CN" dirty="0"/>
              <a:t>1876</a:t>
            </a:r>
            <a:r>
              <a:rPr lang="zh-CN" altLang="en-US" dirty="0"/>
              <a:t>），</a:t>
            </a:r>
            <a:r>
              <a:rPr lang="en-US" altLang="zh-CN" dirty="0"/>
              <a:t>《</a:t>
            </a:r>
            <a:r>
              <a:rPr lang="zh-CN" altLang="en-US" dirty="0"/>
              <a:t>马克思全集</a:t>
            </a:r>
            <a:r>
              <a:rPr lang="en-US" altLang="zh-CN" dirty="0"/>
              <a:t>》</a:t>
            </a:r>
            <a:r>
              <a:rPr lang="zh-CN" altLang="en-US" dirty="0"/>
              <a:t>（第三卷）第</a:t>
            </a:r>
            <a:r>
              <a:rPr lang="en-US" altLang="zh-CN" dirty="0"/>
              <a:t>232</a:t>
            </a:r>
            <a:r>
              <a:rPr lang="zh-CN" altLang="en-US" dirty="0"/>
              <a:t>页</a:t>
            </a:r>
            <a:endParaRPr lang="en-001" dirty="0"/>
          </a:p>
        </p:txBody>
      </p:sp>
      <p:pic>
        <p:nvPicPr>
          <p:cNvPr id="5" name="图片 4">
            <a:extLst>
              <a:ext uri="{FF2B5EF4-FFF2-40B4-BE49-F238E27FC236}">
                <a16:creationId xmlns:a16="http://schemas.microsoft.com/office/drawing/2014/main" id="{F48D7D08-0D9A-4BF0-AB79-78992A5CD932}"/>
              </a:ext>
            </a:extLst>
          </p:cNvPr>
          <p:cNvPicPr>
            <a:picLocks noChangeAspect="1"/>
          </p:cNvPicPr>
          <p:nvPr/>
        </p:nvPicPr>
        <p:blipFill>
          <a:blip r:embed="rId2"/>
          <a:stretch>
            <a:fillRect/>
          </a:stretch>
        </p:blipFill>
        <p:spPr>
          <a:xfrm>
            <a:off x="5379967" y="857250"/>
            <a:ext cx="3422432" cy="5143500"/>
          </a:xfrm>
          <a:prstGeom prst="rect">
            <a:avLst/>
          </a:prstGeom>
        </p:spPr>
      </p:pic>
    </p:spTree>
    <p:extLst>
      <p:ext uri="{BB962C8B-B14F-4D97-AF65-F5344CB8AC3E}">
        <p14:creationId xmlns:p14="http://schemas.microsoft.com/office/powerpoint/2010/main" val="21511481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RAINPROBLEM" val="Polling"/>
  <p:tag name="PROBLEMSCORE" val="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RAINPROBLEMTYPE" val="ProblemSetting"/>
  <p:tag name="RAINPROBLEM" val="ProblemSetting"/>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6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6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Polling"/>
</p:tagLst>
</file>

<file path=ppt/tags/tag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1.xml><?xml version="1.0" encoding="utf-8"?>
<p:tagLst xmlns:a="http://schemas.openxmlformats.org/drawingml/2006/main" xmlns:r="http://schemas.openxmlformats.org/officeDocument/2006/relationships" xmlns:p="http://schemas.openxmlformats.org/presentationml/2006/main">
  <p:tag name="RAINPROBLEMTYPE" val="ProblemTypeMarker"/>
  <p:tag name="RAINPROBLEM" val="PollingAnswer"/>
</p:tagLst>
</file>

<file path=ppt/tags/tag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顶峰">
  <a:themeElements>
    <a:clrScheme name="顶峰">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顶峰">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顶峰">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5588</TotalTime>
  <Words>1166</Words>
  <Application>Microsoft Office PowerPoint</Application>
  <PresentationFormat>全屏显示(4:3)</PresentationFormat>
  <Paragraphs>54</Paragraphs>
  <Slides>11</Slides>
  <Notes>2</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11</vt:i4>
      </vt:variant>
    </vt:vector>
  </HeadingPairs>
  <TitlesOfParts>
    <vt:vector size="27" baseType="lpstr">
      <vt:lpstr>宋体</vt:lpstr>
      <vt:lpstr>微软雅黑</vt:lpstr>
      <vt:lpstr>等线</vt:lpstr>
      <vt:lpstr>黑体</vt:lpstr>
      <vt:lpstr>Arial</vt:lpstr>
      <vt:lpstr>Book Antiqua</vt:lpstr>
      <vt:lpstr>Calibri</vt:lpstr>
      <vt:lpstr>Calibri Light</vt:lpstr>
      <vt:lpstr>Cambria</vt:lpstr>
      <vt:lpstr>Lucida Sans</vt:lpstr>
      <vt:lpstr>Wingdings</vt:lpstr>
      <vt:lpstr>Wingdings 2</vt:lpstr>
      <vt:lpstr>Wingdings 3</vt:lpstr>
      <vt:lpstr>顶峰</vt:lpstr>
      <vt:lpstr>1_Office 主题</vt:lpstr>
      <vt:lpstr>Office 主题​​</vt:lpstr>
      <vt:lpstr>新时代中国特色社会主义 理论与实践</vt:lpstr>
      <vt:lpstr>课程安排</vt:lpstr>
      <vt:lpstr>PowerPoint 演示文稿</vt:lpstr>
      <vt:lpstr>中国特色社会主义理论与实践研究</vt:lpstr>
      <vt:lpstr>日程安排（暂定）</vt:lpstr>
      <vt:lpstr>成绩</vt:lpstr>
      <vt:lpstr>关于授课教师</vt:lpstr>
      <vt:lpstr>PowerPoint 演示文稿</vt:lpstr>
      <vt:lpstr>PowerPoint 演示文稿</vt:lpstr>
      <vt:lpstr>《曹景行：马克思对经济危机预言精准》</vt:lpstr>
      <vt:lpstr>PowerPoint 演示文稿</vt:lpstr>
    </vt:vector>
  </TitlesOfParts>
  <Company>WwW.YlmF.CoM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社会主义与当代世界</dc:title>
  <dc:creator>YlmF</dc:creator>
  <cp:lastModifiedBy>219</cp:lastModifiedBy>
  <cp:revision>46</cp:revision>
  <dcterms:created xsi:type="dcterms:W3CDTF">2007-11-13T01:19:48Z</dcterms:created>
  <dcterms:modified xsi:type="dcterms:W3CDTF">2021-09-18T06:49:00Z</dcterms:modified>
</cp:coreProperties>
</file>