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947E-CCED-49A4-BD3B-233DA99AD28C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BB97-53CF-4CA1-9725-F990478E3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9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A6DB-9017-4F3C-B385-E50DCE1D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E22FC-E9F6-493F-A142-DB76E1D0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B9CC0-572A-4167-B228-7BEBA5B8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E2965-F2FC-48A2-BE6A-D383F7FA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5AF9-53C2-4505-B329-A80F47A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BB6B-7C09-41C9-9253-B0BD186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168C3-636F-4DE6-AF67-D1691E5EE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F3C1-B04B-447E-805F-CE533795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900E6-0127-4684-AD5E-7F6BC938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9930-1F7B-45C4-8990-BA22174D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5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B8786D-99C6-478B-82F2-10E61CCA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DFA3B-42D8-45A8-8887-56AE70B6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89309-41A0-4369-80D2-716DA3A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C1DF3-8F55-44F4-A2EB-ED161494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837AE-5CDF-4BAD-BC82-3928BB31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6B8D-256E-440A-B48B-9C60BDDF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9682B-DB5D-4C1D-9D7E-8A183775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829C3-1523-4C65-B6D8-97BC762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84233-EFE1-4E14-B4BA-A7A703D6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5F475-7E92-41A9-BAA8-D2DD977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9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8AF39-4D81-416A-8932-753C2EA7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DBED2-4F98-4E2A-B0E6-CCB99C99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F526-E0D0-4CEE-B210-3FE2BA82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FF495-FC66-4978-B9C9-18156807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BEE4-1A9B-4079-899F-B62B272E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E1C8-C010-4916-8374-57F9084B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5ED98-DFC1-4824-B595-5FF5889C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3711C-3A35-4DA3-B334-8E535B64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E565-ADCE-43D5-AA19-2F01552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80B5E-E30B-4AED-A6AD-58718B5C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7393B-A34F-49B9-A5E2-D27BC246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A22CB-0294-4905-A0CE-2B42E66E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58CCB-4FD9-4C86-9DED-083017C0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550E2-244C-4879-805A-B1BDF4C0C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87AF68-C248-430A-A906-451021453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052C2-3F3B-4352-8FBF-135D00A6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747B1-53D3-4814-9102-7AC18CFF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5FDA66-D8B7-476E-8825-4C91E861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B6A11F-5075-4DC6-9D2C-97B9270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99E4-44F9-477D-98F2-F1FF5F4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45B7A-0C49-40C7-8A45-62D8FAC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15223-32F1-4E05-B00D-23EBE31D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91820-10C4-469B-AB7C-A069605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984EB-2BFE-470D-8D34-8BF2E613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9E9571-78BB-4595-A4D1-1E27B624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21F44-E8E9-4618-941B-9CF38721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5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A6C3-23DF-4E08-9594-514ECAB8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35640-91BB-48D4-9EB2-0320E860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3BBC8-E64C-4608-A1A7-260E8F30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21C82-C6FD-480A-8BF5-93EF201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8918A-4A58-45D0-B515-14C20D35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A6939-FFDA-49BC-9DF6-16EC9B8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5012-8F9C-4B07-8DAC-873ADB73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A8BCE-5A07-4114-99B1-048BBFAAF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6CD15-5FD8-45D7-A65A-3342FCD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1D31D-C425-4A8F-98C1-554D11E2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418AB-6369-4CE2-AFB3-34FF98D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62637-D192-4F4D-9744-28632186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612E21-D8A1-4F58-BD51-6587EB1F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850-6249-4D9D-9B2B-8ECBE900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0E1D-A9A2-4FC0-81C6-6EDB3D694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35FF-354D-4E47-A037-C4D6A94515C6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6639A-FF97-40BF-A1F7-14D88578E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04E5F-8B30-4014-965F-34B34B6B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176A-0C1B-4579-BA99-F7186E64C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1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830EA7-0DAD-4DAB-B7B9-50DB050B5C53}"/>
              </a:ext>
            </a:extLst>
          </p:cNvPr>
          <p:cNvSpPr/>
          <p:nvPr/>
        </p:nvSpPr>
        <p:spPr>
          <a:xfrm>
            <a:off x="838201" y="365125"/>
            <a:ext cx="10320291" cy="13255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4C8E39-D153-4E76-BB0E-4CC8289D64D4}"/>
              </a:ext>
            </a:extLst>
          </p:cNvPr>
          <p:cNvSpPr/>
          <p:nvPr/>
        </p:nvSpPr>
        <p:spPr>
          <a:xfrm>
            <a:off x="838200" y="2068945"/>
            <a:ext cx="5678010" cy="38435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0000" bIns="90000" rtlCol="0" anchor="ctr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字号较大（不能低于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18pt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字体颜色和背景的对比度要高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要标记好页码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不用无意义的特效，专注于内容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不是逐字稿，标出关键点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 algn="just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关键信息用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变色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的方法标记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algn="just"/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9A146C-F4C3-41F4-9AA5-CF9E1A39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PPT</a:t>
            </a:r>
            <a:r>
              <a:rPr lang="zh-CN" altLang="en-US" b="1" dirty="0"/>
              <a:t>设计要点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8FB328-B26D-4E0A-A497-BF0FF963B647}"/>
              </a:ext>
            </a:extLst>
          </p:cNvPr>
          <p:cNvSpPr/>
          <p:nvPr/>
        </p:nvSpPr>
        <p:spPr>
          <a:xfrm>
            <a:off x="7208667" y="2068945"/>
            <a:ext cx="3949825" cy="3843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228600" indent="-228600" algn="just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用等线字体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 algn="just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适当行距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每页有标题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正确的引用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列表不要超过三行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过多内容要巧妙排版</a:t>
            </a:r>
          </a:p>
          <a:p>
            <a:pPr algn="just"/>
            <a:endParaRPr lang="zh-CN" altLang="en-US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B4A98-E617-4C8F-A89D-7DAD03A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176A-0C1B-4579-BA99-F7186E64C04D}" type="slidenum">
              <a:rPr lang="zh-CN" altLang="en-US" sz="2000" smtClean="0"/>
              <a:t>1</a:t>
            </a:fld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0004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PPT设计要点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PPT设计要点</dc:title>
  <dc:creator>崔 晏菲</dc:creator>
  <cp:lastModifiedBy>崔 晏菲</cp:lastModifiedBy>
  <cp:revision>3</cp:revision>
  <dcterms:created xsi:type="dcterms:W3CDTF">2022-02-26T13:31:40Z</dcterms:created>
  <dcterms:modified xsi:type="dcterms:W3CDTF">2022-02-26T13:51:56Z</dcterms:modified>
</cp:coreProperties>
</file>