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1B6190"/>
    <a:srgbClr val="E31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0AB4D-CBEB-45BB-9B41-8F5056A5C7D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74D5-D087-4137-B29E-0308C5437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7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6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4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79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48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6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1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16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0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7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8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89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5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38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855406"/>
            <a:ext cx="12192000" cy="578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147390" y="27794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单击此处添加文字标题内容</a:t>
            </a:r>
          </a:p>
        </p:txBody>
      </p:sp>
    </p:spTree>
    <p:extLst>
      <p:ext uri="{BB962C8B-B14F-4D97-AF65-F5344CB8AC3E}">
        <p14:creationId xmlns:p14="http://schemas.microsoft.com/office/powerpoint/2010/main" val="156951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3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41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9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58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53484" y="342796"/>
            <a:ext cx="1521524" cy="35898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单击输入标题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353484" y="619994"/>
            <a:ext cx="1660986" cy="27697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42796"/>
            <a:ext cx="213784" cy="55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3256">
              <a:defRPr/>
            </a:pP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2022/10/7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3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5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5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14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3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Diamond 292"/>
          <p:cNvSpPr/>
          <p:nvPr/>
        </p:nvSpPr>
        <p:spPr>
          <a:xfrm>
            <a:off x="5242280" y="1680065"/>
            <a:ext cx="1359097" cy="1359097"/>
          </a:xfrm>
          <a:prstGeom prst="diamond">
            <a:avLst/>
          </a:prstGeom>
          <a:solidFill>
            <a:srgbClr val="1F60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cs typeface="+mn-ea"/>
                <a:sym typeface="+mn-lt"/>
              </a:rPr>
              <a:t>01</a:t>
            </a:r>
          </a:p>
        </p:txBody>
      </p:sp>
      <p:sp>
        <p:nvSpPr>
          <p:cNvPr id="34" name="TextBox 294"/>
          <p:cNvSpPr txBox="1"/>
          <p:nvPr/>
        </p:nvSpPr>
        <p:spPr>
          <a:xfrm>
            <a:off x="3510909" y="3429000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800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7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17CDFB-8543-9585-EE7B-7F3758C8AE6C}"/>
              </a:ext>
            </a:extLst>
          </p:cNvPr>
          <p:cNvSpPr/>
          <p:nvPr/>
        </p:nvSpPr>
        <p:spPr>
          <a:xfrm>
            <a:off x="2237594" y="3680112"/>
            <a:ext cx="7368466" cy="1815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68707-85B0-49E5-BFAB-D877CFD401FA}"/>
              </a:ext>
            </a:extLst>
          </p:cNvPr>
          <p:cNvSpPr txBox="1"/>
          <p:nvPr/>
        </p:nvSpPr>
        <p:spPr>
          <a:xfrm>
            <a:off x="2450740" y="3866767"/>
            <a:ext cx="6942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They are all through some certain industries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1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61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66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1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3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20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F7A9F8E-EB8E-C7B1-8D8D-55ADE154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72" y="4014673"/>
            <a:ext cx="3934795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区块链智能科技云计算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158</Words>
  <Application>Microsoft Office PowerPoint</Application>
  <PresentationFormat>宽屏</PresentationFormat>
  <Paragraphs>54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微软雅黑 Light</vt:lpstr>
      <vt:lpstr>Arial</vt:lpstr>
      <vt:lpstr>Arial Black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区块链智能科技云计算PPT模板</dc:title>
  <dc:creator>崔晏菲</dc:creator>
  <cp:lastModifiedBy>崔 晏菲</cp:lastModifiedBy>
  <cp:revision>5</cp:revision>
  <dcterms:created xsi:type="dcterms:W3CDTF">2018-04-10T07:29:30Z</dcterms:created>
  <dcterms:modified xsi:type="dcterms:W3CDTF">2022-10-07T09:43:14Z</dcterms:modified>
</cp:coreProperties>
</file>