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9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0.xml" ContentType="application/vnd.openxmlformats-officedocument.presentationml.tags+xml"/>
  <Override PartName="/ppt/notesSlides/notesSlide18.xml" ContentType="application/vnd.openxmlformats-officedocument.presentationml.notesSlide+xml"/>
  <Override PartName="/ppt/tags/tag11.xml" ContentType="application/vnd.openxmlformats-officedocument.presentationml.tags+xml"/>
  <Override PartName="/ppt/notesSlides/notesSlide19.xml" ContentType="application/vnd.openxmlformats-officedocument.presentationml.notesSlide+xml"/>
  <Override PartName="/ppt/tags/tag12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3.xml" ContentType="application/vnd.openxmlformats-officedocument.presentationml.tags+xml"/>
  <Override PartName="/ppt/notesSlides/notesSlide22.xml" ContentType="application/vnd.openxmlformats-officedocument.presentationml.notesSlide+xml"/>
  <Override PartName="/ppt/tags/tag14.xml" ContentType="application/vnd.openxmlformats-officedocument.presentationml.tags+xml"/>
  <Override PartName="/ppt/notesSlides/notesSlide23.xml" ContentType="application/vnd.openxmlformats-officedocument.presentationml.notesSlide+xml"/>
  <Override PartName="/ppt/tags/tag15.xml" ContentType="application/vnd.openxmlformats-officedocument.presentationml.tags+xml"/>
  <Override PartName="/ppt/notesSlides/notesSlide2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80" r:id="rId2"/>
    <p:sldMasterId id="2147483682" r:id="rId3"/>
  </p:sldMasterIdLst>
  <p:notesMasterIdLst>
    <p:notesMasterId r:id="rId29"/>
  </p:notesMasterIdLst>
  <p:handoutMasterIdLst>
    <p:handoutMasterId r:id="rId30"/>
  </p:handoutMasterIdLst>
  <p:sldIdLst>
    <p:sldId id="272" r:id="rId4"/>
    <p:sldId id="257" r:id="rId5"/>
    <p:sldId id="267" r:id="rId6"/>
    <p:sldId id="274" r:id="rId7"/>
    <p:sldId id="292" r:id="rId8"/>
    <p:sldId id="293" r:id="rId9"/>
    <p:sldId id="294" r:id="rId10"/>
    <p:sldId id="295" r:id="rId11"/>
    <p:sldId id="296" r:id="rId12"/>
    <p:sldId id="297" r:id="rId13"/>
    <p:sldId id="273" r:id="rId14"/>
    <p:sldId id="259" r:id="rId15"/>
    <p:sldId id="276" r:id="rId16"/>
    <p:sldId id="275" r:id="rId17"/>
    <p:sldId id="278" r:id="rId18"/>
    <p:sldId id="279" r:id="rId19"/>
    <p:sldId id="280" r:id="rId20"/>
    <p:sldId id="262" r:id="rId21"/>
    <p:sldId id="281" r:id="rId22"/>
    <p:sldId id="282" r:id="rId23"/>
    <p:sldId id="286" r:id="rId24"/>
    <p:sldId id="285" r:id="rId25"/>
    <p:sldId id="266" r:id="rId26"/>
    <p:sldId id="291" r:id="rId27"/>
    <p:sldId id="289" r:id="rId2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46">
          <p15:clr>
            <a:srgbClr val="A4A3A4"/>
          </p15:clr>
        </p15:guide>
        <p15:guide id="4" orient="horz" pos="3952">
          <p15:clr>
            <a:srgbClr val="A4A3A4"/>
          </p15:clr>
        </p15:guide>
        <p15:guide id="5" pos="461">
          <p15:clr>
            <a:srgbClr val="A4A3A4"/>
          </p15:clr>
        </p15:guide>
        <p15:guide id="6" pos="72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589B"/>
    <a:srgbClr val="43377B"/>
    <a:srgbClr val="2F60A0"/>
    <a:srgbClr val="F1F1F1"/>
    <a:srgbClr val="6794CE"/>
    <a:srgbClr val="17495D"/>
    <a:srgbClr val="2F6A86"/>
    <a:srgbClr val="207DA6"/>
    <a:srgbClr val="264773"/>
    <a:srgbClr val="40D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 showGuides="1">
      <p:cViewPr varScale="1">
        <p:scale>
          <a:sx n="70" d="100"/>
          <a:sy n="70" d="100"/>
        </p:scale>
        <p:origin x="66" y="336"/>
      </p:cViewPr>
      <p:guideLst>
        <p:guide orient="horz" pos="2160"/>
        <p:guide pos="3840"/>
        <p:guide orient="horz" pos="346"/>
        <p:guide orient="horz" pos="3952"/>
        <p:guide pos="461"/>
        <p:guide pos="72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0CC6228C-380E-49BD-87B1-BB697E9CBDC6}" type="datetimeFigureOut">
              <a:rPr lang="zh-CN" altLang="en-US"/>
              <a:pPr>
                <a:defRPr/>
              </a:pPr>
              <a:t>2018/8/8</a:t>
            </a:fld>
            <a:endParaRPr lang="zh-CN" altLang="en-US"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E25153CB-7F6A-4015-A541-E450D86BFD09}" type="slidenum">
              <a:rPr lang="zh-CN" altLang="en-US"/>
              <a:pPr>
                <a:defRPr/>
              </a:pPr>
              <a:t>‹#›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4164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80F5B3BE-B4A1-40DA-A5BF-4CBE0A6395C4}" type="datetimeFigureOut">
              <a:rPr lang="zh-CN" altLang="en-US"/>
              <a:pPr>
                <a:defRPr/>
              </a:pPr>
              <a:t>2018/8/8</a:t>
            </a:fld>
            <a:endParaRPr lang="zh-CN" altLang="en-US">
              <a:cs typeface="+mn-cs"/>
            </a:endParaRPr>
          </a:p>
        </p:txBody>
      </p:sp>
      <p:sp>
        <p:nvSpPr>
          <p:cNvPr id="410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1194B16E-C1AE-48B0-8E82-A3E37666A967}" type="slidenum">
              <a:rPr lang="zh-CN" altLang="en-US"/>
              <a:pPr>
                <a:defRPr/>
              </a:pPr>
              <a:t>‹#›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836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4B16E-C1AE-48B0-8E82-A3E37666A967}" type="slidenum">
              <a:rPr lang="zh-CN" altLang="en-US" smtClean="0"/>
              <a:pPr>
                <a:defRPr/>
              </a:pPr>
              <a:t>1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891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4B16E-C1AE-48B0-8E82-A3E37666A967}" type="slidenum">
              <a:rPr lang="zh-CN" altLang="en-US" smtClean="0"/>
              <a:pPr>
                <a:defRPr/>
              </a:pPr>
              <a:t>10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4084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4B16E-C1AE-48B0-8E82-A3E37666A967}" type="slidenum">
              <a:rPr lang="zh-CN" altLang="en-US" smtClean="0"/>
              <a:pPr>
                <a:defRPr/>
              </a:pPr>
              <a:t>11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8534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4B16E-C1AE-48B0-8E82-A3E37666A967}" type="slidenum">
              <a:rPr lang="zh-CN" altLang="en-US" smtClean="0"/>
              <a:pPr>
                <a:defRPr/>
              </a:pPr>
              <a:t>12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6500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4B16E-C1AE-48B0-8E82-A3E37666A967}" type="slidenum">
              <a:rPr lang="zh-CN" altLang="en-US" smtClean="0"/>
              <a:pPr>
                <a:defRPr/>
              </a:pPr>
              <a:t>13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352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4B16E-C1AE-48B0-8E82-A3E37666A967}" type="slidenum">
              <a:rPr lang="zh-CN" altLang="en-US" smtClean="0"/>
              <a:pPr>
                <a:defRPr/>
              </a:pPr>
              <a:t>14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4243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4B16E-C1AE-48B0-8E82-A3E37666A967}" type="slidenum">
              <a:rPr lang="zh-CN" altLang="en-US" smtClean="0"/>
              <a:pPr>
                <a:defRPr/>
              </a:pPr>
              <a:t>15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1977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4B16E-C1AE-48B0-8E82-A3E37666A967}" type="slidenum">
              <a:rPr lang="zh-CN" altLang="en-US" smtClean="0"/>
              <a:pPr>
                <a:defRPr/>
              </a:pPr>
              <a:t>16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6375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4B16E-C1AE-48B0-8E82-A3E37666A967}" type="slidenum">
              <a:rPr lang="zh-CN" altLang="en-US" smtClean="0"/>
              <a:pPr>
                <a:defRPr/>
              </a:pPr>
              <a:t>17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5320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4B16E-C1AE-48B0-8E82-A3E37666A967}" type="slidenum">
              <a:rPr lang="zh-CN" altLang="en-US" smtClean="0"/>
              <a:pPr>
                <a:defRPr/>
              </a:pPr>
              <a:t>18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9293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4B16E-C1AE-48B0-8E82-A3E37666A967}" type="slidenum">
              <a:rPr lang="zh-CN" altLang="en-US" smtClean="0"/>
              <a:pPr>
                <a:defRPr/>
              </a:pPr>
              <a:t>19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740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4B16E-C1AE-48B0-8E82-A3E37666A967}" type="slidenum">
              <a:rPr lang="zh-CN" altLang="en-US" smtClean="0"/>
              <a:pPr>
                <a:defRPr/>
              </a:pPr>
              <a:t>2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960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4B16E-C1AE-48B0-8E82-A3E37666A967}" type="slidenum">
              <a:rPr lang="zh-CN" altLang="en-US" smtClean="0"/>
              <a:pPr>
                <a:defRPr/>
              </a:pPr>
              <a:t>20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3885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4B16E-C1AE-48B0-8E82-A3E37666A967}" type="slidenum">
              <a:rPr lang="zh-CN" altLang="en-US" smtClean="0"/>
              <a:pPr>
                <a:defRPr/>
              </a:pPr>
              <a:t>21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97225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4B16E-C1AE-48B0-8E82-A3E37666A967}" type="slidenum">
              <a:rPr lang="zh-CN" altLang="en-US" smtClean="0"/>
              <a:pPr>
                <a:defRPr/>
              </a:pPr>
              <a:t>22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99811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4B16E-C1AE-48B0-8E82-A3E37666A967}" type="slidenum">
              <a:rPr lang="zh-CN" altLang="en-US" smtClean="0"/>
              <a:pPr>
                <a:defRPr/>
              </a:pPr>
              <a:t>23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76119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4B16E-C1AE-48B0-8E82-A3E37666A967}" type="slidenum">
              <a:rPr lang="zh-CN" altLang="en-US" smtClean="0"/>
              <a:pPr>
                <a:defRPr/>
              </a:pPr>
              <a:t>24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2908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3658602-03E0-47F1-B971-EDD605660112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7908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4B16E-C1AE-48B0-8E82-A3E37666A967}" type="slidenum">
              <a:rPr lang="zh-CN" altLang="en-US" smtClean="0"/>
              <a:pPr>
                <a:defRPr/>
              </a:pPr>
              <a:t>3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4358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4B16E-C1AE-48B0-8E82-A3E37666A967}" type="slidenum">
              <a:rPr lang="zh-CN" altLang="en-US" smtClean="0"/>
              <a:pPr>
                <a:defRPr/>
              </a:pPr>
              <a:t>4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5279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4B16E-C1AE-48B0-8E82-A3E37666A967}" type="slidenum">
              <a:rPr lang="zh-CN" altLang="en-US" smtClean="0"/>
              <a:pPr>
                <a:defRPr/>
              </a:pPr>
              <a:t>5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6496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4B16E-C1AE-48B0-8E82-A3E37666A967}" type="slidenum">
              <a:rPr lang="zh-CN" altLang="en-US" smtClean="0"/>
              <a:pPr>
                <a:defRPr/>
              </a:pPr>
              <a:t>6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9081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4B16E-C1AE-48B0-8E82-A3E37666A967}" type="slidenum">
              <a:rPr lang="zh-CN" altLang="en-US" smtClean="0"/>
              <a:pPr>
                <a:defRPr/>
              </a:pPr>
              <a:t>7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3246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4B16E-C1AE-48B0-8E82-A3E37666A967}" type="slidenum">
              <a:rPr lang="zh-CN" altLang="en-US" smtClean="0"/>
              <a:pPr>
                <a:defRPr/>
              </a:pPr>
              <a:t>8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988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4B16E-C1AE-48B0-8E82-A3E37666A967}" type="slidenum">
              <a:rPr lang="zh-CN" altLang="en-US" smtClean="0"/>
              <a:pPr>
                <a:defRPr/>
              </a:pPr>
              <a:t>9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742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449031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489777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02339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932357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5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9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hyperlink" Target="https://kangax.github.io/es5-compat-table/es6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46" name="直接连接符 16"/>
          <p:cNvCxnSpPr>
            <a:cxnSpLocks noChangeShapeType="1"/>
          </p:cNvCxnSpPr>
          <p:nvPr/>
        </p:nvCxnSpPr>
        <p:spPr bwMode="auto">
          <a:xfrm flipH="1">
            <a:off x="8005763" y="860425"/>
            <a:ext cx="2536825" cy="1631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7" name="椭圆 18"/>
          <p:cNvSpPr>
            <a:spLocks noChangeArrowheads="1"/>
          </p:cNvSpPr>
          <p:nvPr/>
        </p:nvSpPr>
        <p:spPr bwMode="auto">
          <a:xfrm rot="-1964669">
            <a:off x="7959725" y="2462213"/>
            <a:ext cx="74613" cy="730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6148" name="直接连接符 16"/>
          <p:cNvCxnSpPr>
            <a:cxnSpLocks noChangeShapeType="1"/>
          </p:cNvCxnSpPr>
          <p:nvPr/>
        </p:nvCxnSpPr>
        <p:spPr bwMode="auto">
          <a:xfrm flipV="1">
            <a:off x="1466850" y="4060825"/>
            <a:ext cx="3021013" cy="1776413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9" name="椭圆 18"/>
          <p:cNvSpPr>
            <a:spLocks noChangeArrowheads="1"/>
          </p:cNvSpPr>
          <p:nvPr/>
        </p:nvSpPr>
        <p:spPr bwMode="auto">
          <a:xfrm rot="8973572">
            <a:off x="4460875" y="4019550"/>
            <a:ext cx="74613" cy="730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150" name="矩形 3"/>
          <p:cNvSpPr>
            <a:spLocks noChangeArrowheads="1"/>
          </p:cNvSpPr>
          <p:nvPr/>
        </p:nvSpPr>
        <p:spPr bwMode="auto">
          <a:xfrm>
            <a:off x="2635250" y="2286000"/>
            <a:ext cx="7261225" cy="1963738"/>
          </a:xfrm>
          <a:prstGeom prst="rect">
            <a:avLst/>
          </a:prstGeom>
          <a:solidFill>
            <a:schemeClr val="tx1">
              <a:alpha val="1803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6151" name="直接连接符 5"/>
          <p:cNvCxnSpPr>
            <a:cxnSpLocks noChangeShapeType="1"/>
          </p:cNvCxnSpPr>
          <p:nvPr/>
        </p:nvCxnSpPr>
        <p:spPr bwMode="auto">
          <a:xfrm>
            <a:off x="2644775" y="3556000"/>
            <a:ext cx="7237413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3" name="文本框 13"/>
          <p:cNvSpPr txBox="1">
            <a:spLocks noChangeArrowheads="1"/>
          </p:cNvSpPr>
          <p:nvPr/>
        </p:nvSpPr>
        <p:spPr bwMode="auto">
          <a:xfrm>
            <a:off x="7601802" y="3713163"/>
            <a:ext cx="20966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崔莹    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2018.8.8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5" name="椭圆 19"/>
          <p:cNvSpPr>
            <a:spLocks noChangeArrowheads="1"/>
          </p:cNvSpPr>
          <p:nvPr/>
        </p:nvSpPr>
        <p:spPr bwMode="auto">
          <a:xfrm>
            <a:off x="9847263" y="3519488"/>
            <a:ext cx="74612" cy="730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24200" y="2430463"/>
            <a:ext cx="65742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4800" spc="3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ECMAScript6 </a:t>
            </a:r>
            <a:r>
              <a:rPr lang="zh-CN" altLang="en-US" sz="4800" spc="3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部分实践</a:t>
            </a:r>
            <a:endParaRPr lang="en-US" altLang="zh-CN" sz="4800" spc="300" dirty="0" smtClean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57" name="椭圆 6"/>
          <p:cNvSpPr>
            <a:spLocks noChangeArrowheads="1"/>
          </p:cNvSpPr>
          <p:nvPr/>
        </p:nvSpPr>
        <p:spPr bwMode="auto">
          <a:xfrm>
            <a:off x="2208213" y="1087438"/>
            <a:ext cx="935037" cy="933450"/>
          </a:xfrm>
          <a:prstGeom prst="ellipse">
            <a:avLst/>
          </a:prstGeom>
          <a:solidFill>
            <a:srgbClr val="66D6F0">
              <a:alpha val="6313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158" name="椭圆 19"/>
          <p:cNvSpPr>
            <a:spLocks noChangeArrowheads="1"/>
          </p:cNvSpPr>
          <p:nvPr/>
        </p:nvSpPr>
        <p:spPr bwMode="auto">
          <a:xfrm>
            <a:off x="2598738" y="3519488"/>
            <a:ext cx="74612" cy="730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159" name="two-overlapped-squares_19734"/>
          <p:cNvSpPr>
            <a:spLocks noChangeAspect="1"/>
          </p:cNvSpPr>
          <p:nvPr/>
        </p:nvSpPr>
        <p:spPr bwMode="auto">
          <a:xfrm>
            <a:off x="4986338" y="3446463"/>
            <a:ext cx="584200" cy="611187"/>
          </a:xfrm>
          <a:custGeom>
            <a:avLst/>
            <a:gdLst>
              <a:gd name="T0" fmla="*/ 108322 w 581600"/>
              <a:gd name="T1" fmla="*/ 158877 h 606016"/>
              <a:gd name="T2" fmla="*/ 454744 w 581600"/>
              <a:gd name="T3" fmla="*/ 158877 h 606016"/>
              <a:gd name="T4" fmla="*/ 454744 w 581600"/>
              <a:gd name="T5" fmla="*/ 480635 h 606016"/>
              <a:gd name="T6" fmla="*/ 438232 w 581600"/>
              <a:gd name="T7" fmla="*/ 480635 h 606016"/>
              <a:gd name="T8" fmla="*/ 438232 w 581600"/>
              <a:gd name="T9" fmla="*/ 175329 h 606016"/>
              <a:gd name="T10" fmla="*/ 108320 w 581600"/>
              <a:gd name="T11" fmla="*/ 175329 h 606016"/>
              <a:gd name="T12" fmla="*/ 108320 w 581600"/>
              <a:gd name="T13" fmla="*/ 175328 h 606016"/>
              <a:gd name="T14" fmla="*/ 108322 w 581600"/>
              <a:gd name="T15" fmla="*/ 175328 h 606016"/>
              <a:gd name="T16" fmla="*/ 0 w 581600"/>
              <a:gd name="T17" fmla="*/ 158877 h 606016"/>
              <a:gd name="T18" fmla="*/ 108320 w 581600"/>
              <a:gd name="T19" fmla="*/ 158877 h 606016"/>
              <a:gd name="T20" fmla="*/ 108320 w 581600"/>
              <a:gd name="T21" fmla="*/ 175328 h 606016"/>
              <a:gd name="T22" fmla="*/ 16406 w 581600"/>
              <a:gd name="T23" fmla="*/ 175328 h 606016"/>
              <a:gd name="T24" fmla="*/ 16406 w 581600"/>
              <a:gd name="T25" fmla="*/ 598435 h 606016"/>
              <a:gd name="T26" fmla="*/ 438232 w 581600"/>
              <a:gd name="T27" fmla="*/ 598435 h 606016"/>
              <a:gd name="T28" fmla="*/ 438232 w 581600"/>
              <a:gd name="T29" fmla="*/ 480639 h 606016"/>
              <a:gd name="T30" fmla="*/ 454744 w 581600"/>
              <a:gd name="T31" fmla="*/ 480639 h 606016"/>
              <a:gd name="T32" fmla="*/ 454744 w 581600"/>
              <a:gd name="T33" fmla="*/ 614886 h 606016"/>
              <a:gd name="T34" fmla="*/ 0 w 581600"/>
              <a:gd name="T35" fmla="*/ 614886 h 606016"/>
              <a:gd name="T36" fmla="*/ 132922 w 581600"/>
              <a:gd name="T37" fmla="*/ 0 h 606016"/>
              <a:gd name="T38" fmla="*/ 587737 w 581600"/>
              <a:gd name="T39" fmla="*/ 0 h 606016"/>
              <a:gd name="T40" fmla="*/ 587737 w 581600"/>
              <a:gd name="T41" fmla="*/ 455939 h 606016"/>
              <a:gd name="T42" fmla="*/ 479398 w 581600"/>
              <a:gd name="T43" fmla="*/ 455939 h 606016"/>
              <a:gd name="T44" fmla="*/ 479398 w 581600"/>
              <a:gd name="T45" fmla="*/ 439489 h 606016"/>
              <a:gd name="T46" fmla="*/ 571329 w 581600"/>
              <a:gd name="T47" fmla="*/ 439489 h 606016"/>
              <a:gd name="T48" fmla="*/ 571329 w 581600"/>
              <a:gd name="T49" fmla="*/ 16449 h 606016"/>
              <a:gd name="T50" fmla="*/ 149331 w 581600"/>
              <a:gd name="T51" fmla="*/ 16449 h 606016"/>
              <a:gd name="T52" fmla="*/ 149331 w 581600"/>
              <a:gd name="T53" fmla="*/ 134230 h 606016"/>
              <a:gd name="T54" fmla="*/ 132922 w 581600"/>
              <a:gd name="T55" fmla="*/ 134230 h 60601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1600" h="606016">
                <a:moveTo>
                  <a:pt x="107191" y="156585"/>
                </a:moveTo>
                <a:lnTo>
                  <a:pt x="449996" y="156585"/>
                </a:lnTo>
                <a:lnTo>
                  <a:pt x="449996" y="473702"/>
                </a:lnTo>
                <a:lnTo>
                  <a:pt x="433657" y="473702"/>
                </a:lnTo>
                <a:lnTo>
                  <a:pt x="433657" y="172800"/>
                </a:lnTo>
                <a:lnTo>
                  <a:pt x="107189" y="172800"/>
                </a:lnTo>
                <a:lnTo>
                  <a:pt x="107189" y="172799"/>
                </a:lnTo>
                <a:lnTo>
                  <a:pt x="107191" y="172799"/>
                </a:lnTo>
                <a:lnTo>
                  <a:pt x="107191" y="156585"/>
                </a:lnTo>
                <a:close/>
                <a:moveTo>
                  <a:pt x="0" y="156585"/>
                </a:moveTo>
                <a:lnTo>
                  <a:pt x="107189" y="156585"/>
                </a:lnTo>
                <a:lnTo>
                  <a:pt x="107189" y="172799"/>
                </a:lnTo>
                <a:lnTo>
                  <a:pt x="16235" y="172799"/>
                </a:lnTo>
                <a:lnTo>
                  <a:pt x="16235" y="589802"/>
                </a:lnTo>
                <a:lnTo>
                  <a:pt x="433657" y="589802"/>
                </a:lnTo>
                <a:lnTo>
                  <a:pt x="433657" y="473706"/>
                </a:lnTo>
                <a:lnTo>
                  <a:pt x="449996" y="473706"/>
                </a:lnTo>
                <a:lnTo>
                  <a:pt x="449996" y="606016"/>
                </a:lnTo>
                <a:lnTo>
                  <a:pt x="0" y="606016"/>
                </a:lnTo>
                <a:lnTo>
                  <a:pt x="0" y="156585"/>
                </a:lnTo>
                <a:close/>
                <a:moveTo>
                  <a:pt x="131534" y="0"/>
                </a:moveTo>
                <a:lnTo>
                  <a:pt x="581600" y="0"/>
                </a:lnTo>
                <a:lnTo>
                  <a:pt x="581600" y="449361"/>
                </a:lnTo>
                <a:lnTo>
                  <a:pt x="474392" y="449361"/>
                </a:lnTo>
                <a:lnTo>
                  <a:pt x="474392" y="433149"/>
                </a:lnTo>
                <a:lnTo>
                  <a:pt x="565363" y="433149"/>
                </a:lnTo>
                <a:lnTo>
                  <a:pt x="565363" y="16212"/>
                </a:lnTo>
                <a:lnTo>
                  <a:pt x="147771" y="16212"/>
                </a:lnTo>
                <a:lnTo>
                  <a:pt x="147771" y="132293"/>
                </a:lnTo>
                <a:lnTo>
                  <a:pt x="131534" y="132293"/>
                </a:lnTo>
                <a:lnTo>
                  <a:pt x="13153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1" name="椭圆 6"/>
          <p:cNvSpPr>
            <a:spLocks noChangeArrowheads="1"/>
          </p:cNvSpPr>
          <p:nvPr/>
        </p:nvSpPr>
        <p:spPr bwMode="auto">
          <a:xfrm>
            <a:off x="10841038" y="5422900"/>
            <a:ext cx="414337" cy="414338"/>
          </a:xfrm>
          <a:prstGeom prst="ellipse">
            <a:avLst/>
          </a:prstGeom>
          <a:solidFill>
            <a:schemeClr val="bg1">
              <a:alpha val="3607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160" name="椭圆 6"/>
          <p:cNvSpPr>
            <a:spLocks noChangeArrowheads="1"/>
          </p:cNvSpPr>
          <p:nvPr/>
        </p:nvSpPr>
        <p:spPr bwMode="auto">
          <a:xfrm>
            <a:off x="9829146" y="4312678"/>
            <a:ext cx="935037" cy="933450"/>
          </a:xfrm>
          <a:prstGeom prst="ellipse">
            <a:avLst/>
          </a:prstGeom>
          <a:solidFill>
            <a:schemeClr val="bg1">
              <a:alpha val="1882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465">
        <p14:vortex dir="r"/>
      </p:transition>
    </mc:Choice>
    <mc:Fallback xmlns="">
      <p:transition spd="slow" advTm="46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e1644e00-46c3-48c9-bf2b-4b12f63c90a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549275" y="1602519"/>
            <a:ext cx="11052859" cy="2960688"/>
            <a:chOff x="884595" y="1556992"/>
            <a:chExt cx="10630140" cy="2960751"/>
          </a:xfrm>
        </p:grpSpPr>
        <p:sp>
          <p:nvSpPr>
            <p:cNvPr id="17" name="išlïḍé" hidden="1">
              <a:extLst/>
            </p:cNvPr>
            <p:cNvSpPr/>
            <p:nvPr/>
          </p:nvSpPr>
          <p:spPr bwMode="auto">
            <a:xfrm>
              <a:off x="9350010" y="1556992"/>
              <a:ext cx="1595222" cy="2960751"/>
            </a:xfrm>
            <a:custGeom>
              <a:avLst/>
              <a:gdLst>
                <a:gd name="connsiteX0" fmla="*/ 0 w 2530610"/>
                <a:gd name="connsiteY0" fmla="*/ 0 h 4700016"/>
                <a:gd name="connsiteX1" fmla="*/ 2263743 w 2530610"/>
                <a:gd name="connsiteY1" fmla="*/ 0 h 4700016"/>
                <a:gd name="connsiteX2" fmla="*/ 2530610 w 2530610"/>
                <a:gd name="connsiteY2" fmla="*/ 266867 h 4700016"/>
                <a:gd name="connsiteX3" fmla="*/ 2530610 w 2530610"/>
                <a:gd name="connsiteY3" fmla="*/ 4433149 h 4700016"/>
                <a:gd name="connsiteX4" fmla="*/ 2263743 w 2530610"/>
                <a:gd name="connsiteY4" fmla="*/ 4700016 h 4700016"/>
                <a:gd name="connsiteX5" fmla="*/ 1961175 w 2530610"/>
                <a:gd name="connsiteY5" fmla="*/ 4700016 h 470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0610" h="4700016">
                  <a:moveTo>
                    <a:pt x="0" y="0"/>
                  </a:moveTo>
                  <a:lnTo>
                    <a:pt x="2263743" y="0"/>
                  </a:lnTo>
                  <a:cubicBezTo>
                    <a:pt x="2411130" y="0"/>
                    <a:pt x="2530610" y="119480"/>
                    <a:pt x="2530610" y="266867"/>
                  </a:cubicBezTo>
                  <a:lnTo>
                    <a:pt x="2530610" y="4433149"/>
                  </a:lnTo>
                  <a:cubicBezTo>
                    <a:pt x="2530610" y="4580536"/>
                    <a:pt x="2411130" y="4700016"/>
                    <a:pt x="2263743" y="4700016"/>
                  </a:cubicBezTo>
                  <a:lnTo>
                    <a:pt x="1961175" y="470001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9" name="ísḷiḑé">
              <a:extLst/>
            </p:cNvPr>
            <p:cNvSpPr txBox="1"/>
            <p:nvPr/>
          </p:nvSpPr>
          <p:spPr bwMode="auto">
            <a:xfrm>
              <a:off x="884595" y="1582479"/>
              <a:ext cx="10630140" cy="2507320"/>
            </a:xfrm>
            <a:prstGeom prst="rect">
              <a:avLst/>
            </a:prstGeom>
            <a:noFill/>
          </p:spPr>
          <p:txBody>
            <a:bodyPr lIns="90000">
              <a:no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</a:rPr>
                <a:t>1</a:t>
              </a:r>
              <a:r>
                <a:rPr lang="zh-CN" altLang="en-US" sz="2400" dirty="0" smtClean="0">
                  <a:solidFill>
                    <a:schemeClr val="bg1"/>
                  </a:solidFill>
                </a:rPr>
                <a:t>、顶层对象：</a:t>
              </a:r>
              <a:endParaRPr lang="en-US" altLang="zh-CN" sz="2400" dirty="0" smtClean="0">
                <a:solidFill>
                  <a:schemeClr val="bg1"/>
                </a:solidFill>
              </a:endParaRPr>
            </a:p>
            <a:p>
              <a:r>
                <a:rPr lang="en-US" altLang="zh-CN" sz="2400" dirty="0">
                  <a:solidFill>
                    <a:schemeClr val="bg1"/>
                  </a:solidFill>
                </a:rPr>
                <a:t>	</a:t>
              </a:r>
              <a:r>
                <a:rPr lang="zh-CN" altLang="en-US" sz="2400" dirty="0" smtClean="0">
                  <a:solidFill>
                    <a:schemeClr val="bg1"/>
                  </a:solidFill>
                </a:rPr>
                <a:t>浏览器里是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window/ self</a:t>
              </a:r>
            </a:p>
            <a:p>
              <a:r>
                <a:rPr lang="en-US" altLang="zh-CN" sz="2400" dirty="0">
                  <a:solidFill>
                    <a:schemeClr val="bg1"/>
                  </a:solidFill>
                </a:rPr>
                <a:t>	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node</a:t>
              </a:r>
              <a:r>
                <a:rPr lang="zh-CN" altLang="en-US" sz="2400" dirty="0" smtClean="0">
                  <a:solidFill>
                    <a:schemeClr val="bg1"/>
                  </a:solidFill>
                </a:rPr>
                <a:t>里是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global</a:t>
              </a:r>
            </a:p>
            <a:p>
              <a:endParaRPr lang="en-US" altLang="zh-CN" sz="2400" dirty="0">
                <a:solidFill>
                  <a:schemeClr val="bg1"/>
                </a:solidFill>
              </a:endParaRPr>
            </a:p>
            <a:p>
              <a:r>
                <a:rPr lang="en-US" altLang="zh-CN" sz="2400" dirty="0" smtClean="0">
                  <a:solidFill>
                    <a:schemeClr val="bg1"/>
                  </a:solidFill>
                </a:rPr>
                <a:t>2</a:t>
              </a:r>
              <a:r>
                <a:rPr lang="zh-CN" altLang="en-US" sz="2400" dirty="0" smtClean="0">
                  <a:solidFill>
                    <a:schemeClr val="bg1"/>
                  </a:solidFill>
                </a:rPr>
                <a:t>、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ES6</a:t>
              </a:r>
              <a:r>
                <a:rPr lang="zh-CN" altLang="en-US" sz="2400" dirty="0" smtClean="0">
                  <a:solidFill>
                    <a:schemeClr val="bg1"/>
                  </a:solidFill>
                </a:rPr>
                <a:t>以前，全局变量默认为顶层变量的属性</a:t>
              </a:r>
              <a:endParaRPr lang="en-US" altLang="zh-CN" sz="2400" dirty="0" smtClean="0">
                <a:solidFill>
                  <a:schemeClr val="bg1"/>
                </a:solidFill>
              </a:endParaRPr>
            </a:p>
            <a:p>
              <a:endParaRPr lang="en-US" altLang="zh-CN" sz="2400" dirty="0">
                <a:solidFill>
                  <a:schemeClr val="bg1"/>
                </a:solidFill>
              </a:endParaRPr>
            </a:p>
            <a:p>
              <a:r>
                <a:rPr lang="en-US" altLang="zh-CN" sz="2400" dirty="0" smtClean="0">
                  <a:solidFill>
                    <a:schemeClr val="bg1"/>
                  </a:solidFill>
                </a:rPr>
                <a:t>3</a:t>
              </a:r>
              <a:r>
                <a:rPr lang="zh-CN" altLang="en-US" sz="2400" dirty="0" smtClean="0">
                  <a:solidFill>
                    <a:schemeClr val="bg1"/>
                  </a:solidFill>
                </a:rPr>
                <a:t>、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ES6</a:t>
              </a:r>
              <a:r>
                <a:rPr lang="zh-CN" altLang="en-US" sz="2400" dirty="0" smtClean="0">
                  <a:solidFill>
                    <a:schemeClr val="bg1"/>
                  </a:solidFill>
                </a:rPr>
                <a:t>以后，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let/ </a:t>
              </a:r>
              <a:r>
                <a:rPr lang="en-US" altLang="zh-CN" sz="2400" dirty="0" err="1" smtClean="0">
                  <a:solidFill>
                    <a:schemeClr val="bg1"/>
                  </a:solidFill>
                </a:rPr>
                <a:t>const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/ class</a:t>
              </a:r>
              <a:r>
                <a:rPr lang="zh-CN" altLang="en-US" sz="2400" dirty="0" smtClean="0">
                  <a:solidFill>
                    <a:schemeClr val="bg1"/>
                  </a:solidFill>
                </a:rPr>
                <a:t>声明的全局变量是不属于顶层变量的  </a:t>
              </a:r>
              <a:r>
                <a:rPr lang="en-US" altLang="zh-CN" sz="2400" dirty="0" err="1" smtClean="0">
                  <a:solidFill>
                    <a:srgbClr val="0070C0"/>
                  </a:solidFill>
                </a:rPr>
                <a:t>eg</a:t>
              </a:r>
              <a:endParaRPr lang="zh-CN" altLang="en-US" sz="2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9219" name="组合 20"/>
          <p:cNvGrpSpPr>
            <a:grpSpLocks/>
          </p:cNvGrpSpPr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35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974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矩形 22"/>
            <p:cNvSpPr>
              <a:spLocks noChangeArrowheads="1"/>
            </p:cNvSpPr>
            <p:nvPr/>
          </p:nvSpPr>
          <p:spPr bwMode="auto">
            <a:xfrm>
              <a:off x="612439" y="0"/>
              <a:ext cx="82505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7" name="矩形 23"/>
          <p:cNvSpPr>
            <a:spLocks noChangeArrowheads="1"/>
          </p:cNvSpPr>
          <p:nvPr/>
        </p:nvSpPr>
        <p:spPr bwMode="auto">
          <a:xfrm>
            <a:off x="858837" y="334963"/>
            <a:ext cx="77801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全局变量和顶层对象的关系变化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triangle_155805"/>
          <p:cNvSpPr>
            <a:spLocks noChangeAspect="1"/>
          </p:cNvSpPr>
          <p:nvPr/>
        </p:nvSpPr>
        <p:spPr bwMode="auto">
          <a:xfrm>
            <a:off x="11228388" y="285750"/>
            <a:ext cx="609600" cy="527050"/>
          </a:xfrm>
          <a:custGeom>
            <a:avLst/>
            <a:gdLst>
              <a:gd name="T0" fmla="*/ 0 w 6533"/>
              <a:gd name="T1" fmla="*/ 5645 h 5645"/>
              <a:gd name="T2" fmla="*/ 6533 w 6533"/>
              <a:gd name="T3" fmla="*/ 5645 h 5645"/>
              <a:gd name="T4" fmla="*/ 3267 w 6533"/>
              <a:gd name="T5" fmla="*/ 0 h 5645"/>
              <a:gd name="T6" fmla="*/ 0 w 6533"/>
              <a:gd name="T7" fmla="*/ 5645 h 5645"/>
              <a:gd name="T8" fmla="*/ 1831 w 6533"/>
              <a:gd name="T9" fmla="*/ 4616 h 5645"/>
              <a:gd name="T10" fmla="*/ 3267 w 6533"/>
              <a:gd name="T11" fmla="*/ 2135 h 5645"/>
              <a:gd name="T12" fmla="*/ 4702 w 6533"/>
              <a:gd name="T13" fmla="*/ 4616 h 5645"/>
              <a:gd name="T14" fmla="*/ 1831 w 6533"/>
              <a:gd name="T15" fmla="*/ 4616 h 5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33" h="5645">
                <a:moveTo>
                  <a:pt x="0" y="5645"/>
                </a:moveTo>
                <a:lnTo>
                  <a:pt x="6533" y="5645"/>
                </a:lnTo>
                <a:lnTo>
                  <a:pt x="3267" y="0"/>
                </a:lnTo>
                <a:lnTo>
                  <a:pt x="0" y="5645"/>
                </a:lnTo>
                <a:close/>
                <a:moveTo>
                  <a:pt x="1831" y="4616"/>
                </a:moveTo>
                <a:lnTo>
                  <a:pt x="3267" y="2135"/>
                </a:lnTo>
                <a:lnTo>
                  <a:pt x="4702" y="4616"/>
                </a:lnTo>
                <a:lnTo>
                  <a:pt x="1831" y="46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990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6">
        <p14:prism isInverted="1"/>
      </p:transition>
    </mc:Choice>
    <mc:Fallback xmlns="">
      <p:transition spd="slow" advTm="3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37ccfa55-54b7-44e2-9a76-19ce80aad6d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0" y="1279525"/>
            <a:ext cx="12192000" cy="4937125"/>
            <a:chOff x="0" y="1280060"/>
            <a:chExt cx="12192000" cy="4936392"/>
          </a:xfrm>
        </p:grpSpPr>
        <p:sp>
          <p:nvSpPr>
            <p:cNvPr id="4" name="ïşliḓê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0" y="2379365"/>
              <a:ext cx="12192000" cy="1872208"/>
            </a:xfrm>
            <a:prstGeom prst="rect">
              <a:avLst/>
            </a:prstGeom>
            <a:blipFill>
              <a:blip r:embed="rId4"/>
              <a:srcRect/>
              <a:stretch>
                <a:fillRect t="-183996" b="-18151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" name="ïsḷîḑê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343025" y="2380035"/>
              <a:ext cx="2376488" cy="1871384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" name="îṩ1îdé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491538" y="2380035"/>
              <a:ext cx="2376487" cy="1871384"/>
            </a:xfrm>
            <a:prstGeom prst="rect">
              <a:avLst/>
            </a:prstGeom>
            <a:solidFill>
              <a:schemeClr val="tx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10253" name="íšļïḑe"/>
            <p:cNvGrpSpPr>
              <a:grpSpLocks/>
            </p:cNvGrpSpPr>
            <p:nvPr/>
          </p:nvGrpSpPr>
          <p:grpSpPr bwMode="auto">
            <a:xfrm>
              <a:off x="2241074" y="2549323"/>
              <a:ext cx="581600" cy="581604"/>
              <a:chOff x="2241074" y="3246989"/>
              <a:chExt cx="581600" cy="581604"/>
            </a:xfrm>
          </p:grpSpPr>
          <p:sp>
            <p:nvSpPr>
              <p:cNvPr id="36" name="îšļïḑè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2241550" y="3247538"/>
                <a:ext cx="581025" cy="580939"/>
              </a:xfrm>
              <a:prstGeom prst="ellipse">
                <a:avLst/>
              </a:prstGeom>
              <a:solidFill>
                <a:schemeClr val="accent1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îŝ1iḑé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2362200" y="3376107"/>
                <a:ext cx="339725" cy="323802"/>
              </a:xfrm>
              <a:custGeom>
                <a:avLst/>
                <a:gdLst>
                  <a:gd name="connsiteX0" fmla="*/ 315778 w 607639"/>
                  <a:gd name="connsiteY0" fmla="*/ 173080 h 579502"/>
                  <a:gd name="connsiteX1" fmla="*/ 315778 w 607639"/>
                  <a:gd name="connsiteY1" fmla="*/ 266058 h 579502"/>
                  <a:gd name="connsiteX2" fmla="*/ 303493 w 607639"/>
                  <a:gd name="connsiteY2" fmla="*/ 278325 h 579502"/>
                  <a:gd name="connsiteX3" fmla="*/ 210375 w 607639"/>
                  <a:gd name="connsiteY3" fmla="*/ 278325 h 579502"/>
                  <a:gd name="connsiteX4" fmla="*/ 303493 w 607639"/>
                  <a:gd name="connsiteY4" fmla="*/ 359925 h 579502"/>
                  <a:gd name="connsiteX5" fmla="*/ 397500 w 607639"/>
                  <a:gd name="connsiteY5" fmla="*/ 266058 h 579502"/>
                  <a:gd name="connsiteX6" fmla="*/ 315778 w 607639"/>
                  <a:gd name="connsiteY6" fmla="*/ 173080 h 579502"/>
                  <a:gd name="connsiteX7" fmla="*/ 249814 w 607639"/>
                  <a:gd name="connsiteY7" fmla="*/ 160816 h 579502"/>
                  <a:gd name="connsiteX8" fmla="*/ 198110 w 607639"/>
                  <a:gd name="connsiteY8" fmla="*/ 212449 h 579502"/>
                  <a:gd name="connsiteX9" fmla="*/ 249814 w 607639"/>
                  <a:gd name="connsiteY9" fmla="*/ 212449 h 579502"/>
                  <a:gd name="connsiteX10" fmla="*/ 303493 w 607639"/>
                  <a:gd name="connsiteY10" fmla="*/ 147835 h 579502"/>
                  <a:gd name="connsiteX11" fmla="*/ 421981 w 607639"/>
                  <a:gd name="connsiteY11" fmla="*/ 266058 h 579502"/>
                  <a:gd name="connsiteX12" fmla="*/ 303493 w 607639"/>
                  <a:gd name="connsiteY12" fmla="*/ 384370 h 579502"/>
                  <a:gd name="connsiteX13" fmla="*/ 185093 w 607639"/>
                  <a:gd name="connsiteY13" fmla="*/ 266058 h 579502"/>
                  <a:gd name="connsiteX14" fmla="*/ 197289 w 607639"/>
                  <a:gd name="connsiteY14" fmla="*/ 253880 h 579502"/>
                  <a:gd name="connsiteX15" fmla="*/ 291297 w 607639"/>
                  <a:gd name="connsiteY15" fmla="*/ 253880 h 579502"/>
                  <a:gd name="connsiteX16" fmla="*/ 291297 w 607639"/>
                  <a:gd name="connsiteY16" fmla="*/ 160013 h 579502"/>
                  <a:gd name="connsiteX17" fmla="*/ 303493 w 607639"/>
                  <a:gd name="connsiteY17" fmla="*/ 147835 h 579502"/>
                  <a:gd name="connsiteX18" fmla="*/ 262095 w 607639"/>
                  <a:gd name="connsiteY18" fmla="*/ 135133 h 579502"/>
                  <a:gd name="connsiteX19" fmla="*/ 274287 w 607639"/>
                  <a:gd name="connsiteY19" fmla="*/ 147397 h 579502"/>
                  <a:gd name="connsiteX20" fmla="*/ 274287 w 607639"/>
                  <a:gd name="connsiteY20" fmla="*/ 224713 h 579502"/>
                  <a:gd name="connsiteX21" fmla="*/ 262095 w 607639"/>
                  <a:gd name="connsiteY21" fmla="*/ 236888 h 579502"/>
                  <a:gd name="connsiteX22" fmla="*/ 184672 w 607639"/>
                  <a:gd name="connsiteY22" fmla="*/ 236888 h 579502"/>
                  <a:gd name="connsiteX23" fmla="*/ 172391 w 607639"/>
                  <a:gd name="connsiteY23" fmla="*/ 224713 h 579502"/>
                  <a:gd name="connsiteX24" fmla="*/ 262095 w 607639"/>
                  <a:gd name="connsiteY24" fmla="*/ 135133 h 579502"/>
                  <a:gd name="connsiteX25" fmla="*/ 58120 w 607639"/>
                  <a:gd name="connsiteY25" fmla="*/ 108514 h 579502"/>
                  <a:gd name="connsiteX26" fmla="*/ 58120 w 607639"/>
                  <a:gd name="connsiteY26" fmla="*/ 413970 h 579502"/>
                  <a:gd name="connsiteX27" fmla="*/ 549430 w 607639"/>
                  <a:gd name="connsiteY27" fmla="*/ 413970 h 579502"/>
                  <a:gd name="connsiteX28" fmla="*/ 549430 w 607639"/>
                  <a:gd name="connsiteY28" fmla="*/ 108514 h 579502"/>
                  <a:gd name="connsiteX29" fmla="*/ 27236 w 607639"/>
                  <a:gd name="connsiteY29" fmla="*/ 56079 h 579502"/>
                  <a:gd name="connsiteX30" fmla="*/ 27236 w 607639"/>
                  <a:gd name="connsiteY30" fmla="*/ 81319 h 579502"/>
                  <a:gd name="connsiteX31" fmla="*/ 580403 w 607639"/>
                  <a:gd name="connsiteY31" fmla="*/ 81319 h 579502"/>
                  <a:gd name="connsiteX32" fmla="*/ 580403 w 607639"/>
                  <a:gd name="connsiteY32" fmla="*/ 56079 h 579502"/>
                  <a:gd name="connsiteX33" fmla="*/ 303775 w 607639"/>
                  <a:gd name="connsiteY33" fmla="*/ 0 h 579502"/>
                  <a:gd name="connsiteX34" fmla="*/ 317393 w 607639"/>
                  <a:gd name="connsiteY34" fmla="*/ 13597 h 579502"/>
                  <a:gd name="connsiteX35" fmla="*/ 317393 w 607639"/>
                  <a:gd name="connsiteY35" fmla="*/ 28884 h 579502"/>
                  <a:gd name="connsiteX36" fmla="*/ 580403 w 607639"/>
                  <a:gd name="connsiteY36" fmla="*/ 28884 h 579502"/>
                  <a:gd name="connsiteX37" fmla="*/ 607639 w 607639"/>
                  <a:gd name="connsiteY37" fmla="*/ 56079 h 579502"/>
                  <a:gd name="connsiteX38" fmla="*/ 607639 w 607639"/>
                  <a:gd name="connsiteY38" fmla="*/ 81319 h 579502"/>
                  <a:gd name="connsiteX39" fmla="*/ 580403 w 607639"/>
                  <a:gd name="connsiteY39" fmla="*/ 108514 h 579502"/>
                  <a:gd name="connsiteX40" fmla="*/ 576665 w 607639"/>
                  <a:gd name="connsiteY40" fmla="*/ 108514 h 579502"/>
                  <a:gd name="connsiteX41" fmla="*/ 576665 w 607639"/>
                  <a:gd name="connsiteY41" fmla="*/ 413970 h 579502"/>
                  <a:gd name="connsiteX42" fmla="*/ 549430 w 607639"/>
                  <a:gd name="connsiteY42" fmla="*/ 441165 h 579502"/>
                  <a:gd name="connsiteX43" fmla="*/ 317393 w 607639"/>
                  <a:gd name="connsiteY43" fmla="*/ 441165 h 579502"/>
                  <a:gd name="connsiteX44" fmla="*/ 317393 w 607639"/>
                  <a:gd name="connsiteY44" fmla="*/ 481069 h 579502"/>
                  <a:gd name="connsiteX45" fmla="*/ 418236 w 607639"/>
                  <a:gd name="connsiteY45" fmla="*/ 554923 h 579502"/>
                  <a:gd name="connsiteX46" fmla="*/ 421173 w 607639"/>
                  <a:gd name="connsiteY46" fmla="*/ 573942 h 579502"/>
                  <a:gd name="connsiteX47" fmla="*/ 410225 w 607639"/>
                  <a:gd name="connsiteY47" fmla="*/ 579452 h 579502"/>
                  <a:gd name="connsiteX48" fmla="*/ 402215 w 607639"/>
                  <a:gd name="connsiteY48" fmla="*/ 576874 h 579502"/>
                  <a:gd name="connsiteX49" fmla="*/ 317393 w 607639"/>
                  <a:gd name="connsiteY49" fmla="*/ 514752 h 579502"/>
                  <a:gd name="connsiteX50" fmla="*/ 317393 w 607639"/>
                  <a:gd name="connsiteY50" fmla="*/ 565854 h 579502"/>
                  <a:gd name="connsiteX51" fmla="*/ 303775 w 607639"/>
                  <a:gd name="connsiteY51" fmla="*/ 579452 h 579502"/>
                  <a:gd name="connsiteX52" fmla="*/ 290157 w 607639"/>
                  <a:gd name="connsiteY52" fmla="*/ 565854 h 579502"/>
                  <a:gd name="connsiteX53" fmla="*/ 290157 w 607639"/>
                  <a:gd name="connsiteY53" fmla="*/ 514752 h 579502"/>
                  <a:gd name="connsiteX54" fmla="*/ 205424 w 607639"/>
                  <a:gd name="connsiteY54" fmla="*/ 576874 h 579502"/>
                  <a:gd name="connsiteX55" fmla="*/ 186377 w 607639"/>
                  <a:gd name="connsiteY55" fmla="*/ 573942 h 579502"/>
                  <a:gd name="connsiteX56" fmla="*/ 189314 w 607639"/>
                  <a:gd name="connsiteY56" fmla="*/ 554923 h 579502"/>
                  <a:gd name="connsiteX57" fmla="*/ 290157 w 607639"/>
                  <a:gd name="connsiteY57" fmla="*/ 481069 h 579502"/>
                  <a:gd name="connsiteX58" fmla="*/ 290157 w 607639"/>
                  <a:gd name="connsiteY58" fmla="*/ 441165 h 579502"/>
                  <a:gd name="connsiteX59" fmla="*/ 58120 w 607639"/>
                  <a:gd name="connsiteY59" fmla="*/ 441165 h 579502"/>
                  <a:gd name="connsiteX60" fmla="*/ 30885 w 607639"/>
                  <a:gd name="connsiteY60" fmla="*/ 413970 h 579502"/>
                  <a:gd name="connsiteX61" fmla="*/ 30885 w 607639"/>
                  <a:gd name="connsiteY61" fmla="*/ 108514 h 579502"/>
                  <a:gd name="connsiteX62" fmla="*/ 27236 w 607639"/>
                  <a:gd name="connsiteY62" fmla="*/ 108514 h 579502"/>
                  <a:gd name="connsiteX63" fmla="*/ 0 w 607639"/>
                  <a:gd name="connsiteY63" fmla="*/ 81319 h 579502"/>
                  <a:gd name="connsiteX64" fmla="*/ 0 w 607639"/>
                  <a:gd name="connsiteY64" fmla="*/ 56079 h 579502"/>
                  <a:gd name="connsiteX65" fmla="*/ 27236 w 607639"/>
                  <a:gd name="connsiteY65" fmla="*/ 28884 h 579502"/>
                  <a:gd name="connsiteX66" fmla="*/ 290157 w 607639"/>
                  <a:gd name="connsiteY66" fmla="*/ 28884 h 579502"/>
                  <a:gd name="connsiteX67" fmla="*/ 290157 w 607639"/>
                  <a:gd name="connsiteY67" fmla="*/ 13597 h 579502"/>
                  <a:gd name="connsiteX68" fmla="*/ 303775 w 607639"/>
                  <a:gd name="connsiteY68" fmla="*/ 0 h 579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607639" h="579502">
                    <a:moveTo>
                      <a:pt x="315778" y="173080"/>
                    </a:moveTo>
                    <a:lnTo>
                      <a:pt x="315778" y="266058"/>
                    </a:lnTo>
                    <a:cubicBezTo>
                      <a:pt x="315778" y="272814"/>
                      <a:pt x="310258" y="278325"/>
                      <a:pt x="303493" y="278325"/>
                    </a:cubicBezTo>
                    <a:lnTo>
                      <a:pt x="210375" y="278325"/>
                    </a:lnTo>
                    <a:cubicBezTo>
                      <a:pt x="216429" y="324281"/>
                      <a:pt x="255866" y="359925"/>
                      <a:pt x="303493" y="359925"/>
                    </a:cubicBezTo>
                    <a:cubicBezTo>
                      <a:pt x="355303" y="359925"/>
                      <a:pt x="397500" y="317792"/>
                      <a:pt x="397500" y="266058"/>
                    </a:cubicBezTo>
                    <a:cubicBezTo>
                      <a:pt x="397500" y="218502"/>
                      <a:pt x="361802" y="179124"/>
                      <a:pt x="315778" y="173080"/>
                    </a:cubicBezTo>
                    <a:close/>
                    <a:moveTo>
                      <a:pt x="249814" y="160816"/>
                    </a:moveTo>
                    <a:cubicBezTo>
                      <a:pt x="223740" y="165793"/>
                      <a:pt x="203093" y="186410"/>
                      <a:pt x="198110" y="212449"/>
                    </a:cubicBezTo>
                    <a:lnTo>
                      <a:pt x="249814" y="212449"/>
                    </a:lnTo>
                    <a:close/>
                    <a:moveTo>
                      <a:pt x="303493" y="147835"/>
                    </a:moveTo>
                    <a:cubicBezTo>
                      <a:pt x="368835" y="147835"/>
                      <a:pt x="421981" y="200902"/>
                      <a:pt x="421981" y="266058"/>
                    </a:cubicBezTo>
                    <a:cubicBezTo>
                      <a:pt x="421981" y="331303"/>
                      <a:pt x="368835" y="384370"/>
                      <a:pt x="303493" y="384370"/>
                    </a:cubicBezTo>
                    <a:cubicBezTo>
                      <a:pt x="238239" y="384370"/>
                      <a:pt x="185093" y="331303"/>
                      <a:pt x="185093" y="266058"/>
                    </a:cubicBezTo>
                    <a:cubicBezTo>
                      <a:pt x="185093" y="259303"/>
                      <a:pt x="190523" y="253880"/>
                      <a:pt x="197289" y="253880"/>
                    </a:cubicBezTo>
                    <a:lnTo>
                      <a:pt x="291297" y="253880"/>
                    </a:lnTo>
                    <a:lnTo>
                      <a:pt x="291297" y="160013"/>
                    </a:lnTo>
                    <a:cubicBezTo>
                      <a:pt x="291297" y="153257"/>
                      <a:pt x="296727" y="147835"/>
                      <a:pt x="303493" y="147835"/>
                    </a:cubicBezTo>
                    <a:close/>
                    <a:moveTo>
                      <a:pt x="262095" y="135133"/>
                    </a:moveTo>
                    <a:cubicBezTo>
                      <a:pt x="268859" y="135133"/>
                      <a:pt x="274287" y="140643"/>
                      <a:pt x="274287" y="147397"/>
                    </a:cubicBezTo>
                    <a:lnTo>
                      <a:pt x="274287" y="224713"/>
                    </a:lnTo>
                    <a:cubicBezTo>
                      <a:pt x="274287" y="231467"/>
                      <a:pt x="268859" y="236888"/>
                      <a:pt x="262095" y="236888"/>
                    </a:cubicBezTo>
                    <a:lnTo>
                      <a:pt x="184672" y="236888"/>
                    </a:lnTo>
                    <a:cubicBezTo>
                      <a:pt x="177909" y="236888"/>
                      <a:pt x="172391" y="231467"/>
                      <a:pt x="172391" y="224713"/>
                    </a:cubicBezTo>
                    <a:cubicBezTo>
                      <a:pt x="172391" y="175302"/>
                      <a:pt x="212616" y="135133"/>
                      <a:pt x="262095" y="135133"/>
                    </a:cubicBezTo>
                    <a:close/>
                    <a:moveTo>
                      <a:pt x="58120" y="108514"/>
                    </a:moveTo>
                    <a:lnTo>
                      <a:pt x="58120" y="413970"/>
                    </a:lnTo>
                    <a:lnTo>
                      <a:pt x="549430" y="413970"/>
                    </a:lnTo>
                    <a:lnTo>
                      <a:pt x="549430" y="108514"/>
                    </a:lnTo>
                    <a:close/>
                    <a:moveTo>
                      <a:pt x="27236" y="56079"/>
                    </a:moveTo>
                    <a:lnTo>
                      <a:pt x="27236" y="81319"/>
                    </a:lnTo>
                    <a:lnTo>
                      <a:pt x="580403" y="81319"/>
                    </a:lnTo>
                    <a:lnTo>
                      <a:pt x="580403" y="56079"/>
                    </a:lnTo>
                    <a:close/>
                    <a:moveTo>
                      <a:pt x="303775" y="0"/>
                    </a:moveTo>
                    <a:cubicBezTo>
                      <a:pt x="311341" y="0"/>
                      <a:pt x="317393" y="6132"/>
                      <a:pt x="317393" y="13597"/>
                    </a:cubicBezTo>
                    <a:lnTo>
                      <a:pt x="317393" y="28884"/>
                    </a:lnTo>
                    <a:lnTo>
                      <a:pt x="580403" y="28884"/>
                    </a:lnTo>
                    <a:cubicBezTo>
                      <a:pt x="595356" y="28884"/>
                      <a:pt x="607639" y="41148"/>
                      <a:pt x="607639" y="56079"/>
                    </a:cubicBezTo>
                    <a:lnTo>
                      <a:pt x="607639" y="81319"/>
                    </a:lnTo>
                    <a:cubicBezTo>
                      <a:pt x="607639" y="96338"/>
                      <a:pt x="595356" y="108514"/>
                      <a:pt x="580403" y="108514"/>
                    </a:cubicBezTo>
                    <a:lnTo>
                      <a:pt x="576665" y="108514"/>
                    </a:lnTo>
                    <a:lnTo>
                      <a:pt x="576665" y="413970"/>
                    </a:lnTo>
                    <a:cubicBezTo>
                      <a:pt x="576665" y="428990"/>
                      <a:pt x="564472" y="441165"/>
                      <a:pt x="549430" y="441165"/>
                    </a:cubicBezTo>
                    <a:lnTo>
                      <a:pt x="317393" y="441165"/>
                    </a:lnTo>
                    <a:lnTo>
                      <a:pt x="317393" y="481069"/>
                    </a:lnTo>
                    <a:lnTo>
                      <a:pt x="418236" y="554923"/>
                    </a:lnTo>
                    <a:cubicBezTo>
                      <a:pt x="424377" y="559366"/>
                      <a:pt x="425623" y="567898"/>
                      <a:pt x="421173" y="573942"/>
                    </a:cubicBezTo>
                    <a:cubicBezTo>
                      <a:pt x="418503" y="577585"/>
                      <a:pt x="414409" y="579452"/>
                      <a:pt x="410225" y="579452"/>
                    </a:cubicBezTo>
                    <a:cubicBezTo>
                      <a:pt x="407466" y="579452"/>
                      <a:pt x="404618" y="578652"/>
                      <a:pt x="402215" y="576874"/>
                    </a:cubicBezTo>
                    <a:lnTo>
                      <a:pt x="317393" y="514752"/>
                    </a:lnTo>
                    <a:lnTo>
                      <a:pt x="317393" y="565854"/>
                    </a:lnTo>
                    <a:cubicBezTo>
                      <a:pt x="317393" y="573408"/>
                      <a:pt x="311341" y="579452"/>
                      <a:pt x="303775" y="579452"/>
                    </a:cubicBezTo>
                    <a:cubicBezTo>
                      <a:pt x="296299" y="579452"/>
                      <a:pt x="290157" y="573408"/>
                      <a:pt x="290157" y="565854"/>
                    </a:cubicBezTo>
                    <a:lnTo>
                      <a:pt x="290157" y="514752"/>
                    </a:lnTo>
                    <a:lnTo>
                      <a:pt x="205424" y="576874"/>
                    </a:lnTo>
                    <a:cubicBezTo>
                      <a:pt x="199372" y="581318"/>
                      <a:pt x="190827" y="579985"/>
                      <a:pt x="186377" y="573942"/>
                    </a:cubicBezTo>
                    <a:cubicBezTo>
                      <a:pt x="181927" y="567898"/>
                      <a:pt x="183262" y="559366"/>
                      <a:pt x="189314" y="554923"/>
                    </a:cubicBezTo>
                    <a:lnTo>
                      <a:pt x="290157" y="481069"/>
                    </a:lnTo>
                    <a:lnTo>
                      <a:pt x="290157" y="441165"/>
                    </a:lnTo>
                    <a:lnTo>
                      <a:pt x="58120" y="441165"/>
                    </a:lnTo>
                    <a:cubicBezTo>
                      <a:pt x="43167" y="441165"/>
                      <a:pt x="30885" y="428990"/>
                      <a:pt x="30885" y="413970"/>
                    </a:cubicBezTo>
                    <a:lnTo>
                      <a:pt x="30885" y="108514"/>
                    </a:lnTo>
                    <a:lnTo>
                      <a:pt x="27236" y="108514"/>
                    </a:lnTo>
                    <a:cubicBezTo>
                      <a:pt x="12194" y="108514"/>
                      <a:pt x="0" y="96338"/>
                      <a:pt x="0" y="81319"/>
                    </a:cubicBezTo>
                    <a:lnTo>
                      <a:pt x="0" y="56079"/>
                    </a:lnTo>
                    <a:cubicBezTo>
                      <a:pt x="0" y="41148"/>
                      <a:pt x="12194" y="28884"/>
                      <a:pt x="27236" y="28884"/>
                    </a:cubicBezTo>
                    <a:lnTo>
                      <a:pt x="290157" y="28884"/>
                    </a:lnTo>
                    <a:lnTo>
                      <a:pt x="290157" y="13597"/>
                    </a:lnTo>
                    <a:cubicBezTo>
                      <a:pt x="290157" y="6132"/>
                      <a:pt x="296299" y="0"/>
                      <a:pt x="3037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182832" tIns="91416" rIns="182832" bIns="91416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defRPr/>
                </a:pPr>
                <a:endParaRPr lang="en-US" sz="7198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0254" name="íŝḷïḍe"/>
            <p:cNvGrpSpPr>
              <a:grpSpLocks/>
            </p:cNvGrpSpPr>
            <p:nvPr/>
          </p:nvGrpSpPr>
          <p:grpSpPr bwMode="auto">
            <a:xfrm>
              <a:off x="9388475" y="2549871"/>
              <a:ext cx="581025" cy="580939"/>
              <a:chOff x="2241249" y="3247537"/>
              <a:chExt cx="581025" cy="580939"/>
            </a:xfrm>
          </p:grpSpPr>
          <p:sp>
            <p:nvSpPr>
              <p:cNvPr id="34" name="íṩľîḓè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2241249" y="3247537"/>
                <a:ext cx="581025" cy="580939"/>
              </a:xfrm>
              <a:prstGeom prst="ellipse">
                <a:avLst/>
              </a:prstGeom>
              <a:solidFill>
                <a:srgbClr val="33589B">
                  <a:alpha val="55000"/>
                </a:srgb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îsľíďé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2361899" y="3422137"/>
                <a:ext cx="339725" cy="231741"/>
              </a:xfrm>
              <a:custGeom>
                <a:avLst/>
                <a:gdLst>
                  <a:gd name="connsiteX0" fmla="*/ 20293 w 607639"/>
                  <a:gd name="connsiteY0" fmla="*/ 364067 h 414642"/>
                  <a:gd name="connsiteX1" fmla="*/ 20293 w 607639"/>
                  <a:gd name="connsiteY1" fmla="*/ 384244 h 414642"/>
                  <a:gd name="connsiteX2" fmla="*/ 30351 w 607639"/>
                  <a:gd name="connsiteY2" fmla="*/ 394377 h 414642"/>
                  <a:gd name="connsiteX3" fmla="*/ 577199 w 607639"/>
                  <a:gd name="connsiteY3" fmla="*/ 394377 h 414642"/>
                  <a:gd name="connsiteX4" fmla="*/ 587346 w 607639"/>
                  <a:gd name="connsiteY4" fmla="*/ 384244 h 414642"/>
                  <a:gd name="connsiteX5" fmla="*/ 587346 w 607639"/>
                  <a:gd name="connsiteY5" fmla="*/ 364067 h 414642"/>
                  <a:gd name="connsiteX6" fmla="*/ 556995 w 607639"/>
                  <a:gd name="connsiteY6" fmla="*/ 364067 h 414642"/>
                  <a:gd name="connsiteX7" fmla="*/ 394916 w 607639"/>
                  <a:gd name="connsiteY7" fmla="*/ 364067 h 414642"/>
                  <a:gd name="connsiteX8" fmla="*/ 394916 w 607639"/>
                  <a:gd name="connsiteY8" fmla="*/ 374200 h 414642"/>
                  <a:gd name="connsiteX9" fmla="*/ 384859 w 607639"/>
                  <a:gd name="connsiteY9" fmla="*/ 384244 h 414642"/>
                  <a:gd name="connsiteX10" fmla="*/ 222780 w 607639"/>
                  <a:gd name="connsiteY10" fmla="*/ 384244 h 414642"/>
                  <a:gd name="connsiteX11" fmla="*/ 212634 w 607639"/>
                  <a:gd name="connsiteY11" fmla="*/ 374200 h 414642"/>
                  <a:gd name="connsiteX12" fmla="*/ 212634 w 607639"/>
                  <a:gd name="connsiteY12" fmla="*/ 364067 h 414642"/>
                  <a:gd name="connsiteX13" fmla="*/ 50644 w 607639"/>
                  <a:gd name="connsiteY13" fmla="*/ 364067 h 414642"/>
                  <a:gd name="connsiteX14" fmla="*/ 182270 w 607639"/>
                  <a:gd name="connsiteY14" fmla="*/ 262926 h 414642"/>
                  <a:gd name="connsiteX15" fmla="*/ 192432 w 607639"/>
                  <a:gd name="connsiteY15" fmla="*/ 262926 h 414642"/>
                  <a:gd name="connsiteX16" fmla="*/ 202593 w 607639"/>
                  <a:gd name="connsiteY16" fmla="*/ 273052 h 414642"/>
                  <a:gd name="connsiteX17" fmla="*/ 192432 w 607639"/>
                  <a:gd name="connsiteY17" fmla="*/ 283178 h 414642"/>
                  <a:gd name="connsiteX18" fmla="*/ 182270 w 607639"/>
                  <a:gd name="connsiteY18" fmla="*/ 283178 h 414642"/>
                  <a:gd name="connsiteX19" fmla="*/ 172109 w 607639"/>
                  <a:gd name="connsiteY19" fmla="*/ 273052 h 414642"/>
                  <a:gd name="connsiteX20" fmla="*/ 182270 w 607639"/>
                  <a:gd name="connsiteY20" fmla="*/ 262926 h 414642"/>
                  <a:gd name="connsiteX21" fmla="*/ 91153 w 607639"/>
                  <a:gd name="connsiteY21" fmla="*/ 262926 h 414642"/>
                  <a:gd name="connsiteX22" fmla="*/ 141783 w 607639"/>
                  <a:gd name="connsiteY22" fmla="*/ 262926 h 414642"/>
                  <a:gd name="connsiteX23" fmla="*/ 151927 w 607639"/>
                  <a:gd name="connsiteY23" fmla="*/ 273052 h 414642"/>
                  <a:gd name="connsiteX24" fmla="*/ 141783 w 607639"/>
                  <a:gd name="connsiteY24" fmla="*/ 283178 h 414642"/>
                  <a:gd name="connsiteX25" fmla="*/ 91153 w 607639"/>
                  <a:gd name="connsiteY25" fmla="*/ 283178 h 414642"/>
                  <a:gd name="connsiteX26" fmla="*/ 81009 w 607639"/>
                  <a:gd name="connsiteY26" fmla="*/ 273052 h 414642"/>
                  <a:gd name="connsiteX27" fmla="*/ 91153 w 607639"/>
                  <a:gd name="connsiteY27" fmla="*/ 262926 h 414642"/>
                  <a:gd name="connsiteX28" fmla="*/ 161988 w 607639"/>
                  <a:gd name="connsiteY28" fmla="*/ 222493 h 414642"/>
                  <a:gd name="connsiteX29" fmla="*/ 232948 w 607639"/>
                  <a:gd name="connsiteY29" fmla="*/ 222493 h 414642"/>
                  <a:gd name="connsiteX30" fmla="*/ 243098 w 607639"/>
                  <a:gd name="connsiteY30" fmla="*/ 232619 h 414642"/>
                  <a:gd name="connsiteX31" fmla="*/ 232948 w 607639"/>
                  <a:gd name="connsiteY31" fmla="*/ 242745 h 414642"/>
                  <a:gd name="connsiteX32" fmla="*/ 161988 w 607639"/>
                  <a:gd name="connsiteY32" fmla="*/ 242745 h 414642"/>
                  <a:gd name="connsiteX33" fmla="*/ 151927 w 607639"/>
                  <a:gd name="connsiteY33" fmla="*/ 232619 h 414642"/>
                  <a:gd name="connsiteX34" fmla="*/ 161988 w 607639"/>
                  <a:gd name="connsiteY34" fmla="*/ 222493 h 414642"/>
                  <a:gd name="connsiteX35" fmla="*/ 91146 w 607639"/>
                  <a:gd name="connsiteY35" fmla="*/ 222493 h 414642"/>
                  <a:gd name="connsiteX36" fmla="*/ 121467 w 607639"/>
                  <a:gd name="connsiteY36" fmla="*/ 222493 h 414642"/>
                  <a:gd name="connsiteX37" fmla="*/ 131604 w 607639"/>
                  <a:gd name="connsiteY37" fmla="*/ 232619 h 414642"/>
                  <a:gd name="connsiteX38" fmla="*/ 121467 w 607639"/>
                  <a:gd name="connsiteY38" fmla="*/ 242745 h 414642"/>
                  <a:gd name="connsiteX39" fmla="*/ 91146 w 607639"/>
                  <a:gd name="connsiteY39" fmla="*/ 242745 h 414642"/>
                  <a:gd name="connsiteX40" fmla="*/ 81009 w 607639"/>
                  <a:gd name="connsiteY40" fmla="*/ 232619 h 414642"/>
                  <a:gd name="connsiteX41" fmla="*/ 91146 w 607639"/>
                  <a:gd name="connsiteY41" fmla="*/ 222493 h 414642"/>
                  <a:gd name="connsiteX42" fmla="*/ 182270 w 607639"/>
                  <a:gd name="connsiteY42" fmla="*/ 182059 h 414642"/>
                  <a:gd name="connsiteX43" fmla="*/ 192432 w 607639"/>
                  <a:gd name="connsiteY43" fmla="*/ 182059 h 414642"/>
                  <a:gd name="connsiteX44" fmla="*/ 202593 w 607639"/>
                  <a:gd name="connsiteY44" fmla="*/ 192195 h 414642"/>
                  <a:gd name="connsiteX45" fmla="*/ 192432 w 607639"/>
                  <a:gd name="connsiteY45" fmla="*/ 202241 h 414642"/>
                  <a:gd name="connsiteX46" fmla="*/ 182270 w 607639"/>
                  <a:gd name="connsiteY46" fmla="*/ 202241 h 414642"/>
                  <a:gd name="connsiteX47" fmla="*/ 172109 w 607639"/>
                  <a:gd name="connsiteY47" fmla="*/ 192195 h 414642"/>
                  <a:gd name="connsiteX48" fmla="*/ 182270 w 607639"/>
                  <a:gd name="connsiteY48" fmla="*/ 182059 h 414642"/>
                  <a:gd name="connsiteX49" fmla="*/ 91153 w 607639"/>
                  <a:gd name="connsiteY49" fmla="*/ 182059 h 414642"/>
                  <a:gd name="connsiteX50" fmla="*/ 141783 w 607639"/>
                  <a:gd name="connsiteY50" fmla="*/ 182059 h 414642"/>
                  <a:gd name="connsiteX51" fmla="*/ 151927 w 607639"/>
                  <a:gd name="connsiteY51" fmla="*/ 192195 h 414642"/>
                  <a:gd name="connsiteX52" fmla="*/ 141783 w 607639"/>
                  <a:gd name="connsiteY52" fmla="*/ 202241 h 414642"/>
                  <a:gd name="connsiteX53" fmla="*/ 91153 w 607639"/>
                  <a:gd name="connsiteY53" fmla="*/ 202241 h 414642"/>
                  <a:gd name="connsiteX54" fmla="*/ 81009 w 607639"/>
                  <a:gd name="connsiteY54" fmla="*/ 192195 h 414642"/>
                  <a:gd name="connsiteX55" fmla="*/ 91153 w 607639"/>
                  <a:gd name="connsiteY55" fmla="*/ 182059 h 414642"/>
                  <a:gd name="connsiteX56" fmla="*/ 161988 w 607639"/>
                  <a:gd name="connsiteY56" fmla="*/ 141625 h 414642"/>
                  <a:gd name="connsiteX57" fmla="*/ 232948 w 607639"/>
                  <a:gd name="connsiteY57" fmla="*/ 141625 h 414642"/>
                  <a:gd name="connsiteX58" fmla="*/ 243098 w 607639"/>
                  <a:gd name="connsiteY58" fmla="*/ 151761 h 414642"/>
                  <a:gd name="connsiteX59" fmla="*/ 232948 w 607639"/>
                  <a:gd name="connsiteY59" fmla="*/ 161807 h 414642"/>
                  <a:gd name="connsiteX60" fmla="*/ 161988 w 607639"/>
                  <a:gd name="connsiteY60" fmla="*/ 161807 h 414642"/>
                  <a:gd name="connsiteX61" fmla="*/ 151927 w 607639"/>
                  <a:gd name="connsiteY61" fmla="*/ 151761 h 414642"/>
                  <a:gd name="connsiteX62" fmla="*/ 161988 w 607639"/>
                  <a:gd name="connsiteY62" fmla="*/ 141625 h 414642"/>
                  <a:gd name="connsiteX63" fmla="*/ 91146 w 607639"/>
                  <a:gd name="connsiteY63" fmla="*/ 141625 h 414642"/>
                  <a:gd name="connsiteX64" fmla="*/ 121467 w 607639"/>
                  <a:gd name="connsiteY64" fmla="*/ 141625 h 414642"/>
                  <a:gd name="connsiteX65" fmla="*/ 131604 w 607639"/>
                  <a:gd name="connsiteY65" fmla="*/ 151761 h 414642"/>
                  <a:gd name="connsiteX66" fmla="*/ 121467 w 607639"/>
                  <a:gd name="connsiteY66" fmla="*/ 161807 h 414642"/>
                  <a:gd name="connsiteX67" fmla="*/ 91146 w 607639"/>
                  <a:gd name="connsiteY67" fmla="*/ 161807 h 414642"/>
                  <a:gd name="connsiteX68" fmla="*/ 81009 w 607639"/>
                  <a:gd name="connsiteY68" fmla="*/ 151761 h 414642"/>
                  <a:gd name="connsiteX69" fmla="*/ 91146 w 607639"/>
                  <a:gd name="connsiteY69" fmla="*/ 141625 h 414642"/>
                  <a:gd name="connsiteX70" fmla="*/ 364566 w 607639"/>
                  <a:gd name="connsiteY70" fmla="*/ 102176 h 414642"/>
                  <a:gd name="connsiteX71" fmla="*/ 283573 w 607639"/>
                  <a:gd name="connsiteY71" fmla="*/ 192194 h 414642"/>
                  <a:gd name="connsiteX72" fmla="*/ 374712 w 607639"/>
                  <a:gd name="connsiteY72" fmla="*/ 283188 h 414642"/>
                  <a:gd name="connsiteX73" fmla="*/ 464783 w 607639"/>
                  <a:gd name="connsiteY73" fmla="*/ 202235 h 414642"/>
                  <a:gd name="connsiteX74" fmla="*/ 374712 w 607639"/>
                  <a:gd name="connsiteY74" fmla="*/ 202235 h 414642"/>
                  <a:gd name="connsiteX75" fmla="*/ 364566 w 607639"/>
                  <a:gd name="connsiteY75" fmla="*/ 192194 h 414642"/>
                  <a:gd name="connsiteX76" fmla="*/ 182270 w 607639"/>
                  <a:gd name="connsiteY76" fmla="*/ 101191 h 414642"/>
                  <a:gd name="connsiteX77" fmla="*/ 192432 w 607639"/>
                  <a:gd name="connsiteY77" fmla="*/ 101191 h 414642"/>
                  <a:gd name="connsiteX78" fmla="*/ 202593 w 607639"/>
                  <a:gd name="connsiteY78" fmla="*/ 111238 h 414642"/>
                  <a:gd name="connsiteX79" fmla="*/ 192432 w 607639"/>
                  <a:gd name="connsiteY79" fmla="*/ 121373 h 414642"/>
                  <a:gd name="connsiteX80" fmla="*/ 182270 w 607639"/>
                  <a:gd name="connsiteY80" fmla="*/ 121373 h 414642"/>
                  <a:gd name="connsiteX81" fmla="*/ 172109 w 607639"/>
                  <a:gd name="connsiteY81" fmla="*/ 111238 h 414642"/>
                  <a:gd name="connsiteX82" fmla="*/ 182270 w 607639"/>
                  <a:gd name="connsiteY82" fmla="*/ 101191 h 414642"/>
                  <a:gd name="connsiteX83" fmla="*/ 91153 w 607639"/>
                  <a:gd name="connsiteY83" fmla="*/ 101191 h 414642"/>
                  <a:gd name="connsiteX84" fmla="*/ 141783 w 607639"/>
                  <a:gd name="connsiteY84" fmla="*/ 101191 h 414642"/>
                  <a:gd name="connsiteX85" fmla="*/ 151927 w 607639"/>
                  <a:gd name="connsiteY85" fmla="*/ 111238 h 414642"/>
                  <a:gd name="connsiteX86" fmla="*/ 141783 w 607639"/>
                  <a:gd name="connsiteY86" fmla="*/ 121373 h 414642"/>
                  <a:gd name="connsiteX87" fmla="*/ 91153 w 607639"/>
                  <a:gd name="connsiteY87" fmla="*/ 121373 h 414642"/>
                  <a:gd name="connsiteX88" fmla="*/ 81009 w 607639"/>
                  <a:gd name="connsiteY88" fmla="*/ 111238 h 414642"/>
                  <a:gd name="connsiteX89" fmla="*/ 91153 w 607639"/>
                  <a:gd name="connsiteY89" fmla="*/ 101191 h 414642"/>
                  <a:gd name="connsiteX90" fmla="*/ 374712 w 607639"/>
                  <a:gd name="connsiteY90" fmla="*/ 80938 h 414642"/>
                  <a:gd name="connsiteX91" fmla="*/ 384858 w 607639"/>
                  <a:gd name="connsiteY91" fmla="*/ 91068 h 414642"/>
                  <a:gd name="connsiteX92" fmla="*/ 384858 w 607639"/>
                  <a:gd name="connsiteY92" fmla="*/ 182063 h 414642"/>
                  <a:gd name="connsiteX93" fmla="*/ 475998 w 607639"/>
                  <a:gd name="connsiteY93" fmla="*/ 182063 h 414642"/>
                  <a:gd name="connsiteX94" fmla="*/ 486055 w 607639"/>
                  <a:gd name="connsiteY94" fmla="*/ 192194 h 414642"/>
                  <a:gd name="connsiteX95" fmla="*/ 374712 w 607639"/>
                  <a:gd name="connsiteY95" fmla="*/ 303360 h 414642"/>
                  <a:gd name="connsiteX96" fmla="*/ 263280 w 607639"/>
                  <a:gd name="connsiteY96" fmla="*/ 192194 h 414642"/>
                  <a:gd name="connsiteX97" fmla="*/ 374712 w 607639"/>
                  <a:gd name="connsiteY97" fmla="*/ 80938 h 414642"/>
                  <a:gd name="connsiteX98" fmla="*/ 425343 w 607639"/>
                  <a:gd name="connsiteY98" fmla="*/ 61744 h 414642"/>
                  <a:gd name="connsiteX99" fmla="*/ 425343 w 607639"/>
                  <a:gd name="connsiteY99" fmla="*/ 141635 h 414642"/>
                  <a:gd name="connsiteX100" fmla="*/ 505373 w 607639"/>
                  <a:gd name="connsiteY100" fmla="*/ 141635 h 414642"/>
                  <a:gd name="connsiteX101" fmla="*/ 425343 w 607639"/>
                  <a:gd name="connsiteY101" fmla="*/ 61744 h 414642"/>
                  <a:gd name="connsiteX102" fmla="*/ 161988 w 607639"/>
                  <a:gd name="connsiteY102" fmla="*/ 60757 h 414642"/>
                  <a:gd name="connsiteX103" fmla="*/ 232948 w 607639"/>
                  <a:gd name="connsiteY103" fmla="*/ 60757 h 414642"/>
                  <a:gd name="connsiteX104" fmla="*/ 243098 w 607639"/>
                  <a:gd name="connsiteY104" fmla="*/ 70804 h 414642"/>
                  <a:gd name="connsiteX105" fmla="*/ 232948 w 607639"/>
                  <a:gd name="connsiteY105" fmla="*/ 80939 h 414642"/>
                  <a:gd name="connsiteX106" fmla="*/ 161988 w 607639"/>
                  <a:gd name="connsiteY106" fmla="*/ 80939 h 414642"/>
                  <a:gd name="connsiteX107" fmla="*/ 151927 w 607639"/>
                  <a:gd name="connsiteY107" fmla="*/ 70804 h 414642"/>
                  <a:gd name="connsiteX108" fmla="*/ 161988 w 607639"/>
                  <a:gd name="connsiteY108" fmla="*/ 60757 h 414642"/>
                  <a:gd name="connsiteX109" fmla="*/ 91146 w 607639"/>
                  <a:gd name="connsiteY109" fmla="*/ 60757 h 414642"/>
                  <a:gd name="connsiteX110" fmla="*/ 121467 w 607639"/>
                  <a:gd name="connsiteY110" fmla="*/ 60757 h 414642"/>
                  <a:gd name="connsiteX111" fmla="*/ 131604 w 607639"/>
                  <a:gd name="connsiteY111" fmla="*/ 70804 h 414642"/>
                  <a:gd name="connsiteX112" fmla="*/ 121467 w 607639"/>
                  <a:gd name="connsiteY112" fmla="*/ 80939 h 414642"/>
                  <a:gd name="connsiteX113" fmla="*/ 91146 w 607639"/>
                  <a:gd name="connsiteY113" fmla="*/ 80939 h 414642"/>
                  <a:gd name="connsiteX114" fmla="*/ 81009 w 607639"/>
                  <a:gd name="connsiteY114" fmla="*/ 70804 h 414642"/>
                  <a:gd name="connsiteX115" fmla="*/ 91146 w 607639"/>
                  <a:gd name="connsiteY115" fmla="*/ 60757 h 414642"/>
                  <a:gd name="connsiteX116" fmla="*/ 415194 w 607639"/>
                  <a:gd name="connsiteY116" fmla="*/ 40505 h 414642"/>
                  <a:gd name="connsiteX117" fmla="*/ 526560 w 607639"/>
                  <a:gd name="connsiteY117" fmla="*/ 151765 h 414642"/>
                  <a:gd name="connsiteX118" fmla="*/ 516501 w 607639"/>
                  <a:gd name="connsiteY118" fmla="*/ 161807 h 414642"/>
                  <a:gd name="connsiteX119" fmla="*/ 415194 w 607639"/>
                  <a:gd name="connsiteY119" fmla="*/ 161807 h 414642"/>
                  <a:gd name="connsiteX120" fmla="*/ 405046 w 607639"/>
                  <a:gd name="connsiteY120" fmla="*/ 151765 h 414642"/>
                  <a:gd name="connsiteX121" fmla="*/ 405046 w 607639"/>
                  <a:gd name="connsiteY121" fmla="*/ 50636 h 414642"/>
                  <a:gd name="connsiteX122" fmla="*/ 415194 w 607639"/>
                  <a:gd name="connsiteY122" fmla="*/ 40505 h 414642"/>
                  <a:gd name="connsiteX123" fmla="*/ 70848 w 607639"/>
                  <a:gd name="connsiteY123" fmla="*/ 20177 h 414642"/>
                  <a:gd name="connsiteX124" fmla="*/ 60791 w 607639"/>
                  <a:gd name="connsiteY124" fmla="*/ 30309 h 414642"/>
                  <a:gd name="connsiteX125" fmla="*/ 60791 w 607639"/>
                  <a:gd name="connsiteY125" fmla="*/ 343802 h 414642"/>
                  <a:gd name="connsiteX126" fmla="*/ 222780 w 607639"/>
                  <a:gd name="connsiteY126" fmla="*/ 343802 h 414642"/>
                  <a:gd name="connsiteX127" fmla="*/ 232927 w 607639"/>
                  <a:gd name="connsiteY127" fmla="*/ 353935 h 414642"/>
                  <a:gd name="connsiteX128" fmla="*/ 232927 w 607639"/>
                  <a:gd name="connsiteY128" fmla="*/ 364067 h 414642"/>
                  <a:gd name="connsiteX129" fmla="*/ 374712 w 607639"/>
                  <a:gd name="connsiteY129" fmla="*/ 364067 h 414642"/>
                  <a:gd name="connsiteX130" fmla="*/ 374712 w 607639"/>
                  <a:gd name="connsiteY130" fmla="*/ 353935 h 414642"/>
                  <a:gd name="connsiteX131" fmla="*/ 384859 w 607639"/>
                  <a:gd name="connsiteY131" fmla="*/ 343802 h 414642"/>
                  <a:gd name="connsiteX132" fmla="*/ 546848 w 607639"/>
                  <a:gd name="connsiteY132" fmla="*/ 343802 h 414642"/>
                  <a:gd name="connsiteX133" fmla="*/ 546848 w 607639"/>
                  <a:gd name="connsiteY133" fmla="*/ 30309 h 414642"/>
                  <a:gd name="connsiteX134" fmla="*/ 536702 w 607639"/>
                  <a:gd name="connsiteY134" fmla="*/ 20177 h 414642"/>
                  <a:gd name="connsiteX135" fmla="*/ 70848 w 607639"/>
                  <a:gd name="connsiteY135" fmla="*/ 0 h 414642"/>
                  <a:gd name="connsiteX136" fmla="*/ 536702 w 607639"/>
                  <a:gd name="connsiteY136" fmla="*/ 0 h 414642"/>
                  <a:gd name="connsiteX137" fmla="*/ 567142 w 607639"/>
                  <a:gd name="connsiteY137" fmla="*/ 30309 h 414642"/>
                  <a:gd name="connsiteX138" fmla="*/ 567142 w 607639"/>
                  <a:gd name="connsiteY138" fmla="*/ 343802 h 414642"/>
                  <a:gd name="connsiteX139" fmla="*/ 597492 w 607639"/>
                  <a:gd name="connsiteY139" fmla="*/ 343802 h 414642"/>
                  <a:gd name="connsiteX140" fmla="*/ 607639 w 607639"/>
                  <a:gd name="connsiteY140" fmla="*/ 353935 h 414642"/>
                  <a:gd name="connsiteX141" fmla="*/ 607639 w 607639"/>
                  <a:gd name="connsiteY141" fmla="*/ 384244 h 414642"/>
                  <a:gd name="connsiteX142" fmla="*/ 577199 w 607639"/>
                  <a:gd name="connsiteY142" fmla="*/ 414642 h 414642"/>
                  <a:gd name="connsiteX143" fmla="*/ 30351 w 607639"/>
                  <a:gd name="connsiteY143" fmla="*/ 414642 h 414642"/>
                  <a:gd name="connsiteX144" fmla="*/ 0 w 607639"/>
                  <a:gd name="connsiteY144" fmla="*/ 384244 h 414642"/>
                  <a:gd name="connsiteX145" fmla="*/ 0 w 607639"/>
                  <a:gd name="connsiteY145" fmla="*/ 353935 h 414642"/>
                  <a:gd name="connsiteX146" fmla="*/ 10147 w 607639"/>
                  <a:gd name="connsiteY146" fmla="*/ 343802 h 414642"/>
                  <a:gd name="connsiteX147" fmla="*/ 40497 w 607639"/>
                  <a:gd name="connsiteY147" fmla="*/ 343802 h 414642"/>
                  <a:gd name="connsiteX148" fmla="*/ 40497 w 607639"/>
                  <a:gd name="connsiteY148" fmla="*/ 30309 h 414642"/>
                  <a:gd name="connsiteX149" fmla="*/ 70848 w 607639"/>
                  <a:gd name="connsiteY149" fmla="*/ 0 h 414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607639" h="414642">
                    <a:moveTo>
                      <a:pt x="20293" y="364067"/>
                    </a:moveTo>
                    <a:lnTo>
                      <a:pt x="20293" y="384244"/>
                    </a:lnTo>
                    <a:cubicBezTo>
                      <a:pt x="20293" y="390377"/>
                      <a:pt x="24299" y="394377"/>
                      <a:pt x="30351" y="394377"/>
                    </a:cubicBezTo>
                    <a:lnTo>
                      <a:pt x="577199" y="394377"/>
                    </a:lnTo>
                    <a:cubicBezTo>
                      <a:pt x="583341" y="394377"/>
                      <a:pt x="587346" y="390377"/>
                      <a:pt x="587346" y="384244"/>
                    </a:cubicBezTo>
                    <a:lnTo>
                      <a:pt x="587346" y="364067"/>
                    </a:lnTo>
                    <a:lnTo>
                      <a:pt x="556995" y="364067"/>
                    </a:lnTo>
                    <a:lnTo>
                      <a:pt x="394916" y="364067"/>
                    </a:lnTo>
                    <a:lnTo>
                      <a:pt x="394916" y="374200"/>
                    </a:lnTo>
                    <a:cubicBezTo>
                      <a:pt x="394916" y="380244"/>
                      <a:pt x="390911" y="384244"/>
                      <a:pt x="384859" y="384244"/>
                    </a:cubicBezTo>
                    <a:lnTo>
                      <a:pt x="222780" y="384244"/>
                    </a:lnTo>
                    <a:cubicBezTo>
                      <a:pt x="216728" y="384244"/>
                      <a:pt x="212634" y="380244"/>
                      <a:pt x="212634" y="374200"/>
                    </a:cubicBezTo>
                    <a:lnTo>
                      <a:pt x="212634" y="364067"/>
                    </a:lnTo>
                    <a:lnTo>
                      <a:pt x="50644" y="364067"/>
                    </a:lnTo>
                    <a:close/>
                    <a:moveTo>
                      <a:pt x="182270" y="262926"/>
                    </a:moveTo>
                    <a:lnTo>
                      <a:pt x="192432" y="262926"/>
                    </a:lnTo>
                    <a:cubicBezTo>
                      <a:pt x="198493" y="262926"/>
                      <a:pt x="202593" y="267012"/>
                      <a:pt x="202593" y="273052"/>
                    </a:cubicBezTo>
                    <a:cubicBezTo>
                      <a:pt x="202593" y="279092"/>
                      <a:pt x="198493" y="283178"/>
                      <a:pt x="192432" y="283178"/>
                    </a:cubicBezTo>
                    <a:lnTo>
                      <a:pt x="182270" y="283178"/>
                    </a:lnTo>
                    <a:cubicBezTo>
                      <a:pt x="176209" y="283178"/>
                      <a:pt x="172109" y="279092"/>
                      <a:pt x="172109" y="273052"/>
                    </a:cubicBezTo>
                    <a:cubicBezTo>
                      <a:pt x="172109" y="267012"/>
                      <a:pt x="176209" y="262926"/>
                      <a:pt x="182270" y="262926"/>
                    </a:cubicBezTo>
                    <a:close/>
                    <a:moveTo>
                      <a:pt x="91153" y="262926"/>
                    </a:moveTo>
                    <a:lnTo>
                      <a:pt x="141783" y="262926"/>
                    </a:lnTo>
                    <a:cubicBezTo>
                      <a:pt x="147834" y="262926"/>
                      <a:pt x="151927" y="267012"/>
                      <a:pt x="151927" y="273052"/>
                    </a:cubicBezTo>
                    <a:cubicBezTo>
                      <a:pt x="151927" y="279092"/>
                      <a:pt x="147834" y="283178"/>
                      <a:pt x="141783" y="283178"/>
                    </a:cubicBezTo>
                    <a:lnTo>
                      <a:pt x="91153" y="283178"/>
                    </a:lnTo>
                    <a:cubicBezTo>
                      <a:pt x="85102" y="283178"/>
                      <a:pt x="81009" y="279092"/>
                      <a:pt x="81009" y="273052"/>
                    </a:cubicBezTo>
                    <a:cubicBezTo>
                      <a:pt x="81009" y="267012"/>
                      <a:pt x="85102" y="262926"/>
                      <a:pt x="91153" y="262926"/>
                    </a:cubicBezTo>
                    <a:close/>
                    <a:moveTo>
                      <a:pt x="161988" y="222493"/>
                    </a:moveTo>
                    <a:lnTo>
                      <a:pt x="232948" y="222493"/>
                    </a:lnTo>
                    <a:cubicBezTo>
                      <a:pt x="239002" y="222493"/>
                      <a:pt x="243098" y="226579"/>
                      <a:pt x="243098" y="232619"/>
                    </a:cubicBezTo>
                    <a:cubicBezTo>
                      <a:pt x="243098" y="238659"/>
                      <a:pt x="239002" y="242745"/>
                      <a:pt x="232948" y="242745"/>
                    </a:cubicBezTo>
                    <a:lnTo>
                      <a:pt x="161988" y="242745"/>
                    </a:lnTo>
                    <a:cubicBezTo>
                      <a:pt x="155934" y="242745"/>
                      <a:pt x="151927" y="238659"/>
                      <a:pt x="151927" y="232619"/>
                    </a:cubicBezTo>
                    <a:cubicBezTo>
                      <a:pt x="151927" y="226579"/>
                      <a:pt x="155934" y="222493"/>
                      <a:pt x="161988" y="222493"/>
                    </a:cubicBezTo>
                    <a:close/>
                    <a:moveTo>
                      <a:pt x="91146" y="222493"/>
                    </a:moveTo>
                    <a:lnTo>
                      <a:pt x="121467" y="222493"/>
                    </a:lnTo>
                    <a:cubicBezTo>
                      <a:pt x="127603" y="222493"/>
                      <a:pt x="131604" y="226579"/>
                      <a:pt x="131604" y="232619"/>
                    </a:cubicBezTo>
                    <a:cubicBezTo>
                      <a:pt x="131604" y="238659"/>
                      <a:pt x="127603" y="242745"/>
                      <a:pt x="121467" y="242745"/>
                    </a:cubicBezTo>
                    <a:lnTo>
                      <a:pt x="91146" y="242745"/>
                    </a:lnTo>
                    <a:cubicBezTo>
                      <a:pt x="85099" y="242745"/>
                      <a:pt x="81009" y="238659"/>
                      <a:pt x="81009" y="232619"/>
                    </a:cubicBezTo>
                    <a:cubicBezTo>
                      <a:pt x="81009" y="226579"/>
                      <a:pt x="85099" y="222493"/>
                      <a:pt x="91146" y="222493"/>
                    </a:cubicBezTo>
                    <a:close/>
                    <a:moveTo>
                      <a:pt x="182270" y="182059"/>
                    </a:moveTo>
                    <a:lnTo>
                      <a:pt x="192432" y="182059"/>
                    </a:lnTo>
                    <a:cubicBezTo>
                      <a:pt x="198493" y="182059"/>
                      <a:pt x="202593" y="186060"/>
                      <a:pt x="202593" y="192195"/>
                    </a:cubicBezTo>
                    <a:cubicBezTo>
                      <a:pt x="202593" y="198240"/>
                      <a:pt x="198493" y="202241"/>
                      <a:pt x="192432" y="202241"/>
                    </a:cubicBezTo>
                    <a:lnTo>
                      <a:pt x="182270" y="202241"/>
                    </a:lnTo>
                    <a:cubicBezTo>
                      <a:pt x="176209" y="202241"/>
                      <a:pt x="172109" y="198240"/>
                      <a:pt x="172109" y="192195"/>
                    </a:cubicBezTo>
                    <a:cubicBezTo>
                      <a:pt x="172109" y="186060"/>
                      <a:pt x="176209" y="182059"/>
                      <a:pt x="182270" y="182059"/>
                    </a:cubicBezTo>
                    <a:close/>
                    <a:moveTo>
                      <a:pt x="91153" y="182059"/>
                    </a:moveTo>
                    <a:lnTo>
                      <a:pt x="141783" y="182059"/>
                    </a:lnTo>
                    <a:cubicBezTo>
                      <a:pt x="147834" y="182059"/>
                      <a:pt x="151927" y="186060"/>
                      <a:pt x="151927" y="192195"/>
                    </a:cubicBezTo>
                    <a:cubicBezTo>
                      <a:pt x="151927" y="198240"/>
                      <a:pt x="147834" y="202241"/>
                      <a:pt x="141783" y="202241"/>
                    </a:cubicBezTo>
                    <a:lnTo>
                      <a:pt x="91153" y="202241"/>
                    </a:lnTo>
                    <a:cubicBezTo>
                      <a:pt x="85102" y="202241"/>
                      <a:pt x="81009" y="198240"/>
                      <a:pt x="81009" y="192195"/>
                    </a:cubicBezTo>
                    <a:cubicBezTo>
                      <a:pt x="81009" y="186060"/>
                      <a:pt x="85102" y="182059"/>
                      <a:pt x="91153" y="182059"/>
                    </a:cubicBezTo>
                    <a:close/>
                    <a:moveTo>
                      <a:pt x="161988" y="141625"/>
                    </a:moveTo>
                    <a:lnTo>
                      <a:pt x="232948" y="141625"/>
                    </a:lnTo>
                    <a:cubicBezTo>
                      <a:pt x="239002" y="141625"/>
                      <a:pt x="243098" y="145626"/>
                      <a:pt x="243098" y="151761"/>
                    </a:cubicBezTo>
                    <a:cubicBezTo>
                      <a:pt x="243098" y="157806"/>
                      <a:pt x="239002" y="161807"/>
                      <a:pt x="232948" y="161807"/>
                    </a:cubicBezTo>
                    <a:lnTo>
                      <a:pt x="161988" y="161807"/>
                    </a:lnTo>
                    <a:cubicBezTo>
                      <a:pt x="155934" y="161807"/>
                      <a:pt x="151927" y="157806"/>
                      <a:pt x="151927" y="151761"/>
                    </a:cubicBezTo>
                    <a:cubicBezTo>
                      <a:pt x="151927" y="145626"/>
                      <a:pt x="155934" y="141625"/>
                      <a:pt x="161988" y="141625"/>
                    </a:cubicBezTo>
                    <a:close/>
                    <a:moveTo>
                      <a:pt x="91146" y="141625"/>
                    </a:moveTo>
                    <a:lnTo>
                      <a:pt x="121467" y="141625"/>
                    </a:lnTo>
                    <a:cubicBezTo>
                      <a:pt x="127603" y="141625"/>
                      <a:pt x="131604" y="145626"/>
                      <a:pt x="131604" y="151761"/>
                    </a:cubicBezTo>
                    <a:cubicBezTo>
                      <a:pt x="131604" y="157806"/>
                      <a:pt x="127603" y="161807"/>
                      <a:pt x="121467" y="161807"/>
                    </a:cubicBezTo>
                    <a:lnTo>
                      <a:pt x="91146" y="161807"/>
                    </a:lnTo>
                    <a:cubicBezTo>
                      <a:pt x="85099" y="161807"/>
                      <a:pt x="81009" y="157806"/>
                      <a:pt x="81009" y="151761"/>
                    </a:cubicBezTo>
                    <a:cubicBezTo>
                      <a:pt x="81009" y="145626"/>
                      <a:pt x="85099" y="141625"/>
                      <a:pt x="91146" y="141625"/>
                    </a:cubicBezTo>
                    <a:close/>
                    <a:moveTo>
                      <a:pt x="364566" y="102176"/>
                    </a:moveTo>
                    <a:cubicBezTo>
                      <a:pt x="318996" y="107241"/>
                      <a:pt x="283573" y="145630"/>
                      <a:pt x="283573" y="192194"/>
                    </a:cubicBezTo>
                    <a:cubicBezTo>
                      <a:pt x="283573" y="242756"/>
                      <a:pt x="324069" y="283188"/>
                      <a:pt x="374712" y="283188"/>
                    </a:cubicBezTo>
                    <a:cubicBezTo>
                      <a:pt x="421261" y="283188"/>
                      <a:pt x="459799" y="247732"/>
                      <a:pt x="464783" y="202235"/>
                    </a:cubicBezTo>
                    <a:lnTo>
                      <a:pt x="374712" y="202235"/>
                    </a:lnTo>
                    <a:cubicBezTo>
                      <a:pt x="368660" y="202235"/>
                      <a:pt x="364566" y="198236"/>
                      <a:pt x="364566" y="192194"/>
                    </a:cubicBezTo>
                    <a:close/>
                    <a:moveTo>
                      <a:pt x="182270" y="101191"/>
                    </a:moveTo>
                    <a:lnTo>
                      <a:pt x="192432" y="101191"/>
                    </a:lnTo>
                    <a:cubicBezTo>
                      <a:pt x="198493" y="101191"/>
                      <a:pt x="202593" y="105192"/>
                      <a:pt x="202593" y="111238"/>
                    </a:cubicBezTo>
                    <a:cubicBezTo>
                      <a:pt x="202593" y="117372"/>
                      <a:pt x="198493" y="121373"/>
                      <a:pt x="192432" y="121373"/>
                    </a:cubicBezTo>
                    <a:lnTo>
                      <a:pt x="182270" y="121373"/>
                    </a:lnTo>
                    <a:cubicBezTo>
                      <a:pt x="176209" y="121373"/>
                      <a:pt x="172109" y="117372"/>
                      <a:pt x="172109" y="111238"/>
                    </a:cubicBezTo>
                    <a:cubicBezTo>
                      <a:pt x="172109" y="105192"/>
                      <a:pt x="176209" y="101191"/>
                      <a:pt x="182270" y="101191"/>
                    </a:cubicBezTo>
                    <a:close/>
                    <a:moveTo>
                      <a:pt x="91153" y="101191"/>
                    </a:moveTo>
                    <a:lnTo>
                      <a:pt x="141783" y="101191"/>
                    </a:lnTo>
                    <a:cubicBezTo>
                      <a:pt x="147834" y="101191"/>
                      <a:pt x="151927" y="105192"/>
                      <a:pt x="151927" y="111238"/>
                    </a:cubicBezTo>
                    <a:cubicBezTo>
                      <a:pt x="151927" y="117372"/>
                      <a:pt x="147834" y="121373"/>
                      <a:pt x="141783" y="121373"/>
                    </a:cubicBezTo>
                    <a:lnTo>
                      <a:pt x="91153" y="121373"/>
                    </a:lnTo>
                    <a:cubicBezTo>
                      <a:pt x="85102" y="121373"/>
                      <a:pt x="81009" y="117372"/>
                      <a:pt x="81009" y="111238"/>
                    </a:cubicBezTo>
                    <a:cubicBezTo>
                      <a:pt x="81009" y="105192"/>
                      <a:pt x="85102" y="101191"/>
                      <a:pt x="91153" y="101191"/>
                    </a:cubicBezTo>
                    <a:close/>
                    <a:moveTo>
                      <a:pt x="374712" y="80938"/>
                    </a:moveTo>
                    <a:cubicBezTo>
                      <a:pt x="380764" y="80938"/>
                      <a:pt x="384858" y="85026"/>
                      <a:pt x="384858" y="91068"/>
                    </a:cubicBezTo>
                    <a:lnTo>
                      <a:pt x="384858" y="182063"/>
                    </a:lnTo>
                    <a:lnTo>
                      <a:pt x="475998" y="182063"/>
                    </a:lnTo>
                    <a:cubicBezTo>
                      <a:pt x="482050" y="182063"/>
                      <a:pt x="486055" y="186062"/>
                      <a:pt x="486055" y="192194"/>
                    </a:cubicBezTo>
                    <a:cubicBezTo>
                      <a:pt x="486055" y="253864"/>
                      <a:pt x="436480" y="303360"/>
                      <a:pt x="374712" y="303360"/>
                    </a:cubicBezTo>
                    <a:cubicBezTo>
                      <a:pt x="312944" y="303360"/>
                      <a:pt x="263280" y="253864"/>
                      <a:pt x="263280" y="192194"/>
                    </a:cubicBezTo>
                    <a:cubicBezTo>
                      <a:pt x="263280" y="130523"/>
                      <a:pt x="312944" y="80938"/>
                      <a:pt x="374712" y="80938"/>
                    </a:cubicBezTo>
                    <a:close/>
                    <a:moveTo>
                      <a:pt x="425343" y="61744"/>
                    </a:moveTo>
                    <a:lnTo>
                      <a:pt x="425343" y="141635"/>
                    </a:lnTo>
                    <a:lnTo>
                      <a:pt x="505373" y="141635"/>
                    </a:lnTo>
                    <a:cubicBezTo>
                      <a:pt x="500299" y="99157"/>
                      <a:pt x="466827" y="65743"/>
                      <a:pt x="425343" y="61744"/>
                    </a:cubicBezTo>
                    <a:close/>
                    <a:moveTo>
                      <a:pt x="161988" y="60757"/>
                    </a:moveTo>
                    <a:lnTo>
                      <a:pt x="232948" y="60757"/>
                    </a:lnTo>
                    <a:cubicBezTo>
                      <a:pt x="239002" y="60757"/>
                      <a:pt x="243098" y="64758"/>
                      <a:pt x="243098" y="70804"/>
                    </a:cubicBezTo>
                    <a:cubicBezTo>
                      <a:pt x="243098" y="76938"/>
                      <a:pt x="239002" y="80939"/>
                      <a:pt x="232948" y="80939"/>
                    </a:cubicBezTo>
                    <a:lnTo>
                      <a:pt x="161988" y="80939"/>
                    </a:lnTo>
                    <a:cubicBezTo>
                      <a:pt x="155934" y="80939"/>
                      <a:pt x="151927" y="76938"/>
                      <a:pt x="151927" y="70804"/>
                    </a:cubicBezTo>
                    <a:cubicBezTo>
                      <a:pt x="151927" y="64758"/>
                      <a:pt x="155934" y="60757"/>
                      <a:pt x="161988" y="60757"/>
                    </a:cubicBezTo>
                    <a:close/>
                    <a:moveTo>
                      <a:pt x="91146" y="60757"/>
                    </a:moveTo>
                    <a:lnTo>
                      <a:pt x="121467" y="60757"/>
                    </a:lnTo>
                    <a:cubicBezTo>
                      <a:pt x="127603" y="60757"/>
                      <a:pt x="131604" y="64758"/>
                      <a:pt x="131604" y="70804"/>
                    </a:cubicBezTo>
                    <a:cubicBezTo>
                      <a:pt x="131604" y="76938"/>
                      <a:pt x="127603" y="80939"/>
                      <a:pt x="121467" y="80939"/>
                    </a:cubicBezTo>
                    <a:lnTo>
                      <a:pt x="91146" y="80939"/>
                    </a:lnTo>
                    <a:cubicBezTo>
                      <a:pt x="85099" y="80939"/>
                      <a:pt x="81009" y="76938"/>
                      <a:pt x="81009" y="70804"/>
                    </a:cubicBezTo>
                    <a:cubicBezTo>
                      <a:pt x="81009" y="64758"/>
                      <a:pt x="85099" y="60757"/>
                      <a:pt x="91146" y="60757"/>
                    </a:cubicBezTo>
                    <a:close/>
                    <a:moveTo>
                      <a:pt x="415194" y="40505"/>
                    </a:moveTo>
                    <a:cubicBezTo>
                      <a:pt x="476975" y="40505"/>
                      <a:pt x="526560" y="90092"/>
                      <a:pt x="526560" y="151765"/>
                    </a:cubicBezTo>
                    <a:cubicBezTo>
                      <a:pt x="526560" y="157808"/>
                      <a:pt x="522554" y="161807"/>
                      <a:pt x="516501" y="161807"/>
                    </a:cubicBezTo>
                    <a:lnTo>
                      <a:pt x="415194" y="161807"/>
                    </a:lnTo>
                    <a:cubicBezTo>
                      <a:pt x="409141" y="161807"/>
                      <a:pt x="405046" y="157808"/>
                      <a:pt x="405046" y="151765"/>
                    </a:cubicBezTo>
                    <a:lnTo>
                      <a:pt x="405046" y="50636"/>
                    </a:lnTo>
                    <a:cubicBezTo>
                      <a:pt x="405046" y="44593"/>
                      <a:pt x="409141" y="40505"/>
                      <a:pt x="415194" y="40505"/>
                    </a:cubicBezTo>
                    <a:close/>
                    <a:moveTo>
                      <a:pt x="70848" y="20177"/>
                    </a:moveTo>
                    <a:cubicBezTo>
                      <a:pt x="64796" y="20177"/>
                      <a:pt x="60791" y="24265"/>
                      <a:pt x="60791" y="30309"/>
                    </a:cubicBezTo>
                    <a:lnTo>
                      <a:pt x="60791" y="343802"/>
                    </a:lnTo>
                    <a:lnTo>
                      <a:pt x="222780" y="343802"/>
                    </a:lnTo>
                    <a:cubicBezTo>
                      <a:pt x="228833" y="343802"/>
                      <a:pt x="232927" y="347891"/>
                      <a:pt x="232927" y="353935"/>
                    </a:cubicBezTo>
                    <a:lnTo>
                      <a:pt x="232927" y="364067"/>
                    </a:lnTo>
                    <a:lnTo>
                      <a:pt x="374712" y="364067"/>
                    </a:lnTo>
                    <a:lnTo>
                      <a:pt x="374712" y="353935"/>
                    </a:lnTo>
                    <a:cubicBezTo>
                      <a:pt x="374712" y="347891"/>
                      <a:pt x="378718" y="343802"/>
                      <a:pt x="384859" y="343802"/>
                    </a:cubicBezTo>
                    <a:lnTo>
                      <a:pt x="546848" y="343802"/>
                    </a:lnTo>
                    <a:lnTo>
                      <a:pt x="546848" y="30309"/>
                    </a:lnTo>
                    <a:cubicBezTo>
                      <a:pt x="546848" y="24265"/>
                      <a:pt x="542754" y="20177"/>
                      <a:pt x="536702" y="20177"/>
                    </a:cubicBezTo>
                    <a:close/>
                    <a:moveTo>
                      <a:pt x="70848" y="0"/>
                    </a:moveTo>
                    <a:lnTo>
                      <a:pt x="536702" y="0"/>
                    </a:lnTo>
                    <a:cubicBezTo>
                      <a:pt x="553969" y="0"/>
                      <a:pt x="567142" y="13155"/>
                      <a:pt x="567142" y="30309"/>
                    </a:cubicBezTo>
                    <a:lnTo>
                      <a:pt x="567142" y="343802"/>
                    </a:lnTo>
                    <a:lnTo>
                      <a:pt x="597492" y="343802"/>
                    </a:lnTo>
                    <a:cubicBezTo>
                      <a:pt x="603545" y="343802"/>
                      <a:pt x="607639" y="347891"/>
                      <a:pt x="607639" y="353935"/>
                    </a:cubicBezTo>
                    <a:lnTo>
                      <a:pt x="607639" y="384244"/>
                    </a:lnTo>
                    <a:cubicBezTo>
                      <a:pt x="607639" y="401487"/>
                      <a:pt x="594466" y="414642"/>
                      <a:pt x="577199" y="414642"/>
                    </a:cubicBezTo>
                    <a:lnTo>
                      <a:pt x="30351" y="414642"/>
                    </a:lnTo>
                    <a:cubicBezTo>
                      <a:pt x="13173" y="414642"/>
                      <a:pt x="0" y="401487"/>
                      <a:pt x="0" y="384244"/>
                    </a:cubicBezTo>
                    <a:lnTo>
                      <a:pt x="0" y="353935"/>
                    </a:lnTo>
                    <a:cubicBezTo>
                      <a:pt x="0" y="347891"/>
                      <a:pt x="4094" y="343802"/>
                      <a:pt x="10147" y="343802"/>
                    </a:cubicBezTo>
                    <a:lnTo>
                      <a:pt x="40497" y="343802"/>
                    </a:lnTo>
                    <a:lnTo>
                      <a:pt x="40497" y="30309"/>
                    </a:lnTo>
                    <a:cubicBezTo>
                      <a:pt x="40497" y="13155"/>
                      <a:pt x="53670" y="0"/>
                      <a:pt x="708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182832" tIns="91416" rIns="182832" bIns="91416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defRPr/>
                </a:pPr>
                <a:endParaRPr lang="en-US" sz="7198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0255" name="íṩlïḋê"/>
            <p:cNvGrpSpPr>
              <a:grpSpLocks/>
            </p:cNvGrpSpPr>
            <p:nvPr/>
          </p:nvGrpSpPr>
          <p:grpSpPr bwMode="auto">
            <a:xfrm>
              <a:off x="662332" y="4502479"/>
              <a:ext cx="2481340" cy="1713592"/>
              <a:chOff x="662332" y="4091673"/>
              <a:chExt cx="2481340" cy="1713592"/>
            </a:xfrm>
          </p:grpSpPr>
          <p:sp>
            <p:nvSpPr>
              <p:cNvPr id="32" name="íṥḻîḋe">
                <a:extLst>
                  <a:ext uri="{FF2B5EF4-FFF2-40B4-BE49-F238E27FC236}"/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61988" y="4091401"/>
                <a:ext cx="2481262" cy="515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defRPr/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标题文本预设</a:t>
                </a:r>
                <a:endParaRPr lang="en-US" altLang="zh-CN" sz="16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" name="íS1iďé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661988" y="4607263"/>
                <a:ext cx="2481262" cy="1198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此部分内容作为文字排版占位显示（建议使用主题字体）</a:t>
                </a:r>
                <a:endParaRPr lang="en-US" altLang="zh-CN" sz="10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此部分内容作为文字排版占位显示（建议使用主题字体）</a:t>
                </a:r>
                <a:endParaRPr lang="en-US" altLang="zh-CN" sz="10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endParaRPr lang="en-US" altLang="zh-CN" sz="10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0256" name="ïṩliḓé"/>
            <p:cNvGrpSpPr>
              <a:grpSpLocks/>
            </p:cNvGrpSpPr>
            <p:nvPr/>
          </p:nvGrpSpPr>
          <p:grpSpPr bwMode="auto">
            <a:xfrm>
              <a:off x="3454344" y="4502860"/>
              <a:ext cx="2481340" cy="1713592"/>
              <a:chOff x="3454344" y="4092054"/>
              <a:chExt cx="2481340" cy="1713592"/>
            </a:xfrm>
          </p:grpSpPr>
          <p:sp>
            <p:nvSpPr>
              <p:cNvPr id="30" name="í$ľïḑê">
                <a:extLst>
                  <a:ext uri="{FF2B5EF4-FFF2-40B4-BE49-F238E27FC236}"/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454400" y="4091400"/>
                <a:ext cx="2481263" cy="515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defRPr/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标题文本预设</a:t>
                </a:r>
                <a:endParaRPr lang="en-US" altLang="zh-CN" sz="16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1" name="ïšļide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4607262"/>
                <a:ext cx="2481263" cy="1198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此部分内容作为文字排版占位显示（建议使用主题字体）</a:t>
                </a:r>
                <a:endParaRPr lang="en-US" altLang="zh-CN" sz="10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此部分内容作为文字排版占位显示（建议使用主题字体）</a:t>
                </a:r>
                <a:endParaRPr lang="en-US" altLang="zh-CN" sz="10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endParaRPr lang="en-US" altLang="zh-CN" sz="10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0257" name="ï$ḷîḋé"/>
            <p:cNvGrpSpPr>
              <a:grpSpLocks/>
            </p:cNvGrpSpPr>
            <p:nvPr/>
          </p:nvGrpSpPr>
          <p:grpSpPr bwMode="auto">
            <a:xfrm>
              <a:off x="6244385" y="4502479"/>
              <a:ext cx="2481340" cy="1713592"/>
              <a:chOff x="6244385" y="4091673"/>
              <a:chExt cx="2481340" cy="1713592"/>
            </a:xfrm>
          </p:grpSpPr>
          <p:sp>
            <p:nvSpPr>
              <p:cNvPr id="28" name="íšḷîḓê">
                <a:extLst>
                  <a:ext uri="{FF2B5EF4-FFF2-40B4-BE49-F238E27FC236}"/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243638" y="4091401"/>
                <a:ext cx="2482850" cy="515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defRPr/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标题文本预设</a:t>
                </a:r>
                <a:endParaRPr lang="en-US" altLang="zh-CN" sz="16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9" name="iS1ïḍê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607263"/>
                <a:ext cx="2482850" cy="1198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此部分内容作为文字排版占位显示（建议使用主题字体）</a:t>
                </a:r>
                <a:endParaRPr lang="en-US" altLang="zh-CN" sz="10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此部分内容作为文字排版占位显示（建议使用主题字体）</a:t>
                </a:r>
                <a:endParaRPr lang="en-US" altLang="zh-CN" sz="10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endParaRPr lang="en-US" altLang="zh-CN" sz="10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0258" name="ïṡḷiḓe"/>
            <p:cNvGrpSpPr>
              <a:grpSpLocks/>
            </p:cNvGrpSpPr>
            <p:nvPr/>
          </p:nvGrpSpPr>
          <p:grpSpPr bwMode="auto">
            <a:xfrm>
              <a:off x="9038364" y="4502479"/>
              <a:ext cx="2481340" cy="1713592"/>
              <a:chOff x="9038364" y="4091673"/>
              <a:chExt cx="2481340" cy="1713592"/>
            </a:xfrm>
          </p:grpSpPr>
          <p:sp>
            <p:nvSpPr>
              <p:cNvPr id="26" name="íşľïḓé">
                <a:extLst>
                  <a:ext uri="{FF2B5EF4-FFF2-40B4-BE49-F238E27FC236}"/>
                </a:extLst>
              </p:cNvPr>
              <p:cNvSpPr txBox="1">
                <a:spLocks/>
              </p:cNvSpPr>
              <p:nvPr/>
            </p:nvSpPr>
            <p:spPr bwMode="auto">
              <a:xfrm>
                <a:off x="9037638" y="4091401"/>
                <a:ext cx="2482850" cy="515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defRPr/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标题文本预设</a:t>
                </a:r>
                <a:endParaRPr lang="en-US" altLang="zh-CN" sz="16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7" name="î$ļïḍé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9037638" y="4607263"/>
                <a:ext cx="2482850" cy="1198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此部分内容作为文字排版占位显示（建议使用主题字体）</a:t>
                </a:r>
                <a:endParaRPr lang="en-US" altLang="zh-CN" sz="10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此部分内容作为文字排版占位显示（建议使用主题字体）</a:t>
                </a:r>
                <a:endParaRPr lang="en-US" altLang="zh-CN" sz="10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endParaRPr lang="en-US" altLang="zh-CN" sz="10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cxnSp>
          <p:nvCxnSpPr>
            <p:cNvPr id="13" name="直接连接符 12">
              <a:extLst>
                <a:ext uri="{FF2B5EF4-FFF2-40B4-BE49-F238E27FC236}"/>
              </a:extLst>
            </p:cNvPr>
            <p:cNvCxnSpPr>
              <a:cxnSpLocks/>
            </p:cNvCxnSpPr>
            <p:nvPr/>
          </p:nvCxnSpPr>
          <p:spPr>
            <a:xfrm>
              <a:off x="3178175" y="5133938"/>
              <a:ext cx="0" cy="100950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/>
              </a:extLst>
            </p:cNvPr>
            <p:cNvCxnSpPr>
              <a:cxnSpLocks/>
            </p:cNvCxnSpPr>
            <p:nvPr/>
          </p:nvCxnSpPr>
          <p:spPr>
            <a:xfrm>
              <a:off x="5984875" y="4365702"/>
              <a:ext cx="0" cy="1749165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/>
              </a:extLst>
            </p:cNvPr>
            <p:cNvCxnSpPr>
              <a:cxnSpLocks/>
            </p:cNvCxnSpPr>
            <p:nvPr/>
          </p:nvCxnSpPr>
          <p:spPr>
            <a:xfrm>
              <a:off x="8801100" y="5133938"/>
              <a:ext cx="0" cy="100950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62" name="íṥḻîďê"/>
            <p:cNvGrpSpPr>
              <a:grpSpLocks/>
            </p:cNvGrpSpPr>
            <p:nvPr/>
          </p:nvGrpSpPr>
          <p:grpSpPr bwMode="auto">
            <a:xfrm>
              <a:off x="1477842" y="3237961"/>
              <a:ext cx="2108063" cy="970279"/>
              <a:chOff x="9038803" y="1443040"/>
              <a:chExt cx="2108063" cy="970279"/>
            </a:xfrm>
          </p:grpSpPr>
          <p:sp>
            <p:nvSpPr>
              <p:cNvPr id="24" name="ïŝļíḑe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9038924" y="1856512"/>
                <a:ext cx="2108200" cy="557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zh-CN" altLang="en-US" sz="10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此部分内容作为文字排版占位显示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/>
                </a:r>
                <a:br>
                  <a:rPr lang="en-US" altLang="zh-CN" sz="10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</a:br>
                <a:r>
                  <a:rPr lang="zh-CN" altLang="en-US" sz="10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（建议使用主题字体）</a:t>
                </a:r>
                <a:endParaRPr lang="en-US" altLang="zh-CN" sz="10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5" name="iśľïdè">
                <a:extLst>
                  <a:ext uri="{FF2B5EF4-FFF2-40B4-BE49-F238E27FC236}"/>
                </a:extLst>
              </p:cNvPr>
              <p:cNvSpPr txBox="1">
                <a:spLocks/>
              </p:cNvSpPr>
              <p:nvPr/>
            </p:nvSpPr>
            <p:spPr bwMode="auto">
              <a:xfrm>
                <a:off x="9038924" y="1443823"/>
                <a:ext cx="2108200" cy="4126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标题文本预设</a:t>
                </a:r>
                <a:endParaRPr lang="en-US" altLang="zh-CN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0263" name="îṣļiḓe"/>
            <p:cNvGrpSpPr>
              <a:grpSpLocks/>
            </p:cNvGrpSpPr>
            <p:nvPr/>
          </p:nvGrpSpPr>
          <p:grpSpPr bwMode="auto">
            <a:xfrm>
              <a:off x="8625068" y="3237961"/>
              <a:ext cx="2108063" cy="970279"/>
              <a:chOff x="9038803" y="1443040"/>
              <a:chExt cx="2108063" cy="970279"/>
            </a:xfrm>
          </p:grpSpPr>
          <p:sp>
            <p:nvSpPr>
              <p:cNvPr id="22" name="íṣliďê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9038623" y="1856512"/>
                <a:ext cx="2108200" cy="557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zh-CN" altLang="en-US" sz="10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此部分内容作为文字排版占位显示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/>
                </a:r>
                <a:br>
                  <a:rPr lang="en-US" altLang="zh-CN" sz="10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</a:br>
                <a:r>
                  <a:rPr lang="zh-CN" altLang="en-US" sz="10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（建议使用主题字体）</a:t>
                </a:r>
                <a:endParaRPr lang="en-US" altLang="zh-CN" sz="10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îṩḷíḑé">
                <a:extLst>
                  <a:ext uri="{FF2B5EF4-FFF2-40B4-BE49-F238E27FC236}"/>
                </a:extLst>
              </p:cNvPr>
              <p:cNvSpPr txBox="1">
                <a:spLocks/>
              </p:cNvSpPr>
              <p:nvPr/>
            </p:nvSpPr>
            <p:spPr bwMode="auto">
              <a:xfrm>
                <a:off x="9038623" y="1443823"/>
                <a:ext cx="2108200" cy="4126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标题文本预设</a:t>
                </a:r>
                <a:endParaRPr lang="en-US" altLang="zh-CN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cxnSp>
          <p:nvCxnSpPr>
            <p:cNvPr id="18" name="肘形连接符 17">
              <a:extLst>
                <a:ext uri="{FF2B5EF4-FFF2-40B4-BE49-F238E27FC236}"/>
              </a:extLst>
            </p:cNvPr>
            <p:cNvCxnSpPr>
              <a:stCxn id="5" idx="0"/>
              <a:endCxn id="6" idx="0"/>
            </p:cNvCxnSpPr>
            <p:nvPr/>
          </p:nvCxnSpPr>
          <p:spPr>
            <a:xfrm rot="5400000" flipH="1" flipV="1">
              <a:off x="6105527" y="-1193428"/>
              <a:ext cx="12698" cy="7146925"/>
            </a:xfrm>
            <a:prstGeom prst="bentConnector3">
              <a:avLst>
                <a:gd name="adj1" fmla="val 7425000"/>
              </a:avLst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65" name="îṣlîḍè"/>
            <p:cNvGrpSpPr>
              <a:grpSpLocks/>
            </p:cNvGrpSpPr>
            <p:nvPr/>
          </p:nvGrpSpPr>
          <p:grpSpPr bwMode="auto">
            <a:xfrm>
              <a:off x="4089964" y="1280060"/>
              <a:ext cx="3691440" cy="973662"/>
              <a:chOff x="4282358" y="4917293"/>
              <a:chExt cx="3691440" cy="973662"/>
            </a:xfrm>
          </p:grpSpPr>
          <p:sp>
            <p:nvSpPr>
              <p:cNvPr id="20" name="îS1ïḑê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4281794" y="5283951"/>
                <a:ext cx="3692525" cy="606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rIns="900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zh-CN" altLang="en-US" sz="10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此部分内容作为文字排版占位显示（建议使用主题字体）</a:t>
                </a:r>
              </a:p>
              <a:p>
                <a:pPr algn="ctr">
                  <a:lnSpc>
                    <a:spcPct val="150000"/>
                  </a:lnSpc>
                  <a:defRPr/>
                </a:pPr>
                <a:r>
                  <a:rPr lang="zh-CN" altLang="en-US" sz="10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如需更改请在（设置形状格式）菜单下（文本选项）中调整</a:t>
                </a:r>
                <a:endParaRPr lang="en-US" altLang="zh-CN" sz="10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íṣļiďe">
                <a:extLst>
                  <a:ext uri="{FF2B5EF4-FFF2-40B4-BE49-F238E27FC236}"/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175557" y="4917293"/>
                <a:ext cx="1905000" cy="369833"/>
              </a:xfrm>
              <a:prstGeom prst="rect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标题文本预设</a:t>
                </a:r>
                <a:endParaRPr lang="en-US" altLang="zh-CN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0243" name="组合 20"/>
          <p:cNvGrpSpPr>
            <a:grpSpLocks/>
          </p:cNvGrpSpPr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40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974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矩形 22"/>
            <p:cNvSpPr>
              <a:spLocks noChangeArrowheads="1"/>
            </p:cNvSpPr>
            <p:nvPr/>
          </p:nvSpPr>
          <p:spPr bwMode="auto">
            <a:xfrm>
              <a:off x="612439" y="0"/>
              <a:ext cx="82505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2" name="矩形 23"/>
          <p:cNvSpPr>
            <a:spLocks noChangeArrowheads="1"/>
          </p:cNvSpPr>
          <p:nvPr/>
        </p:nvSpPr>
        <p:spPr bwMode="auto">
          <a:xfrm>
            <a:off x="858838" y="334963"/>
            <a:ext cx="3000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EDIT  THE  TITLE</a:t>
            </a:r>
            <a:endParaRPr lang="zh-CN" altLang="en-US" sz="36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" name="triangle_155805"/>
          <p:cNvSpPr>
            <a:spLocks noChangeAspect="1"/>
          </p:cNvSpPr>
          <p:nvPr/>
        </p:nvSpPr>
        <p:spPr bwMode="auto">
          <a:xfrm>
            <a:off x="11228388" y="285750"/>
            <a:ext cx="609600" cy="527050"/>
          </a:xfrm>
          <a:custGeom>
            <a:avLst/>
            <a:gdLst>
              <a:gd name="T0" fmla="*/ 0 w 6533"/>
              <a:gd name="T1" fmla="*/ 5645 h 5645"/>
              <a:gd name="T2" fmla="*/ 6533 w 6533"/>
              <a:gd name="T3" fmla="*/ 5645 h 5645"/>
              <a:gd name="T4" fmla="*/ 3267 w 6533"/>
              <a:gd name="T5" fmla="*/ 0 h 5645"/>
              <a:gd name="T6" fmla="*/ 0 w 6533"/>
              <a:gd name="T7" fmla="*/ 5645 h 5645"/>
              <a:gd name="T8" fmla="*/ 1831 w 6533"/>
              <a:gd name="T9" fmla="*/ 4616 h 5645"/>
              <a:gd name="T10" fmla="*/ 3267 w 6533"/>
              <a:gd name="T11" fmla="*/ 2135 h 5645"/>
              <a:gd name="T12" fmla="*/ 4702 w 6533"/>
              <a:gd name="T13" fmla="*/ 4616 h 5645"/>
              <a:gd name="T14" fmla="*/ 1831 w 6533"/>
              <a:gd name="T15" fmla="*/ 4616 h 5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33" h="5645">
                <a:moveTo>
                  <a:pt x="0" y="5645"/>
                </a:moveTo>
                <a:lnTo>
                  <a:pt x="6533" y="5645"/>
                </a:lnTo>
                <a:lnTo>
                  <a:pt x="3267" y="0"/>
                </a:lnTo>
                <a:lnTo>
                  <a:pt x="0" y="5645"/>
                </a:lnTo>
                <a:close/>
                <a:moveTo>
                  <a:pt x="1831" y="4616"/>
                </a:moveTo>
                <a:lnTo>
                  <a:pt x="3267" y="2135"/>
                </a:lnTo>
                <a:lnTo>
                  <a:pt x="4702" y="4616"/>
                </a:lnTo>
                <a:lnTo>
                  <a:pt x="1831" y="46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37">
    <p:comb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fe63257c-a36d-46f9-86d7-49d4984dd1a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669925" y="1244600"/>
            <a:ext cx="10850563" cy="4995863"/>
            <a:chOff x="669924" y="1141731"/>
            <a:chExt cx="10850564" cy="4995543"/>
          </a:xfrm>
        </p:grpSpPr>
        <p:sp>
          <p:nvSpPr>
            <p:cNvPr id="16" name="iś1îḍé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669924" y="1141731"/>
              <a:ext cx="10850564" cy="1395324"/>
            </a:xfrm>
            <a:prstGeom prst="roundRect">
              <a:avLst>
                <a:gd name="adj" fmla="val 0"/>
              </a:avLst>
            </a:prstGeom>
            <a:solidFill>
              <a:schemeClr val="tx1">
                <a:alpha val="7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íšļiḓê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5726112" y="4103816"/>
              <a:ext cx="2663825" cy="1593748"/>
            </a:xfrm>
            <a:prstGeom prst="rect">
              <a:avLst/>
            </a:prstGeom>
            <a:noFill/>
          </p:spPr>
          <p:txBody>
            <a:bodyPr lIns="90000" tIns="46800" rIns="90000" bIns="46800">
              <a:normAutofit fontScale="92500" lnSpcReduction="10000"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1050" dirty="0">
                  <a:solidFill>
                    <a:schemeClr val="bg1"/>
                  </a:solidFill>
                  <a:latin typeface="+mn-ea"/>
                  <a:ea typeface="+mn-ea"/>
                  <a:cs typeface="+mn-ea"/>
                  <a:sym typeface="+mn-lt"/>
                </a:rPr>
                <a:t>Unified fonts make reading more fluent.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1050" dirty="0">
                  <a:solidFill>
                    <a:schemeClr val="bg1"/>
                  </a:solidFill>
                  <a:latin typeface="+mn-ea"/>
                  <a:ea typeface="+mn-ea"/>
                  <a:cs typeface="+mn-ea"/>
                  <a:sym typeface="+mn-lt"/>
                </a:rPr>
                <a:t>Theme color makes PPT more convenient to change.</a:t>
              </a:r>
            </a:p>
            <a:p>
              <a:pPr>
                <a:lnSpc>
                  <a:spcPct val="150000"/>
                </a:lnSpc>
                <a:defRPr/>
              </a:pPr>
              <a:endParaRPr lang="en-US" altLang="zh-CN" sz="1050"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1050" dirty="0">
                  <a:solidFill>
                    <a:schemeClr val="bg1"/>
                  </a:solidFill>
                  <a:latin typeface="+mn-ea"/>
                  <a:ea typeface="+mn-ea"/>
                  <a:cs typeface="+mn-ea"/>
                  <a:sym typeface="+mn-lt"/>
                </a:rPr>
                <a:t>Adjust the spacing to adapt to Chinese typesetting, use the reference line in PPT.</a:t>
              </a:r>
            </a:p>
          </p:txBody>
        </p:sp>
        <p:sp>
          <p:nvSpPr>
            <p:cNvPr id="18" name="íṧľîḓè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726112" y="3519654"/>
              <a:ext cx="1223962" cy="28732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Text here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íślíďê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669925" y="1141731"/>
              <a:ext cx="4536504" cy="4995543"/>
            </a:xfrm>
            <a:prstGeom prst="rect">
              <a:avLst/>
            </a:prstGeom>
            <a:blipFill>
              <a:blip r:embed="rId4"/>
              <a:srcRect/>
              <a:stretch>
                <a:fillRect l="-32712" r="-32531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iṧlidé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5726112" y="1159193"/>
              <a:ext cx="5275262" cy="1395323"/>
            </a:xfrm>
            <a:prstGeom prst="rect">
              <a:avLst/>
            </a:prstGeom>
            <a:noFill/>
          </p:spPr>
          <p:txBody>
            <a:bodyPr lIns="90000" tIns="46800" rIns="90000" bIns="46800">
              <a:normAutofit fontScale="85000" lnSpcReduction="10000"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+mn-ea"/>
                  <a:ea typeface="+mn-ea"/>
                  <a:cs typeface="+mn-ea"/>
                  <a:sym typeface="+mn-lt"/>
                </a:rPr>
                <a:t>Unified fonts make reading more fluent.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1700" b="1" dirty="0">
                  <a:solidFill>
                    <a:schemeClr val="bg1"/>
                  </a:solidFill>
                  <a:latin typeface="+mn-ea"/>
                  <a:ea typeface="+mn-ea"/>
                  <a:cs typeface="+mn-ea"/>
                  <a:sym typeface="+mn-lt"/>
                </a:rPr>
                <a:t>Theme color makes PPT more convenient to change.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+mn-ea"/>
                  <a:ea typeface="+mn-ea"/>
                  <a:cs typeface="+mn-ea"/>
                  <a:sym typeface="+mn-lt"/>
                </a:rPr>
                <a:t>Adjust the spacing to adapt to Chinese typesetting, use the reference line in PPT.</a:t>
              </a:r>
              <a:endParaRPr lang="en-US" altLang="zh-CN" sz="1600" b="1"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íśliḍé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8718550" y="4103816"/>
              <a:ext cx="2663825" cy="1593748"/>
            </a:xfrm>
            <a:prstGeom prst="rect">
              <a:avLst/>
            </a:prstGeom>
            <a:noFill/>
          </p:spPr>
          <p:txBody>
            <a:bodyPr lIns="90000" tIns="46800" rIns="90000" bIns="46800">
              <a:normAutofit fontScale="92500" lnSpcReduction="10000"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1050" dirty="0">
                  <a:solidFill>
                    <a:schemeClr val="bg1"/>
                  </a:solidFill>
                  <a:latin typeface="+mn-ea"/>
                  <a:ea typeface="+mn-ea"/>
                  <a:cs typeface="+mn-ea"/>
                  <a:sym typeface="+mn-lt"/>
                </a:rPr>
                <a:t>Unified fonts make reading more fluent.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1050" dirty="0">
                  <a:solidFill>
                    <a:schemeClr val="bg1"/>
                  </a:solidFill>
                  <a:latin typeface="+mn-ea"/>
                  <a:ea typeface="+mn-ea"/>
                  <a:cs typeface="+mn-ea"/>
                  <a:sym typeface="+mn-lt"/>
                </a:rPr>
                <a:t>Theme color makes PPT more convenient to change.</a:t>
              </a:r>
            </a:p>
            <a:p>
              <a:pPr>
                <a:lnSpc>
                  <a:spcPct val="150000"/>
                </a:lnSpc>
                <a:defRPr/>
              </a:pPr>
              <a:endParaRPr lang="en-US" altLang="zh-CN" sz="1050"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1050" dirty="0">
                  <a:solidFill>
                    <a:schemeClr val="bg1"/>
                  </a:solidFill>
                  <a:latin typeface="+mn-ea"/>
                  <a:ea typeface="+mn-ea"/>
                  <a:cs typeface="+mn-ea"/>
                  <a:sym typeface="+mn-lt"/>
                </a:rPr>
                <a:t>Adjust the spacing to adapt to Chinese typesetting, use the reference line in PPT.</a:t>
              </a:r>
            </a:p>
          </p:txBody>
        </p:sp>
        <p:sp>
          <p:nvSpPr>
            <p:cNvPr id="22" name="ïṣḻïḋê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718550" y="3519654"/>
              <a:ext cx="1223963" cy="28732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Text here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/>
              </a:extLst>
            </p:cNvPr>
            <p:cNvCxnSpPr>
              <a:cxnSpLocks/>
            </p:cNvCxnSpPr>
            <p:nvPr/>
          </p:nvCxnSpPr>
          <p:spPr>
            <a:xfrm>
              <a:off x="8472488" y="2537055"/>
              <a:ext cx="0" cy="3600219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67" name="组合 20"/>
          <p:cNvGrpSpPr>
            <a:grpSpLocks/>
          </p:cNvGrpSpPr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25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974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矩形 22"/>
            <p:cNvSpPr>
              <a:spLocks noChangeArrowheads="1"/>
            </p:cNvSpPr>
            <p:nvPr/>
          </p:nvSpPr>
          <p:spPr bwMode="auto">
            <a:xfrm>
              <a:off x="612439" y="0"/>
              <a:ext cx="82505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7" name="矩形 23"/>
          <p:cNvSpPr>
            <a:spLocks noChangeArrowheads="1"/>
          </p:cNvSpPr>
          <p:nvPr/>
        </p:nvSpPr>
        <p:spPr bwMode="auto">
          <a:xfrm>
            <a:off x="858838" y="334963"/>
            <a:ext cx="3000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EDIT  THE  TITLE</a:t>
            </a:r>
            <a:endParaRPr lang="zh-CN" altLang="en-US" sz="36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triangle_155805"/>
          <p:cNvSpPr>
            <a:spLocks noChangeAspect="1"/>
          </p:cNvSpPr>
          <p:nvPr/>
        </p:nvSpPr>
        <p:spPr bwMode="auto">
          <a:xfrm>
            <a:off x="11228388" y="285750"/>
            <a:ext cx="609600" cy="527050"/>
          </a:xfrm>
          <a:custGeom>
            <a:avLst/>
            <a:gdLst>
              <a:gd name="T0" fmla="*/ 0 w 6533"/>
              <a:gd name="T1" fmla="*/ 5645 h 5645"/>
              <a:gd name="T2" fmla="*/ 6533 w 6533"/>
              <a:gd name="T3" fmla="*/ 5645 h 5645"/>
              <a:gd name="T4" fmla="*/ 3267 w 6533"/>
              <a:gd name="T5" fmla="*/ 0 h 5645"/>
              <a:gd name="T6" fmla="*/ 0 w 6533"/>
              <a:gd name="T7" fmla="*/ 5645 h 5645"/>
              <a:gd name="T8" fmla="*/ 1831 w 6533"/>
              <a:gd name="T9" fmla="*/ 4616 h 5645"/>
              <a:gd name="T10" fmla="*/ 3267 w 6533"/>
              <a:gd name="T11" fmla="*/ 2135 h 5645"/>
              <a:gd name="T12" fmla="*/ 4702 w 6533"/>
              <a:gd name="T13" fmla="*/ 4616 h 5645"/>
              <a:gd name="T14" fmla="*/ 1831 w 6533"/>
              <a:gd name="T15" fmla="*/ 4616 h 5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33" h="5645">
                <a:moveTo>
                  <a:pt x="0" y="5645"/>
                </a:moveTo>
                <a:lnTo>
                  <a:pt x="6533" y="5645"/>
                </a:lnTo>
                <a:lnTo>
                  <a:pt x="3267" y="0"/>
                </a:lnTo>
                <a:lnTo>
                  <a:pt x="0" y="5645"/>
                </a:lnTo>
                <a:close/>
                <a:moveTo>
                  <a:pt x="1831" y="4616"/>
                </a:moveTo>
                <a:lnTo>
                  <a:pt x="3267" y="2135"/>
                </a:lnTo>
                <a:lnTo>
                  <a:pt x="4702" y="4616"/>
                </a:lnTo>
                <a:lnTo>
                  <a:pt x="1831" y="46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8">
        <p:blinds dir="vert"/>
      </p:transition>
    </mc:Choice>
    <mc:Fallback xmlns="">
      <p:transition spd="slow" advTm="38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2"/>
          <p:cNvGrpSpPr>
            <a:grpSpLocks/>
          </p:cNvGrpSpPr>
          <p:nvPr/>
        </p:nvGrpSpPr>
        <p:grpSpPr bwMode="auto">
          <a:xfrm>
            <a:off x="3298825" y="1751013"/>
            <a:ext cx="6237288" cy="3103562"/>
            <a:chOff x="3922287" y="2613177"/>
            <a:chExt cx="4983690" cy="2480130"/>
          </a:xfrm>
        </p:grpSpPr>
        <p:cxnSp>
          <p:nvCxnSpPr>
            <p:cNvPr id="12291" name="直接连接符 10"/>
            <p:cNvCxnSpPr>
              <a:cxnSpLocks noChangeShapeType="1"/>
            </p:cNvCxnSpPr>
            <p:nvPr/>
          </p:nvCxnSpPr>
          <p:spPr bwMode="auto">
            <a:xfrm flipH="1">
              <a:off x="5597694" y="3937000"/>
              <a:ext cx="3028781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97" name="椭圆 13"/>
            <p:cNvSpPr>
              <a:spLocks noChangeArrowheads="1"/>
            </p:cNvSpPr>
            <p:nvPr/>
          </p:nvSpPr>
          <p:spPr bwMode="auto">
            <a:xfrm>
              <a:off x="8576183" y="3898277"/>
              <a:ext cx="73569" cy="748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star-of-david_85215"/>
            <p:cNvSpPr>
              <a:spLocks noChangeAspect="1"/>
            </p:cNvSpPr>
            <p:nvPr/>
          </p:nvSpPr>
          <p:spPr bwMode="auto">
            <a:xfrm>
              <a:off x="3922287" y="2613177"/>
              <a:ext cx="1547493" cy="1768441"/>
            </a:xfrm>
            <a:custGeom>
              <a:avLst/>
              <a:gdLst>
                <a:gd name="T0" fmla="*/ 5410 w 5429"/>
                <a:gd name="T1" fmla="*/ 1545 h 6213"/>
                <a:gd name="T2" fmla="*/ 2806 w 5429"/>
                <a:gd name="T3" fmla="*/ 53 h 6213"/>
                <a:gd name="T4" fmla="*/ 2622 w 5429"/>
                <a:gd name="T5" fmla="*/ 53 h 6213"/>
                <a:gd name="T6" fmla="*/ 19 w 5429"/>
                <a:gd name="T7" fmla="*/ 1545 h 6213"/>
                <a:gd name="T8" fmla="*/ 19 w 5429"/>
                <a:gd name="T9" fmla="*/ 4561 h 6213"/>
                <a:gd name="T10" fmla="*/ 1792 w 5429"/>
                <a:gd name="T11" fmla="*/ 4721 h 6213"/>
                <a:gd name="T12" fmla="*/ 2807 w 5429"/>
                <a:gd name="T13" fmla="*/ 6160 h 6213"/>
                <a:gd name="T14" fmla="*/ 5410 w 5429"/>
                <a:gd name="T15" fmla="*/ 4668 h 6213"/>
                <a:gd name="T16" fmla="*/ 5133 w 5429"/>
                <a:gd name="T17" fmla="*/ 1705 h 6213"/>
                <a:gd name="T18" fmla="*/ 3777 w 5429"/>
                <a:gd name="T19" fmla="*/ 4054 h 6213"/>
                <a:gd name="T20" fmla="*/ 4625 w 5429"/>
                <a:gd name="T21" fmla="*/ 1999 h 6213"/>
                <a:gd name="T22" fmla="*/ 3761 w 5429"/>
                <a:gd name="T23" fmla="*/ 1705 h 6213"/>
                <a:gd name="T24" fmla="*/ 4347 w 5429"/>
                <a:gd name="T25" fmla="*/ 4054 h 6213"/>
                <a:gd name="T26" fmla="*/ 2177 w 5429"/>
                <a:gd name="T27" fmla="*/ 4054 h 6213"/>
                <a:gd name="T28" fmla="*/ 3253 w 5429"/>
                <a:gd name="T29" fmla="*/ 2159 h 6213"/>
                <a:gd name="T30" fmla="*/ 2177 w 5429"/>
                <a:gd name="T31" fmla="*/ 4054 h 6213"/>
                <a:gd name="T32" fmla="*/ 4347 w 5429"/>
                <a:gd name="T33" fmla="*/ 2159 h 6213"/>
                <a:gd name="T34" fmla="*/ 3741 w 5429"/>
                <a:gd name="T35" fmla="*/ 2097 h 6213"/>
                <a:gd name="T36" fmla="*/ 3923 w 5429"/>
                <a:gd name="T37" fmla="*/ 2893 h 6213"/>
                <a:gd name="T38" fmla="*/ 2807 w 5429"/>
                <a:gd name="T39" fmla="*/ 960 h 6213"/>
                <a:gd name="T40" fmla="*/ 2622 w 5429"/>
                <a:gd name="T41" fmla="*/ 960 h 6213"/>
                <a:gd name="T42" fmla="*/ 2714 w 5429"/>
                <a:gd name="T43" fmla="*/ 320 h 6213"/>
                <a:gd name="T44" fmla="*/ 2715 w 5429"/>
                <a:gd name="T45" fmla="*/ 1227 h 6213"/>
                <a:gd name="T46" fmla="*/ 2991 w 5429"/>
                <a:gd name="T47" fmla="*/ 1705 h 6213"/>
                <a:gd name="T48" fmla="*/ 805 w 5429"/>
                <a:gd name="T49" fmla="*/ 1999 h 6213"/>
                <a:gd name="T50" fmla="*/ 982 w 5429"/>
                <a:gd name="T51" fmla="*/ 2893 h 6213"/>
                <a:gd name="T52" fmla="*/ 1082 w 5429"/>
                <a:gd name="T53" fmla="*/ 2159 h 6213"/>
                <a:gd name="T54" fmla="*/ 296 w 5429"/>
                <a:gd name="T55" fmla="*/ 4508 h 6213"/>
                <a:gd name="T56" fmla="*/ 1653 w 5429"/>
                <a:gd name="T57" fmla="*/ 2159 h 6213"/>
                <a:gd name="T58" fmla="*/ 1415 w 5429"/>
                <a:gd name="T59" fmla="*/ 3052 h 6213"/>
                <a:gd name="T60" fmla="*/ 897 w 5429"/>
                <a:gd name="T61" fmla="*/ 4268 h 6213"/>
                <a:gd name="T62" fmla="*/ 296 w 5429"/>
                <a:gd name="T63" fmla="*/ 4508 h 6213"/>
                <a:gd name="T64" fmla="*/ 1082 w 5429"/>
                <a:gd name="T65" fmla="*/ 4054 h 6213"/>
                <a:gd name="T66" fmla="*/ 1690 w 5429"/>
                <a:gd name="T67" fmla="*/ 4120 h 6213"/>
                <a:gd name="T68" fmla="*/ 1506 w 5429"/>
                <a:gd name="T69" fmla="*/ 3320 h 6213"/>
                <a:gd name="T70" fmla="*/ 2274 w 5429"/>
                <a:gd name="T71" fmla="*/ 4649 h 6213"/>
                <a:gd name="T72" fmla="*/ 2715 w 5429"/>
                <a:gd name="T73" fmla="*/ 5306 h 6213"/>
                <a:gd name="T74" fmla="*/ 3391 w 5429"/>
                <a:gd name="T75" fmla="*/ 4721 h 6213"/>
                <a:gd name="T76" fmla="*/ 2868 w 5429"/>
                <a:gd name="T77" fmla="*/ 4721 h 6213"/>
                <a:gd name="T78" fmla="*/ 2438 w 5429"/>
                <a:gd name="T79" fmla="*/ 4508 h 6213"/>
                <a:gd name="T80" fmla="*/ 3314 w 5429"/>
                <a:gd name="T81" fmla="*/ 4268 h 6213"/>
                <a:gd name="T82" fmla="*/ 3838 w 5429"/>
                <a:gd name="T83" fmla="*/ 4268 h 6213"/>
                <a:gd name="T84" fmla="*/ 4625 w 5429"/>
                <a:gd name="T85" fmla="*/ 4214 h 6213"/>
                <a:gd name="T86" fmla="*/ 4447 w 5429"/>
                <a:gd name="T87" fmla="*/ 3320 h 6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29" h="6213">
                  <a:moveTo>
                    <a:pt x="4570" y="3107"/>
                  </a:moveTo>
                  <a:lnTo>
                    <a:pt x="5410" y="1652"/>
                  </a:lnTo>
                  <a:cubicBezTo>
                    <a:pt x="5429" y="1619"/>
                    <a:pt x="5429" y="1578"/>
                    <a:pt x="5410" y="1545"/>
                  </a:cubicBezTo>
                  <a:cubicBezTo>
                    <a:pt x="5391" y="1512"/>
                    <a:pt x="5356" y="1492"/>
                    <a:pt x="5318" y="1492"/>
                  </a:cubicBezTo>
                  <a:lnTo>
                    <a:pt x="3637" y="1492"/>
                  </a:lnTo>
                  <a:lnTo>
                    <a:pt x="2806" y="53"/>
                  </a:lnTo>
                  <a:cubicBezTo>
                    <a:pt x="2787" y="20"/>
                    <a:pt x="2752" y="0"/>
                    <a:pt x="2714" y="0"/>
                  </a:cubicBezTo>
                  <a:lnTo>
                    <a:pt x="2714" y="0"/>
                  </a:lnTo>
                  <a:cubicBezTo>
                    <a:pt x="2676" y="0"/>
                    <a:pt x="2641" y="20"/>
                    <a:pt x="2622" y="53"/>
                  </a:cubicBezTo>
                  <a:lnTo>
                    <a:pt x="1790" y="1492"/>
                  </a:lnTo>
                  <a:lnTo>
                    <a:pt x="111" y="1492"/>
                  </a:lnTo>
                  <a:cubicBezTo>
                    <a:pt x="73" y="1492"/>
                    <a:pt x="38" y="1512"/>
                    <a:pt x="19" y="1545"/>
                  </a:cubicBezTo>
                  <a:cubicBezTo>
                    <a:pt x="0" y="1578"/>
                    <a:pt x="0" y="1619"/>
                    <a:pt x="19" y="1652"/>
                  </a:cubicBezTo>
                  <a:lnTo>
                    <a:pt x="859" y="3107"/>
                  </a:lnTo>
                  <a:lnTo>
                    <a:pt x="19" y="4561"/>
                  </a:lnTo>
                  <a:cubicBezTo>
                    <a:pt x="0" y="4594"/>
                    <a:pt x="0" y="4635"/>
                    <a:pt x="19" y="4668"/>
                  </a:cubicBezTo>
                  <a:cubicBezTo>
                    <a:pt x="38" y="4701"/>
                    <a:pt x="73" y="4721"/>
                    <a:pt x="111" y="4721"/>
                  </a:cubicBezTo>
                  <a:lnTo>
                    <a:pt x="1792" y="4721"/>
                  </a:lnTo>
                  <a:lnTo>
                    <a:pt x="2622" y="6160"/>
                  </a:lnTo>
                  <a:cubicBezTo>
                    <a:pt x="2641" y="6193"/>
                    <a:pt x="2677" y="6213"/>
                    <a:pt x="2715" y="6213"/>
                  </a:cubicBezTo>
                  <a:cubicBezTo>
                    <a:pt x="2753" y="6213"/>
                    <a:pt x="2788" y="6193"/>
                    <a:pt x="2807" y="6160"/>
                  </a:cubicBezTo>
                  <a:lnTo>
                    <a:pt x="3638" y="4721"/>
                  </a:lnTo>
                  <a:lnTo>
                    <a:pt x="5318" y="4721"/>
                  </a:lnTo>
                  <a:cubicBezTo>
                    <a:pt x="5356" y="4721"/>
                    <a:pt x="5391" y="4701"/>
                    <a:pt x="5410" y="4668"/>
                  </a:cubicBezTo>
                  <a:cubicBezTo>
                    <a:pt x="5429" y="4635"/>
                    <a:pt x="5429" y="4594"/>
                    <a:pt x="5410" y="4561"/>
                  </a:cubicBezTo>
                  <a:lnTo>
                    <a:pt x="4570" y="3107"/>
                  </a:lnTo>
                  <a:close/>
                  <a:moveTo>
                    <a:pt x="5133" y="1705"/>
                  </a:moveTo>
                  <a:lnTo>
                    <a:pt x="4094" y="3504"/>
                  </a:lnTo>
                  <a:cubicBezTo>
                    <a:pt x="4094" y="3504"/>
                    <a:pt x="4094" y="3505"/>
                    <a:pt x="4093" y="3506"/>
                  </a:cubicBezTo>
                  <a:lnTo>
                    <a:pt x="3777" y="4054"/>
                  </a:lnTo>
                  <a:lnTo>
                    <a:pt x="3499" y="4054"/>
                  </a:lnTo>
                  <a:lnTo>
                    <a:pt x="4625" y="2106"/>
                  </a:lnTo>
                  <a:cubicBezTo>
                    <a:pt x="4644" y="2073"/>
                    <a:pt x="4644" y="2032"/>
                    <a:pt x="4625" y="1999"/>
                  </a:cubicBezTo>
                  <a:cubicBezTo>
                    <a:pt x="4606" y="1966"/>
                    <a:pt x="4570" y="1946"/>
                    <a:pt x="4532" y="1946"/>
                  </a:cubicBezTo>
                  <a:lnTo>
                    <a:pt x="3899" y="1946"/>
                  </a:lnTo>
                  <a:lnTo>
                    <a:pt x="3761" y="1705"/>
                  </a:lnTo>
                  <a:lnTo>
                    <a:pt x="5133" y="1705"/>
                  </a:lnTo>
                  <a:close/>
                  <a:moveTo>
                    <a:pt x="4185" y="3773"/>
                  </a:moveTo>
                  <a:lnTo>
                    <a:pt x="4347" y="4054"/>
                  </a:lnTo>
                  <a:lnTo>
                    <a:pt x="4023" y="4054"/>
                  </a:lnTo>
                  <a:lnTo>
                    <a:pt x="4185" y="3773"/>
                  </a:lnTo>
                  <a:close/>
                  <a:moveTo>
                    <a:pt x="2177" y="4054"/>
                  </a:moveTo>
                  <a:lnTo>
                    <a:pt x="1629" y="3107"/>
                  </a:lnTo>
                  <a:lnTo>
                    <a:pt x="2177" y="2159"/>
                  </a:lnTo>
                  <a:lnTo>
                    <a:pt x="3253" y="2159"/>
                  </a:lnTo>
                  <a:lnTo>
                    <a:pt x="3800" y="3107"/>
                  </a:lnTo>
                  <a:lnTo>
                    <a:pt x="3253" y="4054"/>
                  </a:lnTo>
                  <a:lnTo>
                    <a:pt x="2177" y="4054"/>
                  </a:lnTo>
                  <a:close/>
                  <a:moveTo>
                    <a:pt x="4185" y="2440"/>
                  </a:moveTo>
                  <a:lnTo>
                    <a:pt x="4023" y="2159"/>
                  </a:lnTo>
                  <a:lnTo>
                    <a:pt x="4347" y="2159"/>
                  </a:lnTo>
                  <a:lnTo>
                    <a:pt x="4185" y="2440"/>
                  </a:lnTo>
                  <a:close/>
                  <a:moveTo>
                    <a:pt x="2714" y="320"/>
                  </a:moveTo>
                  <a:lnTo>
                    <a:pt x="3741" y="2097"/>
                  </a:lnTo>
                  <a:cubicBezTo>
                    <a:pt x="3743" y="2103"/>
                    <a:pt x="3746" y="2108"/>
                    <a:pt x="3750" y="2114"/>
                  </a:cubicBezTo>
                  <a:lnTo>
                    <a:pt x="4062" y="2653"/>
                  </a:lnTo>
                  <a:lnTo>
                    <a:pt x="3923" y="2893"/>
                  </a:lnTo>
                  <a:lnTo>
                    <a:pt x="3414" y="2012"/>
                  </a:lnTo>
                  <a:cubicBezTo>
                    <a:pt x="3411" y="2003"/>
                    <a:pt x="3406" y="1995"/>
                    <a:pt x="3400" y="1987"/>
                  </a:cubicBezTo>
                  <a:lnTo>
                    <a:pt x="2807" y="960"/>
                  </a:lnTo>
                  <a:cubicBezTo>
                    <a:pt x="2788" y="927"/>
                    <a:pt x="2753" y="907"/>
                    <a:pt x="2715" y="907"/>
                  </a:cubicBezTo>
                  <a:lnTo>
                    <a:pt x="2715" y="907"/>
                  </a:lnTo>
                  <a:cubicBezTo>
                    <a:pt x="2677" y="907"/>
                    <a:pt x="2641" y="927"/>
                    <a:pt x="2622" y="960"/>
                  </a:cubicBezTo>
                  <a:lnTo>
                    <a:pt x="2315" y="1492"/>
                  </a:lnTo>
                  <a:lnTo>
                    <a:pt x="2037" y="1492"/>
                  </a:lnTo>
                  <a:lnTo>
                    <a:pt x="2714" y="320"/>
                  </a:lnTo>
                  <a:close/>
                  <a:moveTo>
                    <a:pt x="2868" y="1492"/>
                  </a:moveTo>
                  <a:lnTo>
                    <a:pt x="2561" y="1492"/>
                  </a:lnTo>
                  <a:lnTo>
                    <a:pt x="2715" y="1227"/>
                  </a:lnTo>
                  <a:lnTo>
                    <a:pt x="2868" y="1492"/>
                  </a:lnTo>
                  <a:close/>
                  <a:moveTo>
                    <a:pt x="296" y="1705"/>
                  </a:moveTo>
                  <a:lnTo>
                    <a:pt x="2991" y="1705"/>
                  </a:lnTo>
                  <a:lnTo>
                    <a:pt x="3130" y="1946"/>
                  </a:lnTo>
                  <a:lnTo>
                    <a:pt x="897" y="1946"/>
                  </a:lnTo>
                  <a:cubicBezTo>
                    <a:pt x="859" y="1946"/>
                    <a:pt x="824" y="1966"/>
                    <a:pt x="805" y="1999"/>
                  </a:cubicBezTo>
                  <a:cubicBezTo>
                    <a:pt x="786" y="2032"/>
                    <a:pt x="786" y="2073"/>
                    <a:pt x="805" y="2106"/>
                  </a:cubicBezTo>
                  <a:lnTo>
                    <a:pt x="1121" y="2653"/>
                  </a:lnTo>
                  <a:lnTo>
                    <a:pt x="982" y="2893"/>
                  </a:lnTo>
                  <a:lnTo>
                    <a:pt x="296" y="1705"/>
                  </a:lnTo>
                  <a:close/>
                  <a:moveTo>
                    <a:pt x="1244" y="2440"/>
                  </a:moveTo>
                  <a:lnTo>
                    <a:pt x="1082" y="2159"/>
                  </a:lnTo>
                  <a:lnTo>
                    <a:pt x="1406" y="2159"/>
                  </a:lnTo>
                  <a:lnTo>
                    <a:pt x="1244" y="2440"/>
                  </a:lnTo>
                  <a:close/>
                  <a:moveTo>
                    <a:pt x="296" y="4508"/>
                  </a:moveTo>
                  <a:lnTo>
                    <a:pt x="1073" y="3163"/>
                  </a:lnTo>
                  <a:cubicBezTo>
                    <a:pt x="1073" y="3162"/>
                    <a:pt x="1074" y="3162"/>
                    <a:pt x="1074" y="3161"/>
                  </a:cubicBezTo>
                  <a:lnTo>
                    <a:pt x="1653" y="2159"/>
                  </a:lnTo>
                  <a:lnTo>
                    <a:pt x="1931" y="2159"/>
                  </a:lnTo>
                  <a:lnTo>
                    <a:pt x="1415" y="3051"/>
                  </a:lnTo>
                  <a:cubicBezTo>
                    <a:pt x="1415" y="3051"/>
                    <a:pt x="1415" y="3051"/>
                    <a:pt x="1415" y="3052"/>
                  </a:cubicBezTo>
                  <a:lnTo>
                    <a:pt x="805" y="4108"/>
                  </a:lnTo>
                  <a:cubicBezTo>
                    <a:pt x="786" y="4141"/>
                    <a:pt x="786" y="4181"/>
                    <a:pt x="805" y="4214"/>
                  </a:cubicBezTo>
                  <a:cubicBezTo>
                    <a:pt x="824" y="4248"/>
                    <a:pt x="859" y="4268"/>
                    <a:pt x="897" y="4268"/>
                  </a:cubicBezTo>
                  <a:lnTo>
                    <a:pt x="1530" y="4268"/>
                  </a:lnTo>
                  <a:lnTo>
                    <a:pt x="1668" y="4508"/>
                  </a:lnTo>
                  <a:lnTo>
                    <a:pt x="296" y="4508"/>
                  </a:lnTo>
                  <a:close/>
                  <a:moveTo>
                    <a:pt x="1244" y="3774"/>
                  </a:moveTo>
                  <a:lnTo>
                    <a:pt x="1406" y="4054"/>
                  </a:lnTo>
                  <a:lnTo>
                    <a:pt x="1082" y="4054"/>
                  </a:lnTo>
                  <a:lnTo>
                    <a:pt x="1244" y="3774"/>
                  </a:lnTo>
                  <a:close/>
                  <a:moveTo>
                    <a:pt x="2715" y="5893"/>
                  </a:moveTo>
                  <a:lnTo>
                    <a:pt x="1690" y="4120"/>
                  </a:lnTo>
                  <a:cubicBezTo>
                    <a:pt x="1687" y="4112"/>
                    <a:pt x="1683" y="4105"/>
                    <a:pt x="1678" y="4098"/>
                  </a:cubicBezTo>
                  <a:lnTo>
                    <a:pt x="1367" y="3560"/>
                  </a:lnTo>
                  <a:lnTo>
                    <a:pt x="1506" y="3320"/>
                  </a:lnTo>
                  <a:lnTo>
                    <a:pt x="2015" y="4201"/>
                  </a:lnTo>
                  <a:cubicBezTo>
                    <a:pt x="2019" y="4210"/>
                    <a:pt x="2024" y="4219"/>
                    <a:pt x="2029" y="4226"/>
                  </a:cubicBezTo>
                  <a:lnTo>
                    <a:pt x="2274" y="4649"/>
                  </a:lnTo>
                  <a:cubicBezTo>
                    <a:pt x="2278" y="4662"/>
                    <a:pt x="2285" y="4674"/>
                    <a:pt x="2294" y="4685"/>
                  </a:cubicBezTo>
                  <a:lnTo>
                    <a:pt x="2622" y="5253"/>
                  </a:lnTo>
                  <a:cubicBezTo>
                    <a:pt x="2641" y="5286"/>
                    <a:pt x="2677" y="5306"/>
                    <a:pt x="2715" y="5306"/>
                  </a:cubicBezTo>
                  <a:cubicBezTo>
                    <a:pt x="2753" y="5306"/>
                    <a:pt x="2788" y="5286"/>
                    <a:pt x="2807" y="5253"/>
                  </a:cubicBezTo>
                  <a:lnTo>
                    <a:pt x="3114" y="4721"/>
                  </a:lnTo>
                  <a:lnTo>
                    <a:pt x="3391" y="4721"/>
                  </a:lnTo>
                  <a:lnTo>
                    <a:pt x="2715" y="5893"/>
                  </a:lnTo>
                  <a:close/>
                  <a:moveTo>
                    <a:pt x="2562" y="4721"/>
                  </a:moveTo>
                  <a:lnTo>
                    <a:pt x="2868" y="4721"/>
                  </a:lnTo>
                  <a:lnTo>
                    <a:pt x="2715" y="4986"/>
                  </a:lnTo>
                  <a:lnTo>
                    <a:pt x="2562" y="4721"/>
                  </a:lnTo>
                  <a:close/>
                  <a:moveTo>
                    <a:pt x="2438" y="4508"/>
                  </a:moveTo>
                  <a:lnTo>
                    <a:pt x="2300" y="4268"/>
                  </a:lnTo>
                  <a:lnTo>
                    <a:pt x="3314" y="4268"/>
                  </a:lnTo>
                  <a:cubicBezTo>
                    <a:pt x="3314" y="4268"/>
                    <a:pt x="3314" y="4268"/>
                    <a:pt x="3314" y="4268"/>
                  </a:cubicBezTo>
                  <a:cubicBezTo>
                    <a:pt x="3314" y="4268"/>
                    <a:pt x="3314" y="4268"/>
                    <a:pt x="3315" y="4268"/>
                  </a:cubicBezTo>
                  <a:lnTo>
                    <a:pt x="3838" y="4268"/>
                  </a:lnTo>
                  <a:cubicBezTo>
                    <a:pt x="3838" y="4268"/>
                    <a:pt x="3838" y="4268"/>
                    <a:pt x="3838" y="4268"/>
                  </a:cubicBezTo>
                  <a:cubicBezTo>
                    <a:pt x="3838" y="4268"/>
                    <a:pt x="3838" y="4268"/>
                    <a:pt x="3838" y="4268"/>
                  </a:cubicBezTo>
                  <a:lnTo>
                    <a:pt x="4532" y="4268"/>
                  </a:lnTo>
                  <a:cubicBezTo>
                    <a:pt x="4570" y="4268"/>
                    <a:pt x="4606" y="4247"/>
                    <a:pt x="4625" y="4214"/>
                  </a:cubicBezTo>
                  <a:cubicBezTo>
                    <a:pt x="4644" y="4181"/>
                    <a:pt x="4644" y="4141"/>
                    <a:pt x="4625" y="4108"/>
                  </a:cubicBezTo>
                  <a:lnTo>
                    <a:pt x="4308" y="3560"/>
                  </a:lnTo>
                  <a:lnTo>
                    <a:pt x="4447" y="3320"/>
                  </a:lnTo>
                  <a:lnTo>
                    <a:pt x="5133" y="4508"/>
                  </a:lnTo>
                  <a:lnTo>
                    <a:pt x="2438" y="45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文本框 15"/>
            <p:cNvSpPr txBox="1">
              <a:spLocks noChangeArrowheads="1"/>
            </p:cNvSpPr>
            <p:nvPr/>
          </p:nvSpPr>
          <p:spPr bwMode="auto">
            <a:xfrm>
              <a:off x="5660046" y="2682950"/>
              <a:ext cx="2612981" cy="241035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0000" spc="30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PART  </a:t>
              </a:r>
              <a:r>
                <a:rPr lang="en-US" altLang="zh-CN" sz="9000" spc="30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TWO</a:t>
              </a:r>
              <a:endParaRPr lang="zh-CN" altLang="en-US" sz="9000" spc="3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star-of-david-outline-variant_33375"/>
            <p:cNvSpPr>
              <a:spLocks noChangeAspect="1"/>
            </p:cNvSpPr>
            <p:nvPr/>
          </p:nvSpPr>
          <p:spPr bwMode="auto">
            <a:xfrm>
              <a:off x="8346596" y="4011184"/>
              <a:ext cx="559381" cy="610200"/>
            </a:xfrm>
            <a:custGeom>
              <a:avLst/>
              <a:gdLst>
                <a:gd name="T0" fmla="*/ 1062 w 1062"/>
                <a:gd name="T1" fmla="*/ 256 h 1160"/>
                <a:gd name="T2" fmla="*/ 680 w 1062"/>
                <a:gd name="T3" fmla="*/ 256 h 1160"/>
                <a:gd name="T4" fmla="*/ 527 w 1062"/>
                <a:gd name="T5" fmla="*/ 0 h 1160"/>
                <a:gd name="T6" fmla="*/ 374 w 1062"/>
                <a:gd name="T7" fmla="*/ 255 h 1160"/>
                <a:gd name="T8" fmla="*/ 35 w 1062"/>
                <a:gd name="T9" fmla="*/ 255 h 1160"/>
                <a:gd name="T10" fmla="*/ 196 w 1062"/>
                <a:gd name="T11" fmla="*/ 554 h 1160"/>
                <a:gd name="T12" fmla="*/ 0 w 1062"/>
                <a:gd name="T13" fmla="*/ 881 h 1160"/>
                <a:gd name="T14" fmla="*/ 371 w 1062"/>
                <a:gd name="T15" fmla="*/ 881 h 1160"/>
                <a:gd name="T16" fmla="*/ 521 w 1062"/>
                <a:gd name="T17" fmla="*/ 1160 h 1160"/>
                <a:gd name="T18" fmla="*/ 688 w 1062"/>
                <a:gd name="T19" fmla="*/ 881 h 1160"/>
                <a:gd name="T20" fmla="*/ 1054 w 1062"/>
                <a:gd name="T21" fmla="*/ 881 h 1160"/>
                <a:gd name="T22" fmla="*/ 871 w 1062"/>
                <a:gd name="T23" fmla="*/ 575 h 1160"/>
                <a:gd name="T24" fmla="*/ 1062 w 1062"/>
                <a:gd name="T25" fmla="*/ 256 h 1160"/>
                <a:gd name="T26" fmla="*/ 847 w 1062"/>
                <a:gd name="T27" fmla="*/ 615 h 1160"/>
                <a:gd name="T28" fmla="*/ 982 w 1062"/>
                <a:gd name="T29" fmla="*/ 840 h 1160"/>
                <a:gd name="T30" fmla="*/ 712 w 1062"/>
                <a:gd name="T31" fmla="*/ 840 h 1160"/>
                <a:gd name="T32" fmla="*/ 847 w 1062"/>
                <a:gd name="T33" fmla="*/ 615 h 1160"/>
                <a:gd name="T34" fmla="*/ 704 w 1062"/>
                <a:gd name="T35" fmla="*/ 296 h 1160"/>
                <a:gd name="T36" fmla="*/ 990 w 1062"/>
                <a:gd name="T37" fmla="*/ 296 h 1160"/>
                <a:gd name="T38" fmla="*/ 847 w 1062"/>
                <a:gd name="T39" fmla="*/ 535 h 1160"/>
                <a:gd name="T40" fmla="*/ 704 w 1062"/>
                <a:gd name="T41" fmla="*/ 296 h 1160"/>
                <a:gd name="T42" fmla="*/ 823 w 1062"/>
                <a:gd name="T43" fmla="*/ 575 h 1160"/>
                <a:gd name="T44" fmla="*/ 665 w 1062"/>
                <a:gd name="T45" fmla="*/ 840 h 1160"/>
                <a:gd name="T46" fmla="*/ 396 w 1062"/>
                <a:gd name="T47" fmla="*/ 840 h 1160"/>
                <a:gd name="T48" fmla="*/ 243 w 1062"/>
                <a:gd name="T49" fmla="*/ 555 h 1160"/>
                <a:gd name="T50" fmla="*/ 397 w 1062"/>
                <a:gd name="T51" fmla="*/ 296 h 1160"/>
                <a:gd name="T52" fmla="*/ 657 w 1062"/>
                <a:gd name="T53" fmla="*/ 296 h 1160"/>
                <a:gd name="T54" fmla="*/ 823 w 1062"/>
                <a:gd name="T55" fmla="*/ 575 h 1160"/>
                <a:gd name="T56" fmla="*/ 422 w 1062"/>
                <a:gd name="T57" fmla="*/ 255 h 1160"/>
                <a:gd name="T58" fmla="*/ 527 w 1062"/>
                <a:gd name="T59" fmla="*/ 80 h 1160"/>
                <a:gd name="T60" fmla="*/ 632 w 1062"/>
                <a:gd name="T61" fmla="*/ 256 h 1160"/>
                <a:gd name="T62" fmla="*/ 422 w 1062"/>
                <a:gd name="T63" fmla="*/ 255 h 1160"/>
                <a:gd name="T64" fmla="*/ 218 w 1062"/>
                <a:gd name="T65" fmla="*/ 596 h 1160"/>
                <a:gd name="T66" fmla="*/ 349 w 1062"/>
                <a:gd name="T67" fmla="*/ 840 h 1160"/>
                <a:gd name="T68" fmla="*/ 72 w 1062"/>
                <a:gd name="T69" fmla="*/ 840 h 1160"/>
                <a:gd name="T70" fmla="*/ 218 w 1062"/>
                <a:gd name="T71" fmla="*/ 596 h 1160"/>
                <a:gd name="T72" fmla="*/ 104 w 1062"/>
                <a:gd name="T73" fmla="*/ 296 h 1160"/>
                <a:gd name="T74" fmla="*/ 350 w 1062"/>
                <a:gd name="T75" fmla="*/ 296 h 1160"/>
                <a:gd name="T76" fmla="*/ 220 w 1062"/>
                <a:gd name="T77" fmla="*/ 513 h 1160"/>
                <a:gd name="T78" fmla="*/ 104 w 1062"/>
                <a:gd name="T79" fmla="*/ 296 h 1160"/>
                <a:gd name="T80" fmla="*/ 640 w 1062"/>
                <a:gd name="T81" fmla="*/ 881 h 1160"/>
                <a:gd name="T82" fmla="*/ 523 w 1062"/>
                <a:gd name="T83" fmla="*/ 1077 h 1160"/>
                <a:gd name="T84" fmla="*/ 418 w 1062"/>
                <a:gd name="T85" fmla="*/ 881 h 1160"/>
                <a:gd name="T86" fmla="*/ 640 w 1062"/>
                <a:gd name="T87" fmla="*/ 881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62" h="1160">
                  <a:moveTo>
                    <a:pt x="1062" y="256"/>
                  </a:moveTo>
                  <a:lnTo>
                    <a:pt x="680" y="256"/>
                  </a:lnTo>
                  <a:lnTo>
                    <a:pt x="527" y="0"/>
                  </a:lnTo>
                  <a:lnTo>
                    <a:pt x="374" y="255"/>
                  </a:lnTo>
                  <a:lnTo>
                    <a:pt x="35" y="255"/>
                  </a:lnTo>
                  <a:lnTo>
                    <a:pt x="196" y="554"/>
                  </a:lnTo>
                  <a:lnTo>
                    <a:pt x="0" y="881"/>
                  </a:lnTo>
                  <a:lnTo>
                    <a:pt x="371" y="881"/>
                  </a:lnTo>
                  <a:lnTo>
                    <a:pt x="521" y="1160"/>
                  </a:lnTo>
                  <a:lnTo>
                    <a:pt x="688" y="881"/>
                  </a:lnTo>
                  <a:lnTo>
                    <a:pt x="1054" y="881"/>
                  </a:lnTo>
                  <a:lnTo>
                    <a:pt x="871" y="575"/>
                  </a:lnTo>
                  <a:lnTo>
                    <a:pt x="1062" y="256"/>
                  </a:lnTo>
                  <a:close/>
                  <a:moveTo>
                    <a:pt x="847" y="615"/>
                  </a:moveTo>
                  <a:lnTo>
                    <a:pt x="982" y="840"/>
                  </a:lnTo>
                  <a:lnTo>
                    <a:pt x="712" y="840"/>
                  </a:lnTo>
                  <a:lnTo>
                    <a:pt x="847" y="615"/>
                  </a:lnTo>
                  <a:close/>
                  <a:moveTo>
                    <a:pt x="704" y="296"/>
                  </a:moveTo>
                  <a:lnTo>
                    <a:pt x="990" y="296"/>
                  </a:lnTo>
                  <a:lnTo>
                    <a:pt x="847" y="535"/>
                  </a:lnTo>
                  <a:lnTo>
                    <a:pt x="704" y="296"/>
                  </a:lnTo>
                  <a:close/>
                  <a:moveTo>
                    <a:pt x="823" y="575"/>
                  </a:moveTo>
                  <a:lnTo>
                    <a:pt x="665" y="840"/>
                  </a:lnTo>
                  <a:lnTo>
                    <a:pt x="396" y="840"/>
                  </a:lnTo>
                  <a:lnTo>
                    <a:pt x="243" y="555"/>
                  </a:lnTo>
                  <a:lnTo>
                    <a:pt x="397" y="296"/>
                  </a:lnTo>
                  <a:lnTo>
                    <a:pt x="657" y="296"/>
                  </a:lnTo>
                  <a:lnTo>
                    <a:pt x="823" y="575"/>
                  </a:lnTo>
                  <a:close/>
                  <a:moveTo>
                    <a:pt x="422" y="255"/>
                  </a:moveTo>
                  <a:lnTo>
                    <a:pt x="527" y="80"/>
                  </a:lnTo>
                  <a:lnTo>
                    <a:pt x="632" y="256"/>
                  </a:lnTo>
                  <a:lnTo>
                    <a:pt x="422" y="255"/>
                  </a:lnTo>
                  <a:close/>
                  <a:moveTo>
                    <a:pt x="218" y="596"/>
                  </a:moveTo>
                  <a:lnTo>
                    <a:pt x="349" y="840"/>
                  </a:lnTo>
                  <a:lnTo>
                    <a:pt x="72" y="840"/>
                  </a:lnTo>
                  <a:lnTo>
                    <a:pt x="218" y="596"/>
                  </a:lnTo>
                  <a:close/>
                  <a:moveTo>
                    <a:pt x="104" y="296"/>
                  </a:moveTo>
                  <a:lnTo>
                    <a:pt x="350" y="296"/>
                  </a:lnTo>
                  <a:lnTo>
                    <a:pt x="220" y="513"/>
                  </a:lnTo>
                  <a:lnTo>
                    <a:pt x="104" y="296"/>
                  </a:lnTo>
                  <a:close/>
                  <a:moveTo>
                    <a:pt x="640" y="881"/>
                  </a:moveTo>
                  <a:lnTo>
                    <a:pt x="523" y="1077"/>
                  </a:lnTo>
                  <a:lnTo>
                    <a:pt x="418" y="881"/>
                  </a:lnTo>
                  <a:lnTo>
                    <a:pt x="640" y="8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5">
        <p14:prism/>
      </p:transition>
    </mc:Choice>
    <mc:Fallback xmlns="">
      <p:transition spd="slow" advTm="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20"/>
          <p:cNvGrpSpPr>
            <a:grpSpLocks/>
          </p:cNvGrpSpPr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13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974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矩形 22"/>
            <p:cNvSpPr>
              <a:spLocks noChangeArrowheads="1"/>
            </p:cNvSpPr>
            <p:nvPr/>
          </p:nvSpPr>
          <p:spPr bwMode="auto">
            <a:xfrm>
              <a:off x="612439" y="0"/>
              <a:ext cx="82505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858838" y="334963"/>
            <a:ext cx="3000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EDIT  THE  TITLE</a:t>
            </a:r>
            <a:endParaRPr lang="zh-CN" altLang="en-US" sz="36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riangle_155805"/>
          <p:cNvSpPr>
            <a:spLocks noChangeAspect="1"/>
          </p:cNvSpPr>
          <p:nvPr/>
        </p:nvSpPr>
        <p:spPr bwMode="auto">
          <a:xfrm>
            <a:off x="11228388" y="285750"/>
            <a:ext cx="609600" cy="527050"/>
          </a:xfrm>
          <a:custGeom>
            <a:avLst/>
            <a:gdLst>
              <a:gd name="T0" fmla="*/ 0 w 6533"/>
              <a:gd name="T1" fmla="*/ 5645 h 5645"/>
              <a:gd name="T2" fmla="*/ 6533 w 6533"/>
              <a:gd name="T3" fmla="*/ 5645 h 5645"/>
              <a:gd name="T4" fmla="*/ 3267 w 6533"/>
              <a:gd name="T5" fmla="*/ 0 h 5645"/>
              <a:gd name="T6" fmla="*/ 0 w 6533"/>
              <a:gd name="T7" fmla="*/ 5645 h 5645"/>
              <a:gd name="T8" fmla="*/ 1831 w 6533"/>
              <a:gd name="T9" fmla="*/ 4616 h 5645"/>
              <a:gd name="T10" fmla="*/ 3267 w 6533"/>
              <a:gd name="T11" fmla="*/ 2135 h 5645"/>
              <a:gd name="T12" fmla="*/ 4702 w 6533"/>
              <a:gd name="T13" fmla="*/ 4616 h 5645"/>
              <a:gd name="T14" fmla="*/ 1831 w 6533"/>
              <a:gd name="T15" fmla="*/ 4616 h 5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33" h="5645">
                <a:moveTo>
                  <a:pt x="0" y="5645"/>
                </a:moveTo>
                <a:lnTo>
                  <a:pt x="6533" y="5645"/>
                </a:lnTo>
                <a:lnTo>
                  <a:pt x="3267" y="0"/>
                </a:lnTo>
                <a:lnTo>
                  <a:pt x="0" y="5645"/>
                </a:lnTo>
                <a:close/>
                <a:moveTo>
                  <a:pt x="1831" y="4616"/>
                </a:moveTo>
                <a:lnTo>
                  <a:pt x="3267" y="2135"/>
                </a:lnTo>
                <a:lnTo>
                  <a:pt x="4702" y="4616"/>
                </a:lnTo>
                <a:lnTo>
                  <a:pt x="1831" y="46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8" name="îşlïde">
            <a:extLst>
              <a:ext uri="{FF2B5EF4-FFF2-40B4-BE49-F238E27FC236}"/>
            </a:extLst>
          </p:cNvPr>
          <p:cNvGrpSpPr>
            <a:grpSpLocks/>
          </p:cNvGrpSpPr>
          <p:nvPr/>
        </p:nvGrpSpPr>
        <p:grpSpPr>
          <a:xfrm>
            <a:off x="669925" y="2304000"/>
            <a:ext cx="5963100" cy="2930566"/>
            <a:chOff x="3011298" y="414885"/>
            <a:chExt cx="5646554" cy="2774951"/>
          </a:xfrm>
          <a:solidFill>
            <a:schemeClr val="bg1"/>
          </a:solidFill>
        </p:grpSpPr>
        <p:sp>
          <p:nvSpPr>
            <p:cNvPr id="39" name="íŝlïḋê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6523058" y="505936"/>
              <a:ext cx="42023" cy="22413"/>
            </a:xfrm>
            <a:custGeom>
              <a:avLst/>
              <a:gdLst>
                <a:gd name="T0" fmla="*/ 10 w 20"/>
                <a:gd name="T1" fmla="*/ 0 h 11"/>
                <a:gd name="T2" fmla="*/ 12 w 20"/>
                <a:gd name="T3" fmla="*/ 2 h 11"/>
                <a:gd name="T4" fmla="*/ 16 w 20"/>
                <a:gd name="T5" fmla="*/ 9 h 11"/>
                <a:gd name="T6" fmla="*/ 6 w 20"/>
                <a:gd name="T7" fmla="*/ 6 h 11"/>
                <a:gd name="T8" fmla="*/ 10 w 2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1">
                  <a:moveTo>
                    <a:pt x="10" y="0"/>
                  </a:moveTo>
                  <a:cubicBezTo>
                    <a:pt x="12" y="0"/>
                    <a:pt x="12" y="1"/>
                    <a:pt x="12" y="2"/>
                  </a:cubicBezTo>
                  <a:cubicBezTo>
                    <a:pt x="14" y="5"/>
                    <a:pt x="20" y="5"/>
                    <a:pt x="16" y="9"/>
                  </a:cubicBezTo>
                  <a:cubicBezTo>
                    <a:pt x="10" y="11"/>
                    <a:pt x="13" y="3"/>
                    <a:pt x="6" y="6"/>
                  </a:cubicBezTo>
                  <a:cubicBezTo>
                    <a:pt x="0" y="3"/>
                    <a:pt x="14" y="6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" name="ï$1îďé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7114188" y="505936"/>
              <a:ext cx="81245" cy="42023"/>
            </a:xfrm>
            <a:custGeom>
              <a:avLst/>
              <a:gdLst>
                <a:gd name="T0" fmla="*/ 37 w 39"/>
                <a:gd name="T1" fmla="*/ 15 h 20"/>
                <a:gd name="T2" fmla="*/ 23 w 39"/>
                <a:gd name="T3" fmla="*/ 19 h 20"/>
                <a:gd name="T4" fmla="*/ 4 w 39"/>
                <a:gd name="T5" fmla="*/ 19 h 20"/>
                <a:gd name="T6" fmla="*/ 0 w 39"/>
                <a:gd name="T7" fmla="*/ 15 h 20"/>
                <a:gd name="T8" fmla="*/ 30 w 39"/>
                <a:gd name="T9" fmla="*/ 0 h 20"/>
                <a:gd name="T10" fmla="*/ 36 w 39"/>
                <a:gd name="T11" fmla="*/ 4 h 20"/>
                <a:gd name="T12" fmla="*/ 32 w 39"/>
                <a:gd name="T13" fmla="*/ 6 h 20"/>
                <a:gd name="T14" fmla="*/ 37 w 39"/>
                <a:gd name="T15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20">
                  <a:moveTo>
                    <a:pt x="37" y="15"/>
                  </a:moveTo>
                  <a:cubicBezTo>
                    <a:pt x="32" y="16"/>
                    <a:pt x="23" y="13"/>
                    <a:pt x="23" y="19"/>
                  </a:cubicBezTo>
                  <a:cubicBezTo>
                    <a:pt x="19" y="16"/>
                    <a:pt x="12" y="20"/>
                    <a:pt x="4" y="19"/>
                  </a:cubicBezTo>
                  <a:cubicBezTo>
                    <a:pt x="5" y="16"/>
                    <a:pt x="2" y="15"/>
                    <a:pt x="0" y="15"/>
                  </a:cubicBezTo>
                  <a:cubicBezTo>
                    <a:pt x="4" y="4"/>
                    <a:pt x="15" y="0"/>
                    <a:pt x="30" y="0"/>
                  </a:cubicBezTo>
                  <a:cubicBezTo>
                    <a:pt x="28" y="5"/>
                    <a:pt x="34" y="2"/>
                    <a:pt x="36" y="4"/>
                  </a:cubicBezTo>
                  <a:cubicBezTo>
                    <a:pt x="37" y="5"/>
                    <a:pt x="32" y="5"/>
                    <a:pt x="32" y="6"/>
                  </a:cubicBezTo>
                  <a:cubicBezTo>
                    <a:pt x="31" y="8"/>
                    <a:pt x="39" y="7"/>
                    <a:pt x="37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isļiḋê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6651930" y="510139"/>
              <a:ext cx="39222" cy="22413"/>
            </a:xfrm>
            <a:custGeom>
              <a:avLst/>
              <a:gdLst>
                <a:gd name="T0" fmla="*/ 19 w 19"/>
                <a:gd name="T1" fmla="*/ 2 h 11"/>
                <a:gd name="T2" fmla="*/ 17 w 19"/>
                <a:gd name="T3" fmla="*/ 9 h 11"/>
                <a:gd name="T4" fmla="*/ 10 w 19"/>
                <a:gd name="T5" fmla="*/ 11 h 11"/>
                <a:gd name="T6" fmla="*/ 0 w 19"/>
                <a:gd name="T7" fmla="*/ 6 h 11"/>
                <a:gd name="T8" fmla="*/ 12 w 19"/>
                <a:gd name="T9" fmla="*/ 6 h 11"/>
                <a:gd name="T10" fmla="*/ 19 w 19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">
                  <a:moveTo>
                    <a:pt x="19" y="2"/>
                  </a:moveTo>
                  <a:cubicBezTo>
                    <a:pt x="18" y="3"/>
                    <a:pt x="17" y="6"/>
                    <a:pt x="17" y="9"/>
                  </a:cubicBezTo>
                  <a:cubicBezTo>
                    <a:pt x="13" y="8"/>
                    <a:pt x="12" y="11"/>
                    <a:pt x="10" y="11"/>
                  </a:cubicBezTo>
                  <a:cubicBezTo>
                    <a:pt x="6" y="9"/>
                    <a:pt x="0" y="11"/>
                    <a:pt x="0" y="6"/>
                  </a:cubicBezTo>
                  <a:cubicBezTo>
                    <a:pt x="6" y="6"/>
                    <a:pt x="8" y="1"/>
                    <a:pt x="12" y="6"/>
                  </a:cubicBezTo>
                  <a:cubicBezTo>
                    <a:pt x="14" y="5"/>
                    <a:pt x="13" y="0"/>
                    <a:pt x="1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" name="iSliḋe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6402591" y="522746"/>
              <a:ext cx="50428" cy="26615"/>
            </a:xfrm>
            <a:custGeom>
              <a:avLst/>
              <a:gdLst>
                <a:gd name="T0" fmla="*/ 23 w 24"/>
                <a:gd name="T1" fmla="*/ 0 h 13"/>
                <a:gd name="T2" fmla="*/ 20 w 24"/>
                <a:gd name="T3" fmla="*/ 5 h 13"/>
                <a:gd name="T4" fmla="*/ 14 w 24"/>
                <a:gd name="T5" fmla="*/ 11 h 13"/>
                <a:gd name="T6" fmla="*/ 10 w 24"/>
                <a:gd name="T7" fmla="*/ 7 h 13"/>
                <a:gd name="T8" fmla="*/ 5 w 24"/>
                <a:gd name="T9" fmla="*/ 9 h 13"/>
                <a:gd name="T10" fmla="*/ 1 w 24"/>
                <a:gd name="T11" fmla="*/ 5 h 13"/>
                <a:gd name="T12" fmla="*/ 10 w 24"/>
                <a:gd name="T13" fmla="*/ 3 h 13"/>
                <a:gd name="T14" fmla="*/ 10 w 24"/>
                <a:gd name="T15" fmla="*/ 1 h 13"/>
                <a:gd name="T16" fmla="*/ 23 w 2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3">
                  <a:moveTo>
                    <a:pt x="23" y="0"/>
                  </a:moveTo>
                  <a:cubicBezTo>
                    <a:pt x="24" y="4"/>
                    <a:pt x="20" y="2"/>
                    <a:pt x="20" y="5"/>
                  </a:cubicBezTo>
                  <a:cubicBezTo>
                    <a:pt x="20" y="6"/>
                    <a:pt x="17" y="10"/>
                    <a:pt x="14" y="11"/>
                  </a:cubicBezTo>
                  <a:cubicBezTo>
                    <a:pt x="10" y="13"/>
                    <a:pt x="11" y="7"/>
                    <a:pt x="10" y="7"/>
                  </a:cubicBezTo>
                  <a:cubicBezTo>
                    <a:pt x="10" y="7"/>
                    <a:pt x="7" y="9"/>
                    <a:pt x="5" y="9"/>
                  </a:cubicBezTo>
                  <a:cubicBezTo>
                    <a:pt x="4" y="9"/>
                    <a:pt x="3" y="5"/>
                    <a:pt x="1" y="5"/>
                  </a:cubicBezTo>
                  <a:cubicBezTo>
                    <a:pt x="0" y="0"/>
                    <a:pt x="8" y="5"/>
                    <a:pt x="10" y="3"/>
                  </a:cubicBezTo>
                  <a:cubicBezTo>
                    <a:pt x="11" y="3"/>
                    <a:pt x="10" y="1"/>
                    <a:pt x="10" y="1"/>
                  </a:cubicBezTo>
                  <a:cubicBezTo>
                    <a:pt x="15" y="0"/>
                    <a:pt x="17" y="1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îṣḷíḋè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6604304" y="518544"/>
              <a:ext cx="42023" cy="14008"/>
            </a:xfrm>
            <a:custGeom>
              <a:avLst/>
              <a:gdLst>
                <a:gd name="T0" fmla="*/ 18 w 20"/>
                <a:gd name="T1" fmla="*/ 7 h 7"/>
                <a:gd name="T2" fmla="*/ 3 w 20"/>
                <a:gd name="T3" fmla="*/ 7 h 7"/>
                <a:gd name="T4" fmla="*/ 8 w 20"/>
                <a:gd name="T5" fmla="*/ 2 h 7"/>
                <a:gd name="T6" fmla="*/ 18 w 20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7">
                  <a:moveTo>
                    <a:pt x="18" y="7"/>
                  </a:moveTo>
                  <a:cubicBezTo>
                    <a:pt x="13" y="7"/>
                    <a:pt x="8" y="7"/>
                    <a:pt x="3" y="7"/>
                  </a:cubicBezTo>
                  <a:cubicBezTo>
                    <a:pt x="0" y="1"/>
                    <a:pt x="9" y="6"/>
                    <a:pt x="8" y="2"/>
                  </a:cubicBezTo>
                  <a:cubicBezTo>
                    <a:pt x="10" y="5"/>
                    <a:pt x="20" y="0"/>
                    <a:pt x="18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íṥḻïdé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6544070" y="536753"/>
              <a:ext cx="50428" cy="18211"/>
            </a:xfrm>
            <a:custGeom>
              <a:avLst/>
              <a:gdLst>
                <a:gd name="T0" fmla="*/ 17 w 24"/>
                <a:gd name="T1" fmla="*/ 0 h 9"/>
                <a:gd name="T2" fmla="*/ 17 w 24"/>
                <a:gd name="T3" fmla="*/ 7 h 9"/>
                <a:gd name="T4" fmla="*/ 0 w 24"/>
                <a:gd name="T5" fmla="*/ 6 h 9"/>
                <a:gd name="T6" fmla="*/ 17 w 2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9">
                  <a:moveTo>
                    <a:pt x="17" y="0"/>
                  </a:moveTo>
                  <a:cubicBezTo>
                    <a:pt x="24" y="3"/>
                    <a:pt x="17" y="2"/>
                    <a:pt x="17" y="7"/>
                  </a:cubicBezTo>
                  <a:cubicBezTo>
                    <a:pt x="11" y="7"/>
                    <a:pt x="3" y="9"/>
                    <a:pt x="0" y="6"/>
                  </a:cubicBezTo>
                  <a:cubicBezTo>
                    <a:pt x="3" y="1"/>
                    <a:pt x="13" y="4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" name="iṩļiḍe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4077293" y="552163"/>
              <a:ext cx="22413" cy="15409"/>
            </a:xfrm>
            <a:custGeom>
              <a:avLst/>
              <a:gdLst>
                <a:gd name="T0" fmla="*/ 1 w 11"/>
                <a:gd name="T1" fmla="*/ 0 h 8"/>
                <a:gd name="T2" fmla="*/ 10 w 11"/>
                <a:gd name="T3" fmla="*/ 8 h 8"/>
                <a:gd name="T4" fmla="*/ 1 w 11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8">
                  <a:moveTo>
                    <a:pt x="1" y="0"/>
                  </a:moveTo>
                  <a:cubicBezTo>
                    <a:pt x="6" y="1"/>
                    <a:pt x="11" y="1"/>
                    <a:pt x="10" y="8"/>
                  </a:cubicBezTo>
                  <a:cubicBezTo>
                    <a:pt x="7" y="5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ïśļide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7143605" y="549361"/>
              <a:ext cx="89650" cy="46226"/>
            </a:xfrm>
            <a:custGeom>
              <a:avLst/>
              <a:gdLst>
                <a:gd name="T0" fmla="*/ 38 w 43"/>
                <a:gd name="T1" fmla="*/ 5 h 22"/>
                <a:gd name="T2" fmla="*/ 42 w 43"/>
                <a:gd name="T3" fmla="*/ 15 h 22"/>
                <a:gd name="T4" fmla="*/ 23 w 43"/>
                <a:gd name="T5" fmla="*/ 20 h 22"/>
                <a:gd name="T6" fmla="*/ 20 w 43"/>
                <a:gd name="T7" fmla="*/ 18 h 22"/>
                <a:gd name="T8" fmla="*/ 12 w 43"/>
                <a:gd name="T9" fmla="*/ 18 h 22"/>
                <a:gd name="T10" fmla="*/ 12 w 43"/>
                <a:gd name="T11" fmla="*/ 15 h 22"/>
                <a:gd name="T12" fmla="*/ 7 w 43"/>
                <a:gd name="T13" fmla="*/ 16 h 22"/>
                <a:gd name="T14" fmla="*/ 9 w 43"/>
                <a:gd name="T15" fmla="*/ 13 h 22"/>
                <a:gd name="T16" fmla="*/ 1 w 43"/>
                <a:gd name="T17" fmla="*/ 11 h 22"/>
                <a:gd name="T18" fmla="*/ 5 w 43"/>
                <a:gd name="T19" fmla="*/ 7 h 22"/>
                <a:gd name="T20" fmla="*/ 10 w 43"/>
                <a:gd name="T21" fmla="*/ 3 h 22"/>
                <a:gd name="T22" fmla="*/ 27 w 43"/>
                <a:gd name="T23" fmla="*/ 1 h 22"/>
                <a:gd name="T24" fmla="*/ 27 w 43"/>
                <a:gd name="T25" fmla="*/ 5 h 22"/>
                <a:gd name="T26" fmla="*/ 38 w 43"/>
                <a:gd name="T27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22">
                  <a:moveTo>
                    <a:pt x="38" y="5"/>
                  </a:moveTo>
                  <a:cubicBezTo>
                    <a:pt x="37" y="11"/>
                    <a:pt x="31" y="15"/>
                    <a:pt x="42" y="15"/>
                  </a:cubicBezTo>
                  <a:cubicBezTo>
                    <a:pt x="43" y="22"/>
                    <a:pt x="31" y="21"/>
                    <a:pt x="23" y="20"/>
                  </a:cubicBezTo>
                  <a:cubicBezTo>
                    <a:pt x="20" y="20"/>
                    <a:pt x="21" y="20"/>
                    <a:pt x="20" y="18"/>
                  </a:cubicBezTo>
                  <a:cubicBezTo>
                    <a:pt x="16" y="15"/>
                    <a:pt x="17" y="21"/>
                    <a:pt x="12" y="18"/>
                  </a:cubicBezTo>
                  <a:cubicBezTo>
                    <a:pt x="12" y="18"/>
                    <a:pt x="13" y="15"/>
                    <a:pt x="12" y="15"/>
                  </a:cubicBezTo>
                  <a:cubicBezTo>
                    <a:pt x="11" y="14"/>
                    <a:pt x="9" y="17"/>
                    <a:pt x="7" y="16"/>
                  </a:cubicBezTo>
                  <a:cubicBezTo>
                    <a:pt x="6" y="16"/>
                    <a:pt x="9" y="13"/>
                    <a:pt x="9" y="13"/>
                  </a:cubicBezTo>
                  <a:cubicBezTo>
                    <a:pt x="7" y="11"/>
                    <a:pt x="0" y="15"/>
                    <a:pt x="1" y="11"/>
                  </a:cubicBezTo>
                  <a:cubicBezTo>
                    <a:pt x="0" y="7"/>
                    <a:pt x="3" y="8"/>
                    <a:pt x="5" y="7"/>
                  </a:cubicBezTo>
                  <a:cubicBezTo>
                    <a:pt x="7" y="5"/>
                    <a:pt x="6" y="4"/>
                    <a:pt x="10" y="3"/>
                  </a:cubicBezTo>
                  <a:cubicBezTo>
                    <a:pt x="12" y="3"/>
                    <a:pt x="20" y="0"/>
                    <a:pt x="27" y="1"/>
                  </a:cubicBezTo>
                  <a:cubicBezTo>
                    <a:pt x="27" y="2"/>
                    <a:pt x="27" y="5"/>
                    <a:pt x="27" y="5"/>
                  </a:cubicBezTo>
                  <a:cubicBezTo>
                    <a:pt x="30" y="7"/>
                    <a:pt x="37" y="3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îśḷîḋe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7105784" y="552163"/>
              <a:ext cx="35020" cy="22413"/>
            </a:xfrm>
            <a:custGeom>
              <a:avLst/>
              <a:gdLst>
                <a:gd name="T0" fmla="*/ 17 w 17"/>
                <a:gd name="T1" fmla="*/ 6 h 11"/>
                <a:gd name="T2" fmla="*/ 12 w 17"/>
                <a:gd name="T3" fmla="*/ 6 h 11"/>
                <a:gd name="T4" fmla="*/ 10 w 17"/>
                <a:gd name="T5" fmla="*/ 10 h 11"/>
                <a:gd name="T6" fmla="*/ 0 w 17"/>
                <a:gd name="T7" fmla="*/ 6 h 11"/>
                <a:gd name="T8" fmla="*/ 17 w 17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7" y="6"/>
                  </a:moveTo>
                  <a:cubicBezTo>
                    <a:pt x="16" y="9"/>
                    <a:pt x="14" y="6"/>
                    <a:pt x="12" y="6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4" y="11"/>
                    <a:pt x="6" y="5"/>
                    <a:pt x="0" y="6"/>
                  </a:cubicBezTo>
                  <a:cubicBezTo>
                    <a:pt x="4" y="0"/>
                    <a:pt x="12" y="4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" name="í$ľidé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3997449" y="578777"/>
              <a:ext cx="91051" cy="49028"/>
            </a:xfrm>
            <a:custGeom>
              <a:avLst/>
              <a:gdLst>
                <a:gd name="T0" fmla="*/ 31 w 44"/>
                <a:gd name="T1" fmla="*/ 6 h 24"/>
                <a:gd name="T2" fmla="*/ 37 w 44"/>
                <a:gd name="T3" fmla="*/ 14 h 24"/>
                <a:gd name="T4" fmla="*/ 42 w 44"/>
                <a:gd name="T5" fmla="*/ 23 h 24"/>
                <a:gd name="T6" fmla="*/ 37 w 44"/>
                <a:gd name="T7" fmla="*/ 23 h 24"/>
                <a:gd name="T8" fmla="*/ 37 w 44"/>
                <a:gd name="T9" fmla="*/ 19 h 24"/>
                <a:gd name="T10" fmla="*/ 33 w 44"/>
                <a:gd name="T11" fmla="*/ 17 h 24"/>
                <a:gd name="T12" fmla="*/ 9 w 44"/>
                <a:gd name="T13" fmla="*/ 15 h 24"/>
                <a:gd name="T14" fmla="*/ 15 w 44"/>
                <a:gd name="T15" fmla="*/ 12 h 24"/>
                <a:gd name="T16" fmla="*/ 11 w 44"/>
                <a:gd name="T17" fmla="*/ 8 h 24"/>
                <a:gd name="T18" fmla="*/ 0 w 44"/>
                <a:gd name="T19" fmla="*/ 2 h 24"/>
                <a:gd name="T20" fmla="*/ 15 w 44"/>
                <a:gd name="T21" fmla="*/ 2 h 24"/>
                <a:gd name="T22" fmla="*/ 18 w 44"/>
                <a:gd name="T23" fmla="*/ 6 h 24"/>
                <a:gd name="T24" fmla="*/ 26 w 44"/>
                <a:gd name="T25" fmla="*/ 6 h 24"/>
                <a:gd name="T26" fmla="*/ 31 w 44"/>
                <a:gd name="T27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24">
                  <a:moveTo>
                    <a:pt x="31" y="6"/>
                  </a:moveTo>
                  <a:cubicBezTo>
                    <a:pt x="34" y="8"/>
                    <a:pt x="35" y="11"/>
                    <a:pt x="37" y="14"/>
                  </a:cubicBezTo>
                  <a:cubicBezTo>
                    <a:pt x="39" y="16"/>
                    <a:pt x="44" y="18"/>
                    <a:pt x="42" y="23"/>
                  </a:cubicBezTo>
                  <a:cubicBezTo>
                    <a:pt x="41" y="22"/>
                    <a:pt x="38" y="24"/>
                    <a:pt x="37" y="23"/>
                  </a:cubicBezTo>
                  <a:cubicBezTo>
                    <a:pt x="36" y="22"/>
                    <a:pt x="37" y="20"/>
                    <a:pt x="37" y="19"/>
                  </a:cubicBezTo>
                  <a:cubicBezTo>
                    <a:pt x="36" y="19"/>
                    <a:pt x="32" y="23"/>
                    <a:pt x="33" y="17"/>
                  </a:cubicBezTo>
                  <a:cubicBezTo>
                    <a:pt x="22" y="17"/>
                    <a:pt x="15" y="17"/>
                    <a:pt x="9" y="15"/>
                  </a:cubicBezTo>
                  <a:cubicBezTo>
                    <a:pt x="8" y="11"/>
                    <a:pt x="12" y="12"/>
                    <a:pt x="15" y="12"/>
                  </a:cubicBezTo>
                  <a:cubicBezTo>
                    <a:pt x="14" y="10"/>
                    <a:pt x="11" y="10"/>
                    <a:pt x="11" y="8"/>
                  </a:cubicBezTo>
                  <a:cubicBezTo>
                    <a:pt x="4" y="6"/>
                    <a:pt x="1" y="11"/>
                    <a:pt x="0" y="2"/>
                  </a:cubicBezTo>
                  <a:cubicBezTo>
                    <a:pt x="4" y="0"/>
                    <a:pt x="10" y="1"/>
                    <a:pt x="15" y="2"/>
                  </a:cubicBezTo>
                  <a:cubicBezTo>
                    <a:pt x="17" y="3"/>
                    <a:pt x="18" y="3"/>
                    <a:pt x="18" y="6"/>
                  </a:cubicBezTo>
                  <a:cubicBezTo>
                    <a:pt x="20" y="8"/>
                    <a:pt x="26" y="0"/>
                    <a:pt x="26" y="6"/>
                  </a:cubicBezTo>
                  <a:cubicBezTo>
                    <a:pt x="26" y="8"/>
                    <a:pt x="32" y="9"/>
                    <a:pt x="31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" name="iṣḻîḋè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7237457" y="578777"/>
              <a:ext cx="88250" cy="44825"/>
            </a:xfrm>
            <a:custGeom>
              <a:avLst/>
              <a:gdLst>
                <a:gd name="T0" fmla="*/ 18 w 43"/>
                <a:gd name="T1" fmla="*/ 1 h 22"/>
                <a:gd name="T2" fmla="*/ 25 w 43"/>
                <a:gd name="T3" fmla="*/ 6 h 22"/>
                <a:gd name="T4" fmla="*/ 27 w 43"/>
                <a:gd name="T5" fmla="*/ 2 h 22"/>
                <a:gd name="T6" fmla="*/ 31 w 43"/>
                <a:gd name="T7" fmla="*/ 6 h 22"/>
                <a:gd name="T8" fmla="*/ 34 w 43"/>
                <a:gd name="T9" fmla="*/ 6 h 22"/>
                <a:gd name="T10" fmla="*/ 34 w 43"/>
                <a:gd name="T11" fmla="*/ 8 h 22"/>
                <a:gd name="T12" fmla="*/ 42 w 43"/>
                <a:gd name="T13" fmla="*/ 10 h 22"/>
                <a:gd name="T14" fmla="*/ 29 w 43"/>
                <a:gd name="T15" fmla="*/ 14 h 22"/>
                <a:gd name="T16" fmla="*/ 27 w 43"/>
                <a:gd name="T17" fmla="*/ 17 h 22"/>
                <a:gd name="T18" fmla="*/ 10 w 43"/>
                <a:gd name="T19" fmla="*/ 17 h 22"/>
                <a:gd name="T20" fmla="*/ 8 w 43"/>
                <a:gd name="T21" fmla="*/ 21 h 22"/>
                <a:gd name="T22" fmla="*/ 1 w 43"/>
                <a:gd name="T23" fmla="*/ 19 h 22"/>
                <a:gd name="T24" fmla="*/ 1 w 43"/>
                <a:gd name="T25" fmla="*/ 14 h 22"/>
                <a:gd name="T26" fmla="*/ 5 w 43"/>
                <a:gd name="T27" fmla="*/ 14 h 22"/>
                <a:gd name="T28" fmla="*/ 6 w 43"/>
                <a:gd name="T29" fmla="*/ 8 h 22"/>
                <a:gd name="T30" fmla="*/ 10 w 43"/>
                <a:gd name="T31" fmla="*/ 8 h 22"/>
                <a:gd name="T32" fmla="*/ 18 w 43"/>
                <a:gd name="T33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22">
                  <a:moveTo>
                    <a:pt x="18" y="1"/>
                  </a:moveTo>
                  <a:cubicBezTo>
                    <a:pt x="19" y="4"/>
                    <a:pt x="27" y="0"/>
                    <a:pt x="25" y="6"/>
                  </a:cubicBezTo>
                  <a:cubicBezTo>
                    <a:pt x="27" y="7"/>
                    <a:pt x="27" y="2"/>
                    <a:pt x="27" y="2"/>
                  </a:cubicBezTo>
                  <a:cubicBezTo>
                    <a:pt x="29" y="2"/>
                    <a:pt x="29" y="5"/>
                    <a:pt x="31" y="6"/>
                  </a:cubicBezTo>
                  <a:cubicBezTo>
                    <a:pt x="31" y="7"/>
                    <a:pt x="34" y="5"/>
                    <a:pt x="34" y="6"/>
                  </a:cubicBezTo>
                  <a:cubicBezTo>
                    <a:pt x="35" y="6"/>
                    <a:pt x="34" y="8"/>
                    <a:pt x="34" y="8"/>
                  </a:cubicBezTo>
                  <a:cubicBezTo>
                    <a:pt x="37" y="9"/>
                    <a:pt x="42" y="6"/>
                    <a:pt x="42" y="10"/>
                  </a:cubicBezTo>
                  <a:cubicBezTo>
                    <a:pt x="43" y="17"/>
                    <a:pt x="33" y="12"/>
                    <a:pt x="29" y="14"/>
                  </a:cubicBezTo>
                  <a:cubicBezTo>
                    <a:pt x="27" y="13"/>
                    <a:pt x="28" y="17"/>
                    <a:pt x="27" y="17"/>
                  </a:cubicBezTo>
                  <a:cubicBezTo>
                    <a:pt x="23" y="19"/>
                    <a:pt x="12" y="18"/>
                    <a:pt x="10" y="17"/>
                  </a:cubicBezTo>
                  <a:cubicBezTo>
                    <a:pt x="8" y="17"/>
                    <a:pt x="9" y="20"/>
                    <a:pt x="8" y="21"/>
                  </a:cubicBezTo>
                  <a:cubicBezTo>
                    <a:pt x="4" y="18"/>
                    <a:pt x="5" y="22"/>
                    <a:pt x="1" y="19"/>
                  </a:cubicBezTo>
                  <a:cubicBezTo>
                    <a:pt x="2" y="18"/>
                    <a:pt x="0" y="14"/>
                    <a:pt x="1" y="14"/>
                  </a:cubicBezTo>
                  <a:cubicBezTo>
                    <a:pt x="1" y="13"/>
                    <a:pt x="4" y="14"/>
                    <a:pt x="5" y="14"/>
                  </a:cubicBezTo>
                  <a:cubicBezTo>
                    <a:pt x="6" y="12"/>
                    <a:pt x="5" y="9"/>
                    <a:pt x="6" y="8"/>
                  </a:cubicBezTo>
                  <a:cubicBezTo>
                    <a:pt x="7" y="7"/>
                    <a:pt x="10" y="9"/>
                    <a:pt x="10" y="8"/>
                  </a:cubicBezTo>
                  <a:cubicBezTo>
                    <a:pt x="12" y="5"/>
                    <a:pt x="15" y="4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" name="ïś1ïďê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3837759" y="612396"/>
              <a:ext cx="16809" cy="26615"/>
            </a:xfrm>
            <a:custGeom>
              <a:avLst/>
              <a:gdLst>
                <a:gd name="T0" fmla="*/ 8 w 8"/>
                <a:gd name="T1" fmla="*/ 7 h 13"/>
                <a:gd name="T2" fmla="*/ 8 w 8"/>
                <a:gd name="T3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13">
                  <a:moveTo>
                    <a:pt x="8" y="7"/>
                  </a:moveTo>
                  <a:cubicBezTo>
                    <a:pt x="3" y="13"/>
                    <a:pt x="0" y="0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" name="iSḷiḍe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3872779" y="617999"/>
              <a:ext cx="50428" cy="29417"/>
            </a:xfrm>
            <a:custGeom>
              <a:avLst/>
              <a:gdLst>
                <a:gd name="T0" fmla="*/ 22 w 24"/>
                <a:gd name="T1" fmla="*/ 4 h 14"/>
                <a:gd name="T2" fmla="*/ 6 w 24"/>
                <a:gd name="T3" fmla="*/ 13 h 14"/>
                <a:gd name="T4" fmla="*/ 0 w 24"/>
                <a:gd name="T5" fmla="*/ 8 h 14"/>
                <a:gd name="T6" fmla="*/ 11 w 24"/>
                <a:gd name="T7" fmla="*/ 4 h 14"/>
                <a:gd name="T8" fmla="*/ 22 w 24"/>
                <a:gd name="T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4">
                  <a:moveTo>
                    <a:pt x="22" y="4"/>
                  </a:moveTo>
                  <a:cubicBezTo>
                    <a:pt x="24" y="14"/>
                    <a:pt x="10" y="9"/>
                    <a:pt x="6" y="13"/>
                  </a:cubicBezTo>
                  <a:cubicBezTo>
                    <a:pt x="2" y="13"/>
                    <a:pt x="4" y="7"/>
                    <a:pt x="0" y="8"/>
                  </a:cubicBezTo>
                  <a:cubicBezTo>
                    <a:pt x="1" y="2"/>
                    <a:pt x="11" y="9"/>
                    <a:pt x="11" y="4"/>
                  </a:cubicBezTo>
                  <a:cubicBezTo>
                    <a:pt x="11" y="0"/>
                    <a:pt x="16" y="6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íṩľîḑe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4148733" y="622202"/>
              <a:ext cx="44825" cy="22413"/>
            </a:xfrm>
            <a:custGeom>
              <a:avLst/>
              <a:gdLst>
                <a:gd name="T0" fmla="*/ 18 w 21"/>
                <a:gd name="T1" fmla="*/ 4 h 11"/>
                <a:gd name="T2" fmla="*/ 18 w 21"/>
                <a:gd name="T3" fmla="*/ 7 h 11"/>
                <a:gd name="T4" fmla="*/ 12 w 21"/>
                <a:gd name="T5" fmla="*/ 9 h 11"/>
                <a:gd name="T6" fmla="*/ 10 w 21"/>
                <a:gd name="T7" fmla="*/ 11 h 11"/>
                <a:gd name="T8" fmla="*/ 5 w 21"/>
                <a:gd name="T9" fmla="*/ 9 h 11"/>
                <a:gd name="T10" fmla="*/ 3 w 21"/>
                <a:gd name="T11" fmla="*/ 11 h 11"/>
                <a:gd name="T12" fmla="*/ 1 w 21"/>
                <a:gd name="T13" fmla="*/ 9 h 11"/>
                <a:gd name="T14" fmla="*/ 18 w 21"/>
                <a:gd name="T1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1">
                  <a:moveTo>
                    <a:pt x="18" y="4"/>
                  </a:moveTo>
                  <a:cubicBezTo>
                    <a:pt x="21" y="5"/>
                    <a:pt x="19" y="7"/>
                    <a:pt x="18" y="7"/>
                  </a:cubicBezTo>
                  <a:cubicBezTo>
                    <a:pt x="16" y="9"/>
                    <a:pt x="15" y="9"/>
                    <a:pt x="12" y="9"/>
                  </a:cubicBezTo>
                  <a:cubicBezTo>
                    <a:pt x="11" y="10"/>
                    <a:pt x="10" y="11"/>
                    <a:pt x="10" y="11"/>
                  </a:cubicBezTo>
                  <a:cubicBezTo>
                    <a:pt x="9" y="11"/>
                    <a:pt x="7" y="9"/>
                    <a:pt x="5" y="9"/>
                  </a:cubicBezTo>
                  <a:cubicBezTo>
                    <a:pt x="5" y="9"/>
                    <a:pt x="4" y="11"/>
                    <a:pt x="3" y="11"/>
                  </a:cubicBezTo>
                  <a:cubicBezTo>
                    <a:pt x="1" y="11"/>
                    <a:pt x="1" y="11"/>
                    <a:pt x="1" y="9"/>
                  </a:cubicBezTo>
                  <a:cubicBezTo>
                    <a:pt x="0" y="0"/>
                    <a:pt x="17" y="10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" name="îṧlîḑê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3984841" y="634808"/>
              <a:ext cx="25214" cy="9806"/>
            </a:xfrm>
            <a:custGeom>
              <a:avLst/>
              <a:gdLst>
                <a:gd name="T0" fmla="*/ 0 w 12"/>
                <a:gd name="T1" fmla="*/ 3 h 5"/>
                <a:gd name="T2" fmla="*/ 9 w 12"/>
                <a:gd name="T3" fmla="*/ 5 h 5"/>
                <a:gd name="T4" fmla="*/ 0 w 12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3"/>
                  </a:moveTo>
                  <a:cubicBezTo>
                    <a:pt x="0" y="0"/>
                    <a:pt x="12" y="0"/>
                    <a:pt x="9" y="5"/>
                  </a:cubicBezTo>
                  <a:cubicBezTo>
                    <a:pt x="5" y="3"/>
                    <a:pt x="6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" name="íšľïďé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4228577" y="636209"/>
              <a:ext cx="12607" cy="12607"/>
            </a:xfrm>
            <a:custGeom>
              <a:avLst/>
              <a:gdLst>
                <a:gd name="T0" fmla="*/ 0 w 6"/>
                <a:gd name="T1" fmla="*/ 0 h 6"/>
                <a:gd name="T2" fmla="*/ 6 w 6"/>
                <a:gd name="T3" fmla="*/ 6 h 6"/>
                <a:gd name="T4" fmla="*/ 0 w 6"/>
                <a:gd name="T5" fmla="*/ 6 h 6"/>
                <a:gd name="T6" fmla="*/ 0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cubicBezTo>
                    <a:pt x="4" y="0"/>
                    <a:pt x="6" y="2"/>
                    <a:pt x="6" y="6"/>
                  </a:cubicBezTo>
                  <a:cubicBezTo>
                    <a:pt x="4" y="6"/>
                    <a:pt x="2" y="6"/>
                    <a:pt x="0" y="6"/>
                  </a:cubicBezTo>
                  <a:cubicBezTo>
                    <a:pt x="0" y="4"/>
                    <a:pt x="0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" name="ís1iḍê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4124919" y="657221"/>
              <a:ext cx="274553" cy="84047"/>
            </a:xfrm>
            <a:custGeom>
              <a:avLst/>
              <a:gdLst>
                <a:gd name="T0" fmla="*/ 132 w 132"/>
                <a:gd name="T1" fmla="*/ 22 h 40"/>
                <a:gd name="T2" fmla="*/ 132 w 132"/>
                <a:gd name="T3" fmla="*/ 31 h 40"/>
                <a:gd name="T4" fmla="*/ 127 w 132"/>
                <a:gd name="T5" fmla="*/ 35 h 40"/>
                <a:gd name="T6" fmla="*/ 104 w 132"/>
                <a:gd name="T7" fmla="*/ 35 h 40"/>
                <a:gd name="T8" fmla="*/ 97 w 132"/>
                <a:gd name="T9" fmla="*/ 39 h 40"/>
                <a:gd name="T10" fmla="*/ 91 w 132"/>
                <a:gd name="T11" fmla="*/ 37 h 40"/>
                <a:gd name="T12" fmla="*/ 90 w 132"/>
                <a:gd name="T13" fmla="*/ 39 h 40"/>
                <a:gd name="T14" fmla="*/ 82 w 132"/>
                <a:gd name="T15" fmla="*/ 39 h 40"/>
                <a:gd name="T16" fmla="*/ 82 w 132"/>
                <a:gd name="T17" fmla="*/ 37 h 40"/>
                <a:gd name="T18" fmla="*/ 78 w 132"/>
                <a:gd name="T19" fmla="*/ 39 h 40"/>
                <a:gd name="T20" fmla="*/ 71 w 132"/>
                <a:gd name="T21" fmla="*/ 35 h 40"/>
                <a:gd name="T22" fmla="*/ 43 w 132"/>
                <a:gd name="T23" fmla="*/ 35 h 40"/>
                <a:gd name="T24" fmla="*/ 45 w 132"/>
                <a:gd name="T25" fmla="*/ 31 h 40"/>
                <a:gd name="T26" fmla="*/ 41 w 132"/>
                <a:gd name="T27" fmla="*/ 30 h 40"/>
                <a:gd name="T28" fmla="*/ 37 w 132"/>
                <a:gd name="T29" fmla="*/ 22 h 40"/>
                <a:gd name="T30" fmla="*/ 41 w 132"/>
                <a:gd name="T31" fmla="*/ 18 h 40"/>
                <a:gd name="T32" fmla="*/ 37 w 132"/>
                <a:gd name="T33" fmla="*/ 11 h 40"/>
                <a:gd name="T34" fmla="*/ 21 w 132"/>
                <a:gd name="T35" fmla="*/ 13 h 40"/>
                <a:gd name="T36" fmla="*/ 17 w 132"/>
                <a:gd name="T37" fmla="*/ 9 h 40"/>
                <a:gd name="T38" fmla="*/ 13 w 132"/>
                <a:gd name="T39" fmla="*/ 7 h 40"/>
                <a:gd name="T40" fmla="*/ 6 w 132"/>
                <a:gd name="T41" fmla="*/ 9 h 40"/>
                <a:gd name="T42" fmla="*/ 2 w 132"/>
                <a:gd name="T43" fmla="*/ 2 h 40"/>
                <a:gd name="T44" fmla="*/ 22 w 132"/>
                <a:gd name="T45" fmla="*/ 0 h 40"/>
                <a:gd name="T46" fmla="*/ 26 w 132"/>
                <a:gd name="T47" fmla="*/ 2 h 40"/>
                <a:gd name="T48" fmla="*/ 26 w 132"/>
                <a:gd name="T49" fmla="*/ 5 h 40"/>
                <a:gd name="T50" fmla="*/ 32 w 132"/>
                <a:gd name="T51" fmla="*/ 9 h 40"/>
                <a:gd name="T52" fmla="*/ 49 w 132"/>
                <a:gd name="T53" fmla="*/ 9 h 40"/>
                <a:gd name="T54" fmla="*/ 49 w 132"/>
                <a:gd name="T55" fmla="*/ 18 h 40"/>
                <a:gd name="T56" fmla="*/ 62 w 132"/>
                <a:gd name="T57" fmla="*/ 20 h 40"/>
                <a:gd name="T58" fmla="*/ 62 w 132"/>
                <a:gd name="T59" fmla="*/ 24 h 40"/>
                <a:gd name="T60" fmla="*/ 65 w 132"/>
                <a:gd name="T61" fmla="*/ 22 h 40"/>
                <a:gd name="T62" fmla="*/ 88 w 132"/>
                <a:gd name="T63" fmla="*/ 22 h 40"/>
                <a:gd name="T64" fmla="*/ 91 w 132"/>
                <a:gd name="T65" fmla="*/ 24 h 40"/>
                <a:gd name="T66" fmla="*/ 97 w 132"/>
                <a:gd name="T67" fmla="*/ 20 h 40"/>
                <a:gd name="T68" fmla="*/ 103 w 132"/>
                <a:gd name="T69" fmla="*/ 20 h 40"/>
                <a:gd name="T70" fmla="*/ 132 w 132"/>
                <a:gd name="T7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2" h="40">
                  <a:moveTo>
                    <a:pt x="132" y="22"/>
                  </a:moveTo>
                  <a:cubicBezTo>
                    <a:pt x="132" y="25"/>
                    <a:pt x="132" y="28"/>
                    <a:pt x="132" y="31"/>
                  </a:cubicBezTo>
                  <a:cubicBezTo>
                    <a:pt x="129" y="31"/>
                    <a:pt x="128" y="33"/>
                    <a:pt x="127" y="35"/>
                  </a:cubicBezTo>
                  <a:cubicBezTo>
                    <a:pt x="118" y="36"/>
                    <a:pt x="111" y="35"/>
                    <a:pt x="104" y="35"/>
                  </a:cubicBezTo>
                  <a:cubicBezTo>
                    <a:pt x="102" y="35"/>
                    <a:pt x="99" y="38"/>
                    <a:pt x="97" y="39"/>
                  </a:cubicBezTo>
                  <a:cubicBezTo>
                    <a:pt x="94" y="40"/>
                    <a:pt x="94" y="37"/>
                    <a:pt x="91" y="37"/>
                  </a:cubicBezTo>
                  <a:cubicBezTo>
                    <a:pt x="92" y="37"/>
                    <a:pt x="90" y="39"/>
                    <a:pt x="90" y="39"/>
                  </a:cubicBezTo>
                  <a:cubicBezTo>
                    <a:pt x="89" y="39"/>
                    <a:pt x="82" y="39"/>
                    <a:pt x="82" y="39"/>
                  </a:cubicBezTo>
                  <a:cubicBezTo>
                    <a:pt x="82" y="39"/>
                    <a:pt x="82" y="37"/>
                    <a:pt x="82" y="37"/>
                  </a:cubicBezTo>
                  <a:cubicBezTo>
                    <a:pt x="80" y="37"/>
                    <a:pt x="78" y="39"/>
                    <a:pt x="78" y="39"/>
                  </a:cubicBezTo>
                  <a:cubicBezTo>
                    <a:pt x="74" y="38"/>
                    <a:pt x="74" y="35"/>
                    <a:pt x="71" y="35"/>
                  </a:cubicBezTo>
                  <a:cubicBezTo>
                    <a:pt x="63" y="35"/>
                    <a:pt x="54" y="40"/>
                    <a:pt x="43" y="35"/>
                  </a:cubicBezTo>
                  <a:cubicBezTo>
                    <a:pt x="43" y="34"/>
                    <a:pt x="45" y="33"/>
                    <a:pt x="45" y="31"/>
                  </a:cubicBezTo>
                  <a:cubicBezTo>
                    <a:pt x="44" y="29"/>
                    <a:pt x="42" y="31"/>
                    <a:pt x="41" y="30"/>
                  </a:cubicBezTo>
                  <a:cubicBezTo>
                    <a:pt x="39" y="27"/>
                    <a:pt x="41" y="23"/>
                    <a:pt x="37" y="22"/>
                  </a:cubicBezTo>
                  <a:cubicBezTo>
                    <a:pt x="38" y="20"/>
                    <a:pt x="41" y="21"/>
                    <a:pt x="41" y="18"/>
                  </a:cubicBezTo>
                  <a:cubicBezTo>
                    <a:pt x="41" y="15"/>
                    <a:pt x="36" y="16"/>
                    <a:pt x="37" y="11"/>
                  </a:cubicBezTo>
                  <a:cubicBezTo>
                    <a:pt x="34" y="14"/>
                    <a:pt x="26" y="12"/>
                    <a:pt x="21" y="13"/>
                  </a:cubicBezTo>
                  <a:cubicBezTo>
                    <a:pt x="17" y="14"/>
                    <a:pt x="18" y="10"/>
                    <a:pt x="17" y="9"/>
                  </a:cubicBezTo>
                  <a:cubicBezTo>
                    <a:pt x="16" y="8"/>
                    <a:pt x="13" y="10"/>
                    <a:pt x="13" y="7"/>
                  </a:cubicBezTo>
                  <a:cubicBezTo>
                    <a:pt x="11" y="9"/>
                    <a:pt x="9" y="9"/>
                    <a:pt x="6" y="9"/>
                  </a:cubicBezTo>
                  <a:cubicBezTo>
                    <a:pt x="12" y="3"/>
                    <a:pt x="0" y="8"/>
                    <a:pt x="2" y="2"/>
                  </a:cubicBezTo>
                  <a:cubicBezTo>
                    <a:pt x="10" y="3"/>
                    <a:pt x="16" y="1"/>
                    <a:pt x="22" y="0"/>
                  </a:cubicBezTo>
                  <a:cubicBezTo>
                    <a:pt x="22" y="2"/>
                    <a:pt x="26" y="1"/>
                    <a:pt x="26" y="2"/>
                  </a:cubicBezTo>
                  <a:cubicBezTo>
                    <a:pt x="27" y="2"/>
                    <a:pt x="26" y="5"/>
                    <a:pt x="26" y="5"/>
                  </a:cubicBezTo>
                  <a:cubicBezTo>
                    <a:pt x="28" y="7"/>
                    <a:pt x="33" y="4"/>
                    <a:pt x="32" y="9"/>
                  </a:cubicBezTo>
                  <a:cubicBezTo>
                    <a:pt x="37" y="4"/>
                    <a:pt x="42" y="10"/>
                    <a:pt x="49" y="9"/>
                  </a:cubicBezTo>
                  <a:cubicBezTo>
                    <a:pt x="47" y="15"/>
                    <a:pt x="52" y="15"/>
                    <a:pt x="49" y="18"/>
                  </a:cubicBezTo>
                  <a:cubicBezTo>
                    <a:pt x="52" y="19"/>
                    <a:pt x="57" y="18"/>
                    <a:pt x="62" y="20"/>
                  </a:cubicBezTo>
                  <a:cubicBezTo>
                    <a:pt x="63" y="21"/>
                    <a:pt x="53" y="25"/>
                    <a:pt x="62" y="24"/>
                  </a:cubicBezTo>
                  <a:cubicBezTo>
                    <a:pt x="63" y="24"/>
                    <a:pt x="63" y="22"/>
                    <a:pt x="65" y="22"/>
                  </a:cubicBezTo>
                  <a:cubicBezTo>
                    <a:pt x="71" y="22"/>
                    <a:pt x="80" y="21"/>
                    <a:pt x="88" y="22"/>
                  </a:cubicBezTo>
                  <a:cubicBezTo>
                    <a:pt x="89" y="22"/>
                    <a:pt x="92" y="24"/>
                    <a:pt x="91" y="24"/>
                  </a:cubicBezTo>
                  <a:cubicBezTo>
                    <a:pt x="96" y="24"/>
                    <a:pt x="88" y="21"/>
                    <a:pt x="97" y="20"/>
                  </a:cubicBezTo>
                  <a:cubicBezTo>
                    <a:pt x="99" y="20"/>
                    <a:pt x="101" y="21"/>
                    <a:pt x="103" y="20"/>
                  </a:cubicBezTo>
                  <a:cubicBezTo>
                    <a:pt x="110" y="19"/>
                    <a:pt x="122" y="19"/>
                    <a:pt x="132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" name="ïšľïḍe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6475432" y="655820"/>
              <a:ext cx="278756" cy="198911"/>
            </a:xfrm>
            <a:custGeom>
              <a:avLst/>
              <a:gdLst>
                <a:gd name="T0" fmla="*/ 110 w 134"/>
                <a:gd name="T1" fmla="*/ 3 h 96"/>
                <a:gd name="T2" fmla="*/ 132 w 134"/>
                <a:gd name="T3" fmla="*/ 1 h 96"/>
                <a:gd name="T4" fmla="*/ 130 w 134"/>
                <a:gd name="T5" fmla="*/ 10 h 96"/>
                <a:gd name="T6" fmla="*/ 106 w 134"/>
                <a:gd name="T7" fmla="*/ 14 h 96"/>
                <a:gd name="T8" fmla="*/ 102 w 134"/>
                <a:gd name="T9" fmla="*/ 18 h 96"/>
                <a:gd name="T10" fmla="*/ 98 w 134"/>
                <a:gd name="T11" fmla="*/ 18 h 96"/>
                <a:gd name="T12" fmla="*/ 95 w 134"/>
                <a:gd name="T13" fmla="*/ 21 h 96"/>
                <a:gd name="T14" fmla="*/ 91 w 134"/>
                <a:gd name="T15" fmla="*/ 19 h 96"/>
                <a:gd name="T16" fmla="*/ 83 w 134"/>
                <a:gd name="T17" fmla="*/ 21 h 96"/>
                <a:gd name="T18" fmla="*/ 76 w 134"/>
                <a:gd name="T19" fmla="*/ 23 h 96"/>
                <a:gd name="T20" fmla="*/ 74 w 134"/>
                <a:gd name="T21" fmla="*/ 27 h 96"/>
                <a:gd name="T22" fmla="*/ 65 w 134"/>
                <a:gd name="T23" fmla="*/ 32 h 96"/>
                <a:gd name="T24" fmla="*/ 59 w 134"/>
                <a:gd name="T25" fmla="*/ 36 h 96"/>
                <a:gd name="T26" fmla="*/ 56 w 134"/>
                <a:gd name="T27" fmla="*/ 40 h 96"/>
                <a:gd name="T28" fmla="*/ 54 w 134"/>
                <a:gd name="T29" fmla="*/ 44 h 96"/>
                <a:gd name="T30" fmla="*/ 44 w 134"/>
                <a:gd name="T31" fmla="*/ 47 h 96"/>
                <a:gd name="T32" fmla="*/ 43 w 134"/>
                <a:gd name="T33" fmla="*/ 49 h 96"/>
                <a:gd name="T34" fmla="*/ 35 w 134"/>
                <a:gd name="T35" fmla="*/ 53 h 96"/>
                <a:gd name="T36" fmla="*/ 31 w 134"/>
                <a:gd name="T37" fmla="*/ 60 h 96"/>
                <a:gd name="T38" fmla="*/ 33 w 134"/>
                <a:gd name="T39" fmla="*/ 72 h 96"/>
                <a:gd name="T40" fmla="*/ 28 w 134"/>
                <a:gd name="T41" fmla="*/ 75 h 96"/>
                <a:gd name="T42" fmla="*/ 31 w 134"/>
                <a:gd name="T43" fmla="*/ 83 h 96"/>
                <a:gd name="T44" fmla="*/ 29 w 134"/>
                <a:gd name="T45" fmla="*/ 85 h 96"/>
                <a:gd name="T46" fmla="*/ 31 w 134"/>
                <a:gd name="T47" fmla="*/ 87 h 96"/>
                <a:gd name="T48" fmla="*/ 33 w 134"/>
                <a:gd name="T49" fmla="*/ 85 h 96"/>
                <a:gd name="T50" fmla="*/ 39 w 134"/>
                <a:gd name="T51" fmla="*/ 88 h 96"/>
                <a:gd name="T52" fmla="*/ 37 w 134"/>
                <a:gd name="T53" fmla="*/ 96 h 96"/>
                <a:gd name="T54" fmla="*/ 20 w 134"/>
                <a:gd name="T55" fmla="*/ 96 h 96"/>
                <a:gd name="T56" fmla="*/ 22 w 134"/>
                <a:gd name="T57" fmla="*/ 92 h 96"/>
                <a:gd name="T58" fmla="*/ 16 w 134"/>
                <a:gd name="T59" fmla="*/ 90 h 96"/>
                <a:gd name="T60" fmla="*/ 13 w 134"/>
                <a:gd name="T61" fmla="*/ 87 h 96"/>
                <a:gd name="T62" fmla="*/ 9 w 134"/>
                <a:gd name="T63" fmla="*/ 87 h 96"/>
                <a:gd name="T64" fmla="*/ 3 w 134"/>
                <a:gd name="T65" fmla="*/ 87 h 96"/>
                <a:gd name="T66" fmla="*/ 2 w 134"/>
                <a:gd name="T67" fmla="*/ 73 h 96"/>
                <a:gd name="T68" fmla="*/ 11 w 134"/>
                <a:gd name="T69" fmla="*/ 70 h 96"/>
                <a:gd name="T70" fmla="*/ 9 w 134"/>
                <a:gd name="T71" fmla="*/ 68 h 96"/>
                <a:gd name="T72" fmla="*/ 11 w 134"/>
                <a:gd name="T73" fmla="*/ 64 h 96"/>
                <a:gd name="T74" fmla="*/ 20 w 134"/>
                <a:gd name="T75" fmla="*/ 60 h 96"/>
                <a:gd name="T76" fmla="*/ 20 w 134"/>
                <a:gd name="T77" fmla="*/ 53 h 96"/>
                <a:gd name="T78" fmla="*/ 26 w 134"/>
                <a:gd name="T79" fmla="*/ 51 h 96"/>
                <a:gd name="T80" fmla="*/ 29 w 134"/>
                <a:gd name="T81" fmla="*/ 46 h 96"/>
                <a:gd name="T82" fmla="*/ 29 w 134"/>
                <a:gd name="T83" fmla="*/ 36 h 96"/>
                <a:gd name="T84" fmla="*/ 44 w 134"/>
                <a:gd name="T85" fmla="*/ 31 h 96"/>
                <a:gd name="T86" fmla="*/ 46 w 134"/>
                <a:gd name="T87" fmla="*/ 27 h 96"/>
                <a:gd name="T88" fmla="*/ 48 w 134"/>
                <a:gd name="T89" fmla="*/ 29 h 96"/>
                <a:gd name="T90" fmla="*/ 52 w 134"/>
                <a:gd name="T91" fmla="*/ 25 h 96"/>
                <a:gd name="T92" fmla="*/ 54 w 134"/>
                <a:gd name="T93" fmla="*/ 21 h 96"/>
                <a:gd name="T94" fmla="*/ 63 w 134"/>
                <a:gd name="T95" fmla="*/ 19 h 96"/>
                <a:gd name="T96" fmla="*/ 74 w 134"/>
                <a:gd name="T97" fmla="*/ 18 h 96"/>
                <a:gd name="T98" fmla="*/ 76 w 134"/>
                <a:gd name="T99" fmla="*/ 16 h 96"/>
                <a:gd name="T100" fmla="*/ 80 w 134"/>
                <a:gd name="T101" fmla="*/ 18 h 96"/>
                <a:gd name="T102" fmla="*/ 82 w 134"/>
                <a:gd name="T103" fmla="*/ 14 h 96"/>
                <a:gd name="T104" fmla="*/ 83 w 134"/>
                <a:gd name="T105" fmla="*/ 14 h 96"/>
                <a:gd name="T106" fmla="*/ 97 w 134"/>
                <a:gd name="T107" fmla="*/ 12 h 96"/>
                <a:gd name="T108" fmla="*/ 100 w 134"/>
                <a:gd name="T109" fmla="*/ 10 h 96"/>
                <a:gd name="T110" fmla="*/ 102 w 134"/>
                <a:gd name="T111" fmla="*/ 8 h 96"/>
                <a:gd name="T112" fmla="*/ 110 w 134"/>
                <a:gd name="T113" fmla="*/ 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4" h="96">
                  <a:moveTo>
                    <a:pt x="110" y="3"/>
                  </a:moveTo>
                  <a:cubicBezTo>
                    <a:pt x="116" y="7"/>
                    <a:pt x="124" y="0"/>
                    <a:pt x="132" y="1"/>
                  </a:cubicBezTo>
                  <a:cubicBezTo>
                    <a:pt x="134" y="6"/>
                    <a:pt x="129" y="6"/>
                    <a:pt x="130" y="10"/>
                  </a:cubicBezTo>
                  <a:cubicBezTo>
                    <a:pt x="124" y="7"/>
                    <a:pt x="114" y="13"/>
                    <a:pt x="106" y="14"/>
                  </a:cubicBezTo>
                  <a:cubicBezTo>
                    <a:pt x="104" y="14"/>
                    <a:pt x="103" y="17"/>
                    <a:pt x="102" y="18"/>
                  </a:cubicBezTo>
                  <a:cubicBezTo>
                    <a:pt x="101" y="18"/>
                    <a:pt x="99" y="17"/>
                    <a:pt x="98" y="18"/>
                  </a:cubicBezTo>
                  <a:cubicBezTo>
                    <a:pt x="98" y="18"/>
                    <a:pt x="95" y="21"/>
                    <a:pt x="95" y="21"/>
                  </a:cubicBezTo>
                  <a:cubicBezTo>
                    <a:pt x="93" y="22"/>
                    <a:pt x="93" y="19"/>
                    <a:pt x="91" y="19"/>
                  </a:cubicBezTo>
                  <a:cubicBezTo>
                    <a:pt x="89" y="20"/>
                    <a:pt x="86" y="21"/>
                    <a:pt x="83" y="21"/>
                  </a:cubicBezTo>
                  <a:cubicBezTo>
                    <a:pt x="82" y="22"/>
                    <a:pt x="78" y="22"/>
                    <a:pt x="76" y="23"/>
                  </a:cubicBezTo>
                  <a:cubicBezTo>
                    <a:pt x="74" y="24"/>
                    <a:pt x="76" y="26"/>
                    <a:pt x="74" y="27"/>
                  </a:cubicBezTo>
                  <a:cubicBezTo>
                    <a:pt x="73" y="28"/>
                    <a:pt x="65" y="27"/>
                    <a:pt x="65" y="32"/>
                  </a:cubicBezTo>
                  <a:cubicBezTo>
                    <a:pt x="65" y="34"/>
                    <a:pt x="61" y="35"/>
                    <a:pt x="59" y="36"/>
                  </a:cubicBezTo>
                  <a:cubicBezTo>
                    <a:pt x="58" y="37"/>
                    <a:pt x="56" y="39"/>
                    <a:pt x="56" y="40"/>
                  </a:cubicBezTo>
                  <a:cubicBezTo>
                    <a:pt x="55" y="41"/>
                    <a:pt x="53" y="42"/>
                    <a:pt x="54" y="44"/>
                  </a:cubicBezTo>
                  <a:cubicBezTo>
                    <a:pt x="48" y="46"/>
                    <a:pt x="48" y="42"/>
                    <a:pt x="44" y="47"/>
                  </a:cubicBezTo>
                  <a:cubicBezTo>
                    <a:pt x="44" y="48"/>
                    <a:pt x="43" y="47"/>
                    <a:pt x="43" y="49"/>
                  </a:cubicBezTo>
                  <a:cubicBezTo>
                    <a:pt x="42" y="52"/>
                    <a:pt x="38" y="51"/>
                    <a:pt x="35" y="53"/>
                  </a:cubicBezTo>
                  <a:cubicBezTo>
                    <a:pt x="35" y="56"/>
                    <a:pt x="37" y="62"/>
                    <a:pt x="31" y="60"/>
                  </a:cubicBezTo>
                  <a:cubicBezTo>
                    <a:pt x="32" y="64"/>
                    <a:pt x="29" y="71"/>
                    <a:pt x="33" y="72"/>
                  </a:cubicBezTo>
                  <a:cubicBezTo>
                    <a:pt x="32" y="73"/>
                    <a:pt x="30" y="74"/>
                    <a:pt x="28" y="75"/>
                  </a:cubicBezTo>
                  <a:cubicBezTo>
                    <a:pt x="25" y="80"/>
                    <a:pt x="32" y="79"/>
                    <a:pt x="31" y="83"/>
                  </a:cubicBezTo>
                  <a:cubicBezTo>
                    <a:pt x="31" y="83"/>
                    <a:pt x="28" y="83"/>
                    <a:pt x="29" y="85"/>
                  </a:cubicBezTo>
                  <a:cubicBezTo>
                    <a:pt x="29" y="84"/>
                    <a:pt x="33" y="87"/>
                    <a:pt x="31" y="87"/>
                  </a:cubicBezTo>
                  <a:cubicBezTo>
                    <a:pt x="33" y="87"/>
                    <a:pt x="34" y="85"/>
                    <a:pt x="33" y="85"/>
                  </a:cubicBezTo>
                  <a:cubicBezTo>
                    <a:pt x="35" y="86"/>
                    <a:pt x="35" y="89"/>
                    <a:pt x="39" y="88"/>
                  </a:cubicBezTo>
                  <a:cubicBezTo>
                    <a:pt x="39" y="92"/>
                    <a:pt x="36" y="92"/>
                    <a:pt x="37" y="96"/>
                  </a:cubicBezTo>
                  <a:cubicBezTo>
                    <a:pt x="31" y="96"/>
                    <a:pt x="26" y="96"/>
                    <a:pt x="20" y="96"/>
                  </a:cubicBezTo>
                  <a:cubicBezTo>
                    <a:pt x="20" y="95"/>
                    <a:pt x="23" y="93"/>
                    <a:pt x="22" y="92"/>
                  </a:cubicBezTo>
                  <a:cubicBezTo>
                    <a:pt x="21" y="90"/>
                    <a:pt x="18" y="91"/>
                    <a:pt x="16" y="90"/>
                  </a:cubicBezTo>
                  <a:cubicBezTo>
                    <a:pt x="15" y="90"/>
                    <a:pt x="14" y="87"/>
                    <a:pt x="13" y="87"/>
                  </a:cubicBezTo>
                  <a:cubicBezTo>
                    <a:pt x="12" y="86"/>
                    <a:pt x="9" y="87"/>
                    <a:pt x="9" y="87"/>
                  </a:cubicBezTo>
                  <a:cubicBezTo>
                    <a:pt x="7" y="84"/>
                    <a:pt x="7" y="87"/>
                    <a:pt x="3" y="87"/>
                  </a:cubicBezTo>
                  <a:cubicBezTo>
                    <a:pt x="3" y="82"/>
                    <a:pt x="0" y="80"/>
                    <a:pt x="2" y="73"/>
                  </a:cubicBezTo>
                  <a:cubicBezTo>
                    <a:pt x="7" y="80"/>
                    <a:pt x="2" y="66"/>
                    <a:pt x="11" y="70"/>
                  </a:cubicBezTo>
                  <a:cubicBezTo>
                    <a:pt x="12" y="68"/>
                    <a:pt x="9" y="68"/>
                    <a:pt x="9" y="68"/>
                  </a:cubicBezTo>
                  <a:cubicBezTo>
                    <a:pt x="9" y="66"/>
                    <a:pt x="15" y="65"/>
                    <a:pt x="11" y="64"/>
                  </a:cubicBezTo>
                  <a:cubicBezTo>
                    <a:pt x="12" y="61"/>
                    <a:pt x="17" y="61"/>
                    <a:pt x="20" y="60"/>
                  </a:cubicBezTo>
                  <a:cubicBezTo>
                    <a:pt x="18" y="57"/>
                    <a:pt x="26" y="54"/>
                    <a:pt x="20" y="53"/>
                  </a:cubicBezTo>
                  <a:cubicBezTo>
                    <a:pt x="20" y="51"/>
                    <a:pt x="24" y="51"/>
                    <a:pt x="26" y="51"/>
                  </a:cubicBezTo>
                  <a:cubicBezTo>
                    <a:pt x="26" y="48"/>
                    <a:pt x="27" y="46"/>
                    <a:pt x="29" y="46"/>
                  </a:cubicBezTo>
                  <a:cubicBezTo>
                    <a:pt x="26" y="42"/>
                    <a:pt x="31" y="42"/>
                    <a:pt x="29" y="36"/>
                  </a:cubicBezTo>
                  <a:cubicBezTo>
                    <a:pt x="37" y="37"/>
                    <a:pt x="39" y="32"/>
                    <a:pt x="44" y="31"/>
                  </a:cubicBezTo>
                  <a:cubicBezTo>
                    <a:pt x="47" y="31"/>
                    <a:pt x="45" y="27"/>
                    <a:pt x="46" y="27"/>
                  </a:cubicBezTo>
                  <a:cubicBezTo>
                    <a:pt x="47" y="26"/>
                    <a:pt x="49" y="28"/>
                    <a:pt x="48" y="29"/>
                  </a:cubicBezTo>
                  <a:cubicBezTo>
                    <a:pt x="49" y="28"/>
                    <a:pt x="51" y="26"/>
                    <a:pt x="52" y="25"/>
                  </a:cubicBezTo>
                  <a:cubicBezTo>
                    <a:pt x="53" y="24"/>
                    <a:pt x="54" y="23"/>
                    <a:pt x="54" y="21"/>
                  </a:cubicBezTo>
                  <a:cubicBezTo>
                    <a:pt x="57" y="22"/>
                    <a:pt x="60" y="21"/>
                    <a:pt x="63" y="19"/>
                  </a:cubicBezTo>
                  <a:cubicBezTo>
                    <a:pt x="66" y="18"/>
                    <a:pt x="68" y="19"/>
                    <a:pt x="74" y="18"/>
                  </a:cubicBezTo>
                  <a:cubicBezTo>
                    <a:pt x="76" y="17"/>
                    <a:pt x="75" y="16"/>
                    <a:pt x="76" y="16"/>
                  </a:cubicBezTo>
                  <a:cubicBezTo>
                    <a:pt x="78" y="15"/>
                    <a:pt x="80" y="18"/>
                    <a:pt x="80" y="18"/>
                  </a:cubicBezTo>
                  <a:cubicBezTo>
                    <a:pt x="83" y="17"/>
                    <a:pt x="78" y="14"/>
                    <a:pt x="82" y="14"/>
                  </a:cubicBezTo>
                  <a:cubicBezTo>
                    <a:pt x="82" y="14"/>
                    <a:pt x="83" y="14"/>
                    <a:pt x="83" y="14"/>
                  </a:cubicBezTo>
                  <a:cubicBezTo>
                    <a:pt x="85" y="13"/>
                    <a:pt x="91" y="13"/>
                    <a:pt x="97" y="12"/>
                  </a:cubicBezTo>
                  <a:cubicBezTo>
                    <a:pt x="100" y="11"/>
                    <a:pt x="99" y="12"/>
                    <a:pt x="100" y="10"/>
                  </a:cubicBezTo>
                  <a:cubicBezTo>
                    <a:pt x="100" y="10"/>
                    <a:pt x="102" y="8"/>
                    <a:pt x="102" y="8"/>
                  </a:cubicBezTo>
                  <a:cubicBezTo>
                    <a:pt x="107" y="6"/>
                    <a:pt x="110" y="12"/>
                    <a:pt x="11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" name="íśḷíḓé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4053480" y="668427"/>
              <a:ext cx="29417" cy="12607"/>
            </a:xfrm>
            <a:custGeom>
              <a:avLst/>
              <a:gdLst>
                <a:gd name="T0" fmla="*/ 10 w 14"/>
                <a:gd name="T1" fmla="*/ 0 h 6"/>
                <a:gd name="T2" fmla="*/ 14 w 14"/>
                <a:gd name="T3" fmla="*/ 0 h 6"/>
                <a:gd name="T4" fmla="*/ 10 w 14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6">
                  <a:moveTo>
                    <a:pt x="10" y="0"/>
                  </a:moveTo>
                  <a:cubicBezTo>
                    <a:pt x="11" y="0"/>
                    <a:pt x="12" y="0"/>
                    <a:pt x="14" y="0"/>
                  </a:cubicBezTo>
                  <a:cubicBezTo>
                    <a:pt x="14" y="6"/>
                    <a:pt x="0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" name="iṩḻïdè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7827187" y="682435"/>
              <a:ext cx="85448" cy="67238"/>
            </a:xfrm>
            <a:custGeom>
              <a:avLst/>
              <a:gdLst>
                <a:gd name="T0" fmla="*/ 11 w 41"/>
                <a:gd name="T1" fmla="*/ 1 h 32"/>
                <a:gd name="T2" fmla="*/ 13 w 41"/>
                <a:gd name="T3" fmla="*/ 3 h 32"/>
                <a:gd name="T4" fmla="*/ 24 w 41"/>
                <a:gd name="T5" fmla="*/ 8 h 32"/>
                <a:gd name="T6" fmla="*/ 30 w 41"/>
                <a:gd name="T7" fmla="*/ 5 h 32"/>
                <a:gd name="T8" fmla="*/ 41 w 41"/>
                <a:gd name="T9" fmla="*/ 6 h 32"/>
                <a:gd name="T10" fmla="*/ 37 w 41"/>
                <a:gd name="T11" fmla="*/ 16 h 32"/>
                <a:gd name="T12" fmla="*/ 23 w 41"/>
                <a:gd name="T13" fmla="*/ 19 h 32"/>
                <a:gd name="T14" fmla="*/ 23 w 41"/>
                <a:gd name="T15" fmla="*/ 21 h 32"/>
                <a:gd name="T16" fmla="*/ 19 w 41"/>
                <a:gd name="T17" fmla="*/ 25 h 32"/>
                <a:gd name="T18" fmla="*/ 13 w 41"/>
                <a:gd name="T19" fmla="*/ 27 h 32"/>
                <a:gd name="T20" fmla="*/ 6 w 41"/>
                <a:gd name="T21" fmla="*/ 23 h 32"/>
                <a:gd name="T22" fmla="*/ 0 w 41"/>
                <a:gd name="T23" fmla="*/ 8 h 32"/>
                <a:gd name="T24" fmla="*/ 11 w 41"/>
                <a:gd name="T2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11" y="1"/>
                  </a:moveTo>
                  <a:cubicBezTo>
                    <a:pt x="13" y="0"/>
                    <a:pt x="13" y="2"/>
                    <a:pt x="13" y="3"/>
                  </a:cubicBezTo>
                  <a:cubicBezTo>
                    <a:pt x="15" y="7"/>
                    <a:pt x="21" y="6"/>
                    <a:pt x="24" y="8"/>
                  </a:cubicBezTo>
                  <a:cubicBezTo>
                    <a:pt x="28" y="10"/>
                    <a:pt x="29" y="5"/>
                    <a:pt x="30" y="5"/>
                  </a:cubicBezTo>
                  <a:cubicBezTo>
                    <a:pt x="32" y="4"/>
                    <a:pt x="35" y="8"/>
                    <a:pt x="41" y="6"/>
                  </a:cubicBezTo>
                  <a:cubicBezTo>
                    <a:pt x="40" y="8"/>
                    <a:pt x="31" y="12"/>
                    <a:pt x="37" y="16"/>
                  </a:cubicBezTo>
                  <a:cubicBezTo>
                    <a:pt x="36" y="20"/>
                    <a:pt x="29" y="20"/>
                    <a:pt x="23" y="19"/>
                  </a:cubicBezTo>
                  <a:cubicBezTo>
                    <a:pt x="20" y="20"/>
                    <a:pt x="21" y="21"/>
                    <a:pt x="23" y="21"/>
                  </a:cubicBezTo>
                  <a:cubicBezTo>
                    <a:pt x="24" y="25"/>
                    <a:pt x="12" y="22"/>
                    <a:pt x="19" y="25"/>
                  </a:cubicBezTo>
                  <a:cubicBezTo>
                    <a:pt x="19" y="32"/>
                    <a:pt x="13" y="21"/>
                    <a:pt x="13" y="27"/>
                  </a:cubicBezTo>
                  <a:cubicBezTo>
                    <a:pt x="10" y="26"/>
                    <a:pt x="12" y="21"/>
                    <a:pt x="6" y="23"/>
                  </a:cubicBezTo>
                  <a:cubicBezTo>
                    <a:pt x="4" y="18"/>
                    <a:pt x="5" y="10"/>
                    <a:pt x="0" y="8"/>
                  </a:cubicBezTo>
                  <a:cubicBezTo>
                    <a:pt x="2" y="4"/>
                    <a:pt x="13" y="8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9" name="isḷiḍe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3770522" y="692241"/>
              <a:ext cx="23814" cy="15409"/>
            </a:xfrm>
            <a:custGeom>
              <a:avLst/>
              <a:gdLst>
                <a:gd name="T0" fmla="*/ 6 w 11"/>
                <a:gd name="T1" fmla="*/ 0 h 7"/>
                <a:gd name="T2" fmla="*/ 8 w 11"/>
                <a:gd name="T3" fmla="*/ 7 h 7"/>
                <a:gd name="T4" fmla="*/ 0 w 11"/>
                <a:gd name="T5" fmla="*/ 5 h 7"/>
                <a:gd name="T6" fmla="*/ 6 w 11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6" y="0"/>
                  </a:moveTo>
                  <a:cubicBezTo>
                    <a:pt x="11" y="1"/>
                    <a:pt x="8" y="2"/>
                    <a:pt x="8" y="7"/>
                  </a:cubicBezTo>
                  <a:cubicBezTo>
                    <a:pt x="6" y="6"/>
                    <a:pt x="4" y="5"/>
                    <a:pt x="0" y="5"/>
                  </a:cubicBezTo>
                  <a:cubicBezTo>
                    <a:pt x="1" y="2"/>
                    <a:pt x="7" y="4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" name="íś1iḓè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7921039" y="692241"/>
              <a:ext cx="39222" cy="36420"/>
            </a:xfrm>
            <a:custGeom>
              <a:avLst/>
              <a:gdLst>
                <a:gd name="T0" fmla="*/ 0 w 19"/>
                <a:gd name="T1" fmla="*/ 5 h 17"/>
                <a:gd name="T2" fmla="*/ 19 w 19"/>
                <a:gd name="T3" fmla="*/ 9 h 17"/>
                <a:gd name="T4" fmla="*/ 11 w 19"/>
                <a:gd name="T5" fmla="*/ 16 h 17"/>
                <a:gd name="T6" fmla="*/ 7 w 19"/>
                <a:gd name="T7" fmla="*/ 13 h 17"/>
                <a:gd name="T8" fmla="*/ 4 w 19"/>
                <a:gd name="T9" fmla="*/ 13 h 17"/>
                <a:gd name="T10" fmla="*/ 0 w 19"/>
                <a:gd name="T11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0" y="5"/>
                  </a:moveTo>
                  <a:cubicBezTo>
                    <a:pt x="6" y="0"/>
                    <a:pt x="16" y="5"/>
                    <a:pt x="19" y="9"/>
                  </a:cubicBezTo>
                  <a:cubicBezTo>
                    <a:pt x="18" y="13"/>
                    <a:pt x="10" y="10"/>
                    <a:pt x="11" y="16"/>
                  </a:cubicBezTo>
                  <a:cubicBezTo>
                    <a:pt x="9" y="17"/>
                    <a:pt x="8" y="13"/>
                    <a:pt x="7" y="13"/>
                  </a:cubicBezTo>
                  <a:cubicBezTo>
                    <a:pt x="7" y="12"/>
                    <a:pt x="4" y="13"/>
                    <a:pt x="4" y="13"/>
                  </a:cubicBezTo>
                  <a:cubicBezTo>
                    <a:pt x="2" y="10"/>
                    <a:pt x="4" y="6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" name="ïś1îḑê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7971467" y="703447"/>
              <a:ext cx="60234" cy="30817"/>
            </a:xfrm>
            <a:custGeom>
              <a:avLst/>
              <a:gdLst>
                <a:gd name="T0" fmla="*/ 2 w 29"/>
                <a:gd name="T1" fmla="*/ 2 h 15"/>
                <a:gd name="T2" fmla="*/ 6 w 29"/>
                <a:gd name="T3" fmla="*/ 2 h 15"/>
                <a:gd name="T4" fmla="*/ 15 w 29"/>
                <a:gd name="T5" fmla="*/ 6 h 15"/>
                <a:gd name="T6" fmla="*/ 24 w 29"/>
                <a:gd name="T7" fmla="*/ 9 h 15"/>
                <a:gd name="T8" fmla="*/ 28 w 29"/>
                <a:gd name="T9" fmla="*/ 13 h 15"/>
                <a:gd name="T10" fmla="*/ 6 w 29"/>
                <a:gd name="T11" fmla="*/ 9 h 15"/>
                <a:gd name="T12" fmla="*/ 2 w 29"/>
                <a:gd name="T13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5">
                  <a:moveTo>
                    <a:pt x="2" y="2"/>
                  </a:moveTo>
                  <a:cubicBezTo>
                    <a:pt x="3" y="2"/>
                    <a:pt x="4" y="2"/>
                    <a:pt x="6" y="2"/>
                  </a:cubicBezTo>
                  <a:cubicBezTo>
                    <a:pt x="11" y="0"/>
                    <a:pt x="11" y="5"/>
                    <a:pt x="15" y="6"/>
                  </a:cubicBezTo>
                  <a:cubicBezTo>
                    <a:pt x="19" y="7"/>
                    <a:pt x="21" y="8"/>
                    <a:pt x="24" y="9"/>
                  </a:cubicBezTo>
                  <a:cubicBezTo>
                    <a:pt x="26" y="11"/>
                    <a:pt x="29" y="9"/>
                    <a:pt x="28" y="13"/>
                  </a:cubicBezTo>
                  <a:cubicBezTo>
                    <a:pt x="17" y="15"/>
                    <a:pt x="14" y="10"/>
                    <a:pt x="6" y="9"/>
                  </a:cubicBezTo>
                  <a:cubicBezTo>
                    <a:pt x="8" y="3"/>
                    <a:pt x="0" y="8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2" name="îŝľiḋè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4035269" y="752474"/>
              <a:ext cx="98055" cy="81245"/>
            </a:xfrm>
            <a:custGeom>
              <a:avLst/>
              <a:gdLst>
                <a:gd name="T0" fmla="*/ 15 w 47"/>
                <a:gd name="T1" fmla="*/ 8 h 39"/>
                <a:gd name="T2" fmla="*/ 15 w 47"/>
                <a:gd name="T3" fmla="*/ 6 h 39"/>
                <a:gd name="T4" fmla="*/ 36 w 47"/>
                <a:gd name="T5" fmla="*/ 0 h 39"/>
                <a:gd name="T6" fmla="*/ 39 w 47"/>
                <a:gd name="T7" fmla="*/ 8 h 39"/>
                <a:gd name="T8" fmla="*/ 36 w 47"/>
                <a:gd name="T9" fmla="*/ 13 h 39"/>
                <a:gd name="T10" fmla="*/ 45 w 47"/>
                <a:gd name="T11" fmla="*/ 15 h 39"/>
                <a:gd name="T12" fmla="*/ 47 w 47"/>
                <a:gd name="T13" fmla="*/ 30 h 39"/>
                <a:gd name="T14" fmla="*/ 41 w 47"/>
                <a:gd name="T15" fmla="*/ 30 h 39"/>
                <a:gd name="T16" fmla="*/ 41 w 47"/>
                <a:gd name="T17" fmla="*/ 34 h 39"/>
                <a:gd name="T18" fmla="*/ 36 w 47"/>
                <a:gd name="T19" fmla="*/ 34 h 39"/>
                <a:gd name="T20" fmla="*/ 30 w 47"/>
                <a:gd name="T21" fmla="*/ 38 h 39"/>
                <a:gd name="T22" fmla="*/ 24 w 47"/>
                <a:gd name="T23" fmla="*/ 32 h 39"/>
                <a:gd name="T24" fmla="*/ 19 w 47"/>
                <a:gd name="T25" fmla="*/ 26 h 39"/>
                <a:gd name="T26" fmla="*/ 15 w 47"/>
                <a:gd name="T27" fmla="*/ 23 h 39"/>
                <a:gd name="T28" fmla="*/ 6 w 47"/>
                <a:gd name="T29" fmla="*/ 21 h 39"/>
                <a:gd name="T30" fmla="*/ 0 w 47"/>
                <a:gd name="T31" fmla="*/ 17 h 39"/>
                <a:gd name="T32" fmla="*/ 19 w 47"/>
                <a:gd name="T33" fmla="*/ 19 h 39"/>
                <a:gd name="T34" fmla="*/ 21 w 47"/>
                <a:gd name="T35" fmla="*/ 12 h 39"/>
                <a:gd name="T36" fmla="*/ 13 w 47"/>
                <a:gd name="T37" fmla="*/ 6 h 39"/>
                <a:gd name="T38" fmla="*/ 15 w 47"/>
                <a:gd name="T39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7" h="39">
                  <a:moveTo>
                    <a:pt x="15" y="8"/>
                  </a:moveTo>
                  <a:cubicBezTo>
                    <a:pt x="17" y="7"/>
                    <a:pt x="16" y="6"/>
                    <a:pt x="15" y="6"/>
                  </a:cubicBezTo>
                  <a:cubicBezTo>
                    <a:pt x="19" y="2"/>
                    <a:pt x="33" y="6"/>
                    <a:pt x="36" y="0"/>
                  </a:cubicBezTo>
                  <a:cubicBezTo>
                    <a:pt x="38" y="2"/>
                    <a:pt x="39" y="4"/>
                    <a:pt x="39" y="8"/>
                  </a:cubicBezTo>
                  <a:cubicBezTo>
                    <a:pt x="40" y="12"/>
                    <a:pt x="36" y="11"/>
                    <a:pt x="36" y="13"/>
                  </a:cubicBezTo>
                  <a:cubicBezTo>
                    <a:pt x="37" y="19"/>
                    <a:pt x="41" y="16"/>
                    <a:pt x="45" y="15"/>
                  </a:cubicBezTo>
                  <a:cubicBezTo>
                    <a:pt x="47" y="23"/>
                    <a:pt x="45" y="22"/>
                    <a:pt x="47" y="30"/>
                  </a:cubicBezTo>
                  <a:cubicBezTo>
                    <a:pt x="46" y="31"/>
                    <a:pt x="42" y="29"/>
                    <a:pt x="41" y="30"/>
                  </a:cubicBezTo>
                  <a:cubicBezTo>
                    <a:pt x="41" y="31"/>
                    <a:pt x="42" y="34"/>
                    <a:pt x="41" y="34"/>
                  </a:cubicBezTo>
                  <a:cubicBezTo>
                    <a:pt x="40" y="35"/>
                    <a:pt x="37" y="34"/>
                    <a:pt x="36" y="34"/>
                  </a:cubicBezTo>
                  <a:cubicBezTo>
                    <a:pt x="33" y="34"/>
                    <a:pt x="33" y="37"/>
                    <a:pt x="30" y="38"/>
                  </a:cubicBezTo>
                  <a:cubicBezTo>
                    <a:pt x="26" y="39"/>
                    <a:pt x="26" y="34"/>
                    <a:pt x="24" y="32"/>
                  </a:cubicBezTo>
                  <a:cubicBezTo>
                    <a:pt x="23" y="31"/>
                    <a:pt x="17" y="31"/>
                    <a:pt x="19" y="26"/>
                  </a:cubicBezTo>
                  <a:cubicBezTo>
                    <a:pt x="16" y="27"/>
                    <a:pt x="15" y="25"/>
                    <a:pt x="15" y="23"/>
                  </a:cubicBezTo>
                  <a:cubicBezTo>
                    <a:pt x="12" y="24"/>
                    <a:pt x="9" y="22"/>
                    <a:pt x="6" y="21"/>
                  </a:cubicBezTo>
                  <a:cubicBezTo>
                    <a:pt x="3" y="20"/>
                    <a:pt x="0" y="22"/>
                    <a:pt x="0" y="17"/>
                  </a:cubicBezTo>
                  <a:cubicBezTo>
                    <a:pt x="8" y="16"/>
                    <a:pt x="11" y="20"/>
                    <a:pt x="19" y="19"/>
                  </a:cubicBezTo>
                  <a:cubicBezTo>
                    <a:pt x="21" y="18"/>
                    <a:pt x="20" y="14"/>
                    <a:pt x="21" y="12"/>
                  </a:cubicBezTo>
                  <a:cubicBezTo>
                    <a:pt x="21" y="7"/>
                    <a:pt x="10" y="13"/>
                    <a:pt x="13" y="6"/>
                  </a:cubicBezTo>
                  <a:cubicBezTo>
                    <a:pt x="15" y="6"/>
                    <a:pt x="15" y="7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" name="išlïḓè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4384064" y="760879"/>
              <a:ext cx="58833" cy="28016"/>
            </a:xfrm>
            <a:custGeom>
              <a:avLst/>
              <a:gdLst>
                <a:gd name="T0" fmla="*/ 0 w 28"/>
                <a:gd name="T1" fmla="*/ 2 h 13"/>
                <a:gd name="T2" fmla="*/ 7 w 28"/>
                <a:gd name="T3" fmla="*/ 0 h 13"/>
                <a:gd name="T4" fmla="*/ 28 w 28"/>
                <a:gd name="T5" fmla="*/ 6 h 13"/>
                <a:gd name="T6" fmla="*/ 26 w 28"/>
                <a:gd name="T7" fmla="*/ 13 h 13"/>
                <a:gd name="T8" fmla="*/ 6 w 28"/>
                <a:gd name="T9" fmla="*/ 6 h 13"/>
                <a:gd name="T10" fmla="*/ 0 w 28"/>
                <a:gd name="T11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3">
                  <a:moveTo>
                    <a:pt x="0" y="2"/>
                  </a:moveTo>
                  <a:cubicBezTo>
                    <a:pt x="0" y="0"/>
                    <a:pt x="5" y="0"/>
                    <a:pt x="7" y="0"/>
                  </a:cubicBezTo>
                  <a:cubicBezTo>
                    <a:pt x="14" y="1"/>
                    <a:pt x="22" y="5"/>
                    <a:pt x="28" y="6"/>
                  </a:cubicBezTo>
                  <a:cubicBezTo>
                    <a:pt x="28" y="9"/>
                    <a:pt x="26" y="10"/>
                    <a:pt x="26" y="13"/>
                  </a:cubicBezTo>
                  <a:cubicBezTo>
                    <a:pt x="16" y="13"/>
                    <a:pt x="12" y="11"/>
                    <a:pt x="6" y="6"/>
                  </a:cubicBezTo>
                  <a:cubicBezTo>
                    <a:pt x="4" y="4"/>
                    <a:pt x="4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" name="îṥ1îdè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7881817" y="760879"/>
              <a:ext cx="39222" cy="15409"/>
            </a:xfrm>
            <a:custGeom>
              <a:avLst/>
              <a:gdLst>
                <a:gd name="T0" fmla="*/ 19 w 19"/>
                <a:gd name="T1" fmla="*/ 6 h 7"/>
                <a:gd name="T2" fmla="*/ 0 w 19"/>
                <a:gd name="T3" fmla="*/ 4 h 7"/>
                <a:gd name="T4" fmla="*/ 6 w 19"/>
                <a:gd name="T5" fmla="*/ 0 h 7"/>
                <a:gd name="T6" fmla="*/ 19 w 19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7">
                  <a:moveTo>
                    <a:pt x="19" y="6"/>
                  </a:moveTo>
                  <a:cubicBezTo>
                    <a:pt x="16" y="7"/>
                    <a:pt x="5" y="6"/>
                    <a:pt x="0" y="4"/>
                  </a:cubicBezTo>
                  <a:cubicBezTo>
                    <a:pt x="1" y="1"/>
                    <a:pt x="6" y="3"/>
                    <a:pt x="6" y="0"/>
                  </a:cubicBezTo>
                  <a:cubicBezTo>
                    <a:pt x="10" y="2"/>
                    <a:pt x="19" y="0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5" name="iṧľíḑe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4811303" y="846327"/>
              <a:ext cx="30817" cy="21012"/>
            </a:xfrm>
            <a:custGeom>
              <a:avLst/>
              <a:gdLst>
                <a:gd name="T0" fmla="*/ 15 w 15"/>
                <a:gd name="T1" fmla="*/ 8 h 10"/>
                <a:gd name="T2" fmla="*/ 0 w 15"/>
                <a:gd name="T3" fmla="*/ 4 h 10"/>
                <a:gd name="T4" fmla="*/ 15 w 15"/>
                <a:gd name="T5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0">
                  <a:moveTo>
                    <a:pt x="15" y="8"/>
                  </a:moveTo>
                  <a:cubicBezTo>
                    <a:pt x="6" y="10"/>
                    <a:pt x="8" y="2"/>
                    <a:pt x="0" y="4"/>
                  </a:cubicBezTo>
                  <a:cubicBezTo>
                    <a:pt x="3" y="0"/>
                    <a:pt x="15" y="2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" name="iṩļîḍè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4790291" y="867338"/>
              <a:ext cx="43425" cy="25214"/>
            </a:xfrm>
            <a:custGeom>
              <a:avLst/>
              <a:gdLst>
                <a:gd name="T0" fmla="*/ 21 w 21"/>
                <a:gd name="T1" fmla="*/ 7 h 12"/>
                <a:gd name="T2" fmla="*/ 3 w 21"/>
                <a:gd name="T3" fmla="*/ 7 h 12"/>
                <a:gd name="T4" fmla="*/ 8 w 21"/>
                <a:gd name="T5" fmla="*/ 1 h 12"/>
                <a:gd name="T6" fmla="*/ 21 w 21"/>
                <a:gd name="T7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2">
                  <a:moveTo>
                    <a:pt x="21" y="7"/>
                  </a:moveTo>
                  <a:cubicBezTo>
                    <a:pt x="19" y="12"/>
                    <a:pt x="5" y="12"/>
                    <a:pt x="3" y="7"/>
                  </a:cubicBezTo>
                  <a:cubicBezTo>
                    <a:pt x="0" y="0"/>
                    <a:pt x="9" y="6"/>
                    <a:pt x="8" y="1"/>
                  </a:cubicBezTo>
                  <a:cubicBezTo>
                    <a:pt x="12" y="4"/>
                    <a:pt x="16" y="6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7" name="îŝḷiḋè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6419400" y="885549"/>
              <a:ext cx="29417" cy="23814"/>
            </a:xfrm>
            <a:custGeom>
              <a:avLst/>
              <a:gdLst>
                <a:gd name="T0" fmla="*/ 6 w 14"/>
                <a:gd name="T1" fmla="*/ 0 h 11"/>
                <a:gd name="T2" fmla="*/ 14 w 14"/>
                <a:gd name="T3" fmla="*/ 7 h 11"/>
                <a:gd name="T4" fmla="*/ 4 w 14"/>
                <a:gd name="T5" fmla="*/ 11 h 11"/>
                <a:gd name="T6" fmla="*/ 2 w 14"/>
                <a:gd name="T7" fmla="*/ 2 h 11"/>
                <a:gd name="T8" fmla="*/ 6 w 1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0"/>
                  </a:moveTo>
                  <a:cubicBezTo>
                    <a:pt x="11" y="0"/>
                    <a:pt x="13" y="2"/>
                    <a:pt x="14" y="7"/>
                  </a:cubicBezTo>
                  <a:cubicBezTo>
                    <a:pt x="9" y="7"/>
                    <a:pt x="5" y="7"/>
                    <a:pt x="4" y="11"/>
                  </a:cubicBezTo>
                  <a:cubicBezTo>
                    <a:pt x="0" y="11"/>
                    <a:pt x="3" y="4"/>
                    <a:pt x="2" y="2"/>
                  </a:cubicBezTo>
                  <a:cubicBezTo>
                    <a:pt x="5" y="2"/>
                    <a:pt x="6" y="1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8" name="iSḻíḋé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3945619" y="900957"/>
              <a:ext cx="29417" cy="21012"/>
            </a:xfrm>
            <a:custGeom>
              <a:avLst/>
              <a:gdLst>
                <a:gd name="T0" fmla="*/ 13 w 14"/>
                <a:gd name="T1" fmla="*/ 8 h 10"/>
                <a:gd name="T2" fmla="*/ 0 w 14"/>
                <a:gd name="T3" fmla="*/ 10 h 10"/>
                <a:gd name="T4" fmla="*/ 13 w 14"/>
                <a:gd name="T5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0">
                  <a:moveTo>
                    <a:pt x="13" y="8"/>
                  </a:moveTo>
                  <a:cubicBezTo>
                    <a:pt x="7" y="7"/>
                    <a:pt x="5" y="9"/>
                    <a:pt x="0" y="10"/>
                  </a:cubicBezTo>
                  <a:cubicBezTo>
                    <a:pt x="1" y="6"/>
                    <a:pt x="14" y="0"/>
                    <a:pt x="13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9" name="ïṣľîḋe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4434493" y="917766"/>
              <a:ext cx="47627" cy="29417"/>
            </a:xfrm>
            <a:custGeom>
              <a:avLst/>
              <a:gdLst>
                <a:gd name="T0" fmla="*/ 19 w 23"/>
                <a:gd name="T1" fmla="*/ 2 h 14"/>
                <a:gd name="T2" fmla="*/ 21 w 23"/>
                <a:gd name="T3" fmla="*/ 13 h 14"/>
                <a:gd name="T4" fmla="*/ 2 w 23"/>
                <a:gd name="T5" fmla="*/ 9 h 14"/>
                <a:gd name="T6" fmla="*/ 6 w 23"/>
                <a:gd name="T7" fmla="*/ 2 h 14"/>
                <a:gd name="T8" fmla="*/ 19 w 23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4">
                  <a:moveTo>
                    <a:pt x="19" y="2"/>
                  </a:moveTo>
                  <a:cubicBezTo>
                    <a:pt x="21" y="4"/>
                    <a:pt x="23" y="11"/>
                    <a:pt x="21" y="13"/>
                  </a:cubicBezTo>
                  <a:cubicBezTo>
                    <a:pt x="13" y="12"/>
                    <a:pt x="4" y="14"/>
                    <a:pt x="2" y="9"/>
                  </a:cubicBezTo>
                  <a:cubicBezTo>
                    <a:pt x="0" y="3"/>
                    <a:pt x="8" y="8"/>
                    <a:pt x="6" y="2"/>
                  </a:cubicBezTo>
                  <a:cubicBezTo>
                    <a:pt x="11" y="0"/>
                    <a:pt x="19" y="5"/>
                    <a:pt x="1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0" name="iṩlîḍê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4416282" y="999012"/>
              <a:ext cx="57433" cy="26615"/>
            </a:xfrm>
            <a:custGeom>
              <a:avLst/>
              <a:gdLst>
                <a:gd name="T0" fmla="*/ 26 w 28"/>
                <a:gd name="T1" fmla="*/ 5 h 13"/>
                <a:gd name="T2" fmla="*/ 19 w 28"/>
                <a:gd name="T3" fmla="*/ 9 h 13"/>
                <a:gd name="T4" fmla="*/ 11 w 28"/>
                <a:gd name="T5" fmla="*/ 11 h 13"/>
                <a:gd name="T6" fmla="*/ 4 w 28"/>
                <a:gd name="T7" fmla="*/ 9 h 13"/>
                <a:gd name="T8" fmla="*/ 5 w 28"/>
                <a:gd name="T9" fmla="*/ 4 h 13"/>
                <a:gd name="T10" fmla="*/ 11 w 28"/>
                <a:gd name="T11" fmla="*/ 0 h 13"/>
                <a:gd name="T12" fmla="*/ 26 w 28"/>
                <a:gd name="T13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13">
                  <a:moveTo>
                    <a:pt x="26" y="5"/>
                  </a:moveTo>
                  <a:cubicBezTo>
                    <a:pt x="28" y="11"/>
                    <a:pt x="21" y="9"/>
                    <a:pt x="19" y="9"/>
                  </a:cubicBezTo>
                  <a:cubicBezTo>
                    <a:pt x="18" y="9"/>
                    <a:pt x="13" y="13"/>
                    <a:pt x="11" y="11"/>
                  </a:cubicBezTo>
                  <a:cubicBezTo>
                    <a:pt x="10" y="9"/>
                    <a:pt x="6" y="10"/>
                    <a:pt x="4" y="9"/>
                  </a:cubicBezTo>
                  <a:cubicBezTo>
                    <a:pt x="0" y="4"/>
                    <a:pt x="12" y="6"/>
                    <a:pt x="5" y="4"/>
                  </a:cubicBezTo>
                  <a:cubicBezTo>
                    <a:pt x="6" y="1"/>
                    <a:pt x="11" y="3"/>
                    <a:pt x="11" y="0"/>
                  </a:cubicBezTo>
                  <a:cubicBezTo>
                    <a:pt x="16" y="1"/>
                    <a:pt x="22" y="2"/>
                    <a:pt x="2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" name="íślíďê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4417683" y="1039635"/>
              <a:ext cx="26615" cy="12607"/>
            </a:xfrm>
            <a:custGeom>
              <a:avLst/>
              <a:gdLst>
                <a:gd name="T0" fmla="*/ 10 w 13"/>
                <a:gd name="T1" fmla="*/ 6 h 6"/>
                <a:gd name="T2" fmla="*/ 3 w 13"/>
                <a:gd name="T3" fmla="*/ 6 h 6"/>
                <a:gd name="T4" fmla="*/ 10 w 13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6">
                  <a:moveTo>
                    <a:pt x="10" y="6"/>
                  </a:moveTo>
                  <a:cubicBezTo>
                    <a:pt x="6" y="3"/>
                    <a:pt x="8" y="6"/>
                    <a:pt x="3" y="6"/>
                  </a:cubicBezTo>
                  <a:cubicBezTo>
                    <a:pt x="0" y="0"/>
                    <a:pt x="13" y="0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2" name="îṥľïḋe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4330835" y="1059246"/>
              <a:ext cx="30817" cy="18211"/>
            </a:xfrm>
            <a:custGeom>
              <a:avLst/>
              <a:gdLst>
                <a:gd name="T0" fmla="*/ 13 w 15"/>
                <a:gd name="T1" fmla="*/ 1 h 9"/>
                <a:gd name="T2" fmla="*/ 15 w 15"/>
                <a:gd name="T3" fmla="*/ 4 h 9"/>
                <a:gd name="T4" fmla="*/ 7 w 15"/>
                <a:gd name="T5" fmla="*/ 6 h 9"/>
                <a:gd name="T6" fmla="*/ 0 w 15"/>
                <a:gd name="T7" fmla="*/ 6 h 9"/>
                <a:gd name="T8" fmla="*/ 13 w 15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3" y="1"/>
                  </a:moveTo>
                  <a:cubicBezTo>
                    <a:pt x="13" y="3"/>
                    <a:pt x="13" y="4"/>
                    <a:pt x="15" y="4"/>
                  </a:cubicBezTo>
                  <a:cubicBezTo>
                    <a:pt x="15" y="8"/>
                    <a:pt x="9" y="5"/>
                    <a:pt x="7" y="6"/>
                  </a:cubicBezTo>
                  <a:cubicBezTo>
                    <a:pt x="5" y="9"/>
                    <a:pt x="7" y="6"/>
                    <a:pt x="0" y="6"/>
                  </a:cubicBezTo>
                  <a:cubicBezTo>
                    <a:pt x="3" y="3"/>
                    <a:pt x="6" y="0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3" name="îṥlïḑe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4388266" y="1076055"/>
              <a:ext cx="12607" cy="18211"/>
            </a:xfrm>
            <a:custGeom>
              <a:avLst/>
              <a:gdLst>
                <a:gd name="T0" fmla="*/ 2 w 6"/>
                <a:gd name="T1" fmla="*/ 0 h 9"/>
                <a:gd name="T2" fmla="*/ 5 w 6"/>
                <a:gd name="T3" fmla="*/ 8 h 9"/>
                <a:gd name="T4" fmla="*/ 2 w 6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9">
                  <a:moveTo>
                    <a:pt x="2" y="0"/>
                  </a:moveTo>
                  <a:cubicBezTo>
                    <a:pt x="5" y="1"/>
                    <a:pt x="6" y="3"/>
                    <a:pt x="5" y="8"/>
                  </a:cubicBezTo>
                  <a:cubicBezTo>
                    <a:pt x="0" y="9"/>
                    <a:pt x="2" y="3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4" name="íšļïḑê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5499087" y="1237145"/>
              <a:ext cx="68639" cy="84047"/>
            </a:xfrm>
            <a:custGeom>
              <a:avLst/>
              <a:gdLst>
                <a:gd name="T0" fmla="*/ 12 w 33"/>
                <a:gd name="T1" fmla="*/ 0 h 40"/>
                <a:gd name="T2" fmla="*/ 14 w 33"/>
                <a:gd name="T3" fmla="*/ 2 h 40"/>
                <a:gd name="T4" fmla="*/ 27 w 33"/>
                <a:gd name="T5" fmla="*/ 2 h 40"/>
                <a:gd name="T6" fmla="*/ 32 w 33"/>
                <a:gd name="T7" fmla="*/ 6 h 40"/>
                <a:gd name="T8" fmla="*/ 31 w 33"/>
                <a:gd name="T9" fmla="*/ 10 h 40"/>
                <a:gd name="T10" fmla="*/ 27 w 33"/>
                <a:gd name="T11" fmla="*/ 12 h 40"/>
                <a:gd name="T12" fmla="*/ 31 w 33"/>
                <a:gd name="T13" fmla="*/ 21 h 40"/>
                <a:gd name="T14" fmla="*/ 29 w 33"/>
                <a:gd name="T15" fmla="*/ 30 h 40"/>
                <a:gd name="T16" fmla="*/ 19 w 33"/>
                <a:gd name="T17" fmla="*/ 30 h 40"/>
                <a:gd name="T18" fmla="*/ 18 w 33"/>
                <a:gd name="T19" fmla="*/ 36 h 40"/>
                <a:gd name="T20" fmla="*/ 14 w 33"/>
                <a:gd name="T21" fmla="*/ 40 h 40"/>
                <a:gd name="T22" fmla="*/ 3 w 33"/>
                <a:gd name="T23" fmla="*/ 40 h 40"/>
                <a:gd name="T24" fmla="*/ 6 w 33"/>
                <a:gd name="T25" fmla="*/ 28 h 40"/>
                <a:gd name="T26" fmla="*/ 6 w 33"/>
                <a:gd name="T27" fmla="*/ 21 h 40"/>
                <a:gd name="T28" fmla="*/ 3 w 33"/>
                <a:gd name="T29" fmla="*/ 12 h 40"/>
                <a:gd name="T30" fmla="*/ 10 w 33"/>
                <a:gd name="T31" fmla="*/ 13 h 40"/>
                <a:gd name="T32" fmla="*/ 12 w 33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40">
                  <a:moveTo>
                    <a:pt x="12" y="0"/>
                  </a:moveTo>
                  <a:cubicBezTo>
                    <a:pt x="14" y="0"/>
                    <a:pt x="14" y="1"/>
                    <a:pt x="14" y="2"/>
                  </a:cubicBezTo>
                  <a:cubicBezTo>
                    <a:pt x="14" y="5"/>
                    <a:pt x="22" y="0"/>
                    <a:pt x="27" y="2"/>
                  </a:cubicBezTo>
                  <a:cubicBezTo>
                    <a:pt x="28" y="5"/>
                    <a:pt x="29" y="6"/>
                    <a:pt x="32" y="6"/>
                  </a:cubicBezTo>
                  <a:cubicBezTo>
                    <a:pt x="33" y="8"/>
                    <a:pt x="32" y="9"/>
                    <a:pt x="31" y="10"/>
                  </a:cubicBezTo>
                  <a:cubicBezTo>
                    <a:pt x="31" y="11"/>
                    <a:pt x="28" y="11"/>
                    <a:pt x="27" y="12"/>
                  </a:cubicBezTo>
                  <a:cubicBezTo>
                    <a:pt x="27" y="16"/>
                    <a:pt x="30" y="17"/>
                    <a:pt x="31" y="21"/>
                  </a:cubicBezTo>
                  <a:cubicBezTo>
                    <a:pt x="31" y="24"/>
                    <a:pt x="28" y="26"/>
                    <a:pt x="29" y="30"/>
                  </a:cubicBezTo>
                  <a:cubicBezTo>
                    <a:pt x="26" y="30"/>
                    <a:pt x="23" y="30"/>
                    <a:pt x="19" y="30"/>
                  </a:cubicBezTo>
                  <a:cubicBezTo>
                    <a:pt x="17" y="30"/>
                    <a:pt x="19" y="34"/>
                    <a:pt x="18" y="36"/>
                  </a:cubicBezTo>
                  <a:cubicBezTo>
                    <a:pt x="17" y="37"/>
                    <a:pt x="12" y="36"/>
                    <a:pt x="14" y="40"/>
                  </a:cubicBezTo>
                  <a:cubicBezTo>
                    <a:pt x="10" y="40"/>
                    <a:pt x="6" y="40"/>
                    <a:pt x="3" y="40"/>
                  </a:cubicBezTo>
                  <a:cubicBezTo>
                    <a:pt x="4" y="36"/>
                    <a:pt x="0" y="27"/>
                    <a:pt x="6" y="28"/>
                  </a:cubicBezTo>
                  <a:cubicBezTo>
                    <a:pt x="7" y="23"/>
                    <a:pt x="3" y="25"/>
                    <a:pt x="6" y="21"/>
                  </a:cubicBezTo>
                  <a:cubicBezTo>
                    <a:pt x="8" y="15"/>
                    <a:pt x="1" y="17"/>
                    <a:pt x="3" y="12"/>
                  </a:cubicBezTo>
                  <a:cubicBezTo>
                    <a:pt x="7" y="11"/>
                    <a:pt x="8" y="13"/>
                    <a:pt x="10" y="13"/>
                  </a:cubicBezTo>
                  <a:cubicBezTo>
                    <a:pt x="14" y="13"/>
                    <a:pt x="11" y="4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" name="îṥ1íḋe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3054722" y="1241347"/>
              <a:ext cx="21012" cy="19611"/>
            </a:xfrm>
            <a:custGeom>
              <a:avLst/>
              <a:gdLst>
                <a:gd name="T0" fmla="*/ 9 w 10"/>
                <a:gd name="T1" fmla="*/ 0 h 9"/>
                <a:gd name="T2" fmla="*/ 7 w 10"/>
                <a:gd name="T3" fmla="*/ 4 h 9"/>
                <a:gd name="T4" fmla="*/ 0 w 10"/>
                <a:gd name="T5" fmla="*/ 6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10" y="3"/>
                    <a:pt x="8" y="3"/>
                    <a:pt x="7" y="4"/>
                  </a:cubicBezTo>
                  <a:cubicBezTo>
                    <a:pt x="5" y="7"/>
                    <a:pt x="4" y="9"/>
                    <a:pt x="0" y="6"/>
                  </a:cubicBezTo>
                  <a:cubicBezTo>
                    <a:pt x="1" y="2"/>
                    <a:pt x="5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" name="išlïḓê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3560405" y="1258157"/>
              <a:ext cx="25214" cy="37822"/>
            </a:xfrm>
            <a:custGeom>
              <a:avLst/>
              <a:gdLst>
                <a:gd name="T0" fmla="*/ 3 w 12"/>
                <a:gd name="T1" fmla="*/ 0 h 18"/>
                <a:gd name="T2" fmla="*/ 12 w 12"/>
                <a:gd name="T3" fmla="*/ 13 h 18"/>
                <a:gd name="T4" fmla="*/ 5 w 12"/>
                <a:gd name="T5" fmla="*/ 9 h 18"/>
                <a:gd name="T6" fmla="*/ 3 w 1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8">
                  <a:moveTo>
                    <a:pt x="3" y="0"/>
                  </a:moveTo>
                  <a:cubicBezTo>
                    <a:pt x="6" y="4"/>
                    <a:pt x="7" y="11"/>
                    <a:pt x="12" y="13"/>
                  </a:cubicBezTo>
                  <a:cubicBezTo>
                    <a:pt x="10" y="18"/>
                    <a:pt x="5" y="12"/>
                    <a:pt x="5" y="9"/>
                  </a:cubicBezTo>
                  <a:cubicBezTo>
                    <a:pt x="0" y="9"/>
                    <a:pt x="0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" name="iŝ1iḓé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7900028" y="1241347"/>
              <a:ext cx="40623" cy="180701"/>
            </a:xfrm>
            <a:custGeom>
              <a:avLst/>
              <a:gdLst>
                <a:gd name="T0" fmla="*/ 6 w 19"/>
                <a:gd name="T1" fmla="*/ 10 h 87"/>
                <a:gd name="T2" fmla="*/ 10 w 19"/>
                <a:gd name="T3" fmla="*/ 23 h 87"/>
                <a:gd name="T4" fmla="*/ 12 w 19"/>
                <a:gd name="T5" fmla="*/ 30 h 87"/>
                <a:gd name="T6" fmla="*/ 12 w 19"/>
                <a:gd name="T7" fmla="*/ 36 h 87"/>
                <a:gd name="T8" fmla="*/ 14 w 19"/>
                <a:gd name="T9" fmla="*/ 51 h 87"/>
                <a:gd name="T10" fmla="*/ 19 w 19"/>
                <a:gd name="T11" fmla="*/ 58 h 87"/>
                <a:gd name="T12" fmla="*/ 12 w 19"/>
                <a:gd name="T13" fmla="*/ 60 h 87"/>
                <a:gd name="T14" fmla="*/ 12 w 19"/>
                <a:gd name="T15" fmla="*/ 73 h 87"/>
                <a:gd name="T16" fmla="*/ 8 w 19"/>
                <a:gd name="T17" fmla="*/ 73 h 87"/>
                <a:gd name="T18" fmla="*/ 12 w 19"/>
                <a:gd name="T19" fmla="*/ 86 h 87"/>
                <a:gd name="T20" fmla="*/ 2 w 19"/>
                <a:gd name="T21" fmla="*/ 84 h 87"/>
                <a:gd name="T22" fmla="*/ 4 w 19"/>
                <a:gd name="T23" fmla="*/ 73 h 87"/>
                <a:gd name="T24" fmla="*/ 1 w 19"/>
                <a:gd name="T25" fmla="*/ 67 h 87"/>
                <a:gd name="T26" fmla="*/ 4 w 19"/>
                <a:gd name="T27" fmla="*/ 45 h 87"/>
                <a:gd name="T28" fmla="*/ 1 w 19"/>
                <a:gd name="T29" fmla="*/ 36 h 87"/>
                <a:gd name="T30" fmla="*/ 1 w 19"/>
                <a:gd name="T31" fmla="*/ 23 h 87"/>
                <a:gd name="T32" fmla="*/ 6 w 19"/>
                <a:gd name="T33" fmla="*/ 17 h 87"/>
                <a:gd name="T34" fmla="*/ 8 w 19"/>
                <a:gd name="T35" fmla="*/ 11 h 87"/>
                <a:gd name="T36" fmla="*/ 6 w 19"/>
                <a:gd name="T37" fmla="*/ 1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" h="87">
                  <a:moveTo>
                    <a:pt x="6" y="10"/>
                  </a:moveTo>
                  <a:cubicBezTo>
                    <a:pt x="14" y="0"/>
                    <a:pt x="7" y="20"/>
                    <a:pt x="10" y="23"/>
                  </a:cubicBezTo>
                  <a:cubicBezTo>
                    <a:pt x="13" y="25"/>
                    <a:pt x="8" y="26"/>
                    <a:pt x="12" y="30"/>
                  </a:cubicBezTo>
                  <a:cubicBezTo>
                    <a:pt x="14" y="33"/>
                    <a:pt x="12" y="33"/>
                    <a:pt x="12" y="36"/>
                  </a:cubicBezTo>
                  <a:cubicBezTo>
                    <a:pt x="12" y="38"/>
                    <a:pt x="15" y="43"/>
                    <a:pt x="14" y="51"/>
                  </a:cubicBezTo>
                  <a:cubicBezTo>
                    <a:pt x="13" y="55"/>
                    <a:pt x="16" y="56"/>
                    <a:pt x="19" y="58"/>
                  </a:cubicBezTo>
                  <a:cubicBezTo>
                    <a:pt x="19" y="62"/>
                    <a:pt x="14" y="62"/>
                    <a:pt x="12" y="60"/>
                  </a:cubicBezTo>
                  <a:cubicBezTo>
                    <a:pt x="11" y="65"/>
                    <a:pt x="11" y="73"/>
                    <a:pt x="12" y="73"/>
                  </a:cubicBezTo>
                  <a:cubicBezTo>
                    <a:pt x="12" y="73"/>
                    <a:pt x="8" y="73"/>
                    <a:pt x="8" y="73"/>
                  </a:cubicBezTo>
                  <a:cubicBezTo>
                    <a:pt x="8" y="77"/>
                    <a:pt x="13" y="78"/>
                    <a:pt x="12" y="86"/>
                  </a:cubicBezTo>
                  <a:cubicBezTo>
                    <a:pt x="6" y="84"/>
                    <a:pt x="7" y="87"/>
                    <a:pt x="2" y="84"/>
                  </a:cubicBezTo>
                  <a:cubicBezTo>
                    <a:pt x="6" y="79"/>
                    <a:pt x="2" y="78"/>
                    <a:pt x="4" y="73"/>
                  </a:cubicBezTo>
                  <a:cubicBezTo>
                    <a:pt x="4" y="70"/>
                    <a:pt x="3" y="68"/>
                    <a:pt x="1" y="67"/>
                  </a:cubicBezTo>
                  <a:cubicBezTo>
                    <a:pt x="2" y="63"/>
                    <a:pt x="6" y="55"/>
                    <a:pt x="4" y="45"/>
                  </a:cubicBezTo>
                  <a:cubicBezTo>
                    <a:pt x="4" y="41"/>
                    <a:pt x="1" y="39"/>
                    <a:pt x="1" y="36"/>
                  </a:cubicBezTo>
                  <a:cubicBezTo>
                    <a:pt x="0" y="30"/>
                    <a:pt x="5" y="26"/>
                    <a:pt x="1" y="23"/>
                  </a:cubicBezTo>
                  <a:cubicBezTo>
                    <a:pt x="2" y="20"/>
                    <a:pt x="3" y="18"/>
                    <a:pt x="6" y="17"/>
                  </a:cubicBezTo>
                  <a:cubicBezTo>
                    <a:pt x="6" y="14"/>
                    <a:pt x="6" y="12"/>
                    <a:pt x="8" y="11"/>
                  </a:cubicBezTo>
                  <a:cubicBezTo>
                    <a:pt x="8" y="10"/>
                    <a:pt x="7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8" name="iSľíďê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3023905" y="1260958"/>
              <a:ext cx="9806" cy="18211"/>
            </a:xfrm>
            <a:custGeom>
              <a:avLst/>
              <a:gdLst>
                <a:gd name="T0" fmla="*/ 2 w 5"/>
                <a:gd name="T1" fmla="*/ 1 h 9"/>
                <a:gd name="T2" fmla="*/ 0 w 5"/>
                <a:gd name="T3" fmla="*/ 6 h 9"/>
                <a:gd name="T4" fmla="*/ 0 w 5"/>
                <a:gd name="T5" fmla="*/ 2 h 9"/>
                <a:gd name="T6" fmla="*/ 2 w 5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9">
                  <a:moveTo>
                    <a:pt x="2" y="1"/>
                  </a:moveTo>
                  <a:cubicBezTo>
                    <a:pt x="5" y="0"/>
                    <a:pt x="4" y="9"/>
                    <a:pt x="0" y="6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1" y="3"/>
                    <a:pt x="1" y="2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" name="ïṡḻiḋé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4717451" y="1322593"/>
              <a:ext cx="116265" cy="98055"/>
            </a:xfrm>
            <a:custGeom>
              <a:avLst/>
              <a:gdLst>
                <a:gd name="T0" fmla="*/ 25 w 56"/>
                <a:gd name="T1" fmla="*/ 0 h 47"/>
                <a:gd name="T2" fmla="*/ 30 w 56"/>
                <a:gd name="T3" fmla="*/ 4 h 47"/>
                <a:gd name="T4" fmla="*/ 28 w 56"/>
                <a:gd name="T5" fmla="*/ 12 h 47"/>
                <a:gd name="T6" fmla="*/ 36 w 56"/>
                <a:gd name="T7" fmla="*/ 15 h 47"/>
                <a:gd name="T8" fmla="*/ 47 w 56"/>
                <a:gd name="T9" fmla="*/ 19 h 47"/>
                <a:gd name="T10" fmla="*/ 45 w 56"/>
                <a:gd name="T11" fmla="*/ 26 h 47"/>
                <a:gd name="T12" fmla="*/ 51 w 56"/>
                <a:gd name="T13" fmla="*/ 28 h 47"/>
                <a:gd name="T14" fmla="*/ 54 w 56"/>
                <a:gd name="T15" fmla="*/ 34 h 47"/>
                <a:gd name="T16" fmla="*/ 51 w 56"/>
                <a:gd name="T17" fmla="*/ 43 h 47"/>
                <a:gd name="T18" fmla="*/ 49 w 56"/>
                <a:gd name="T19" fmla="*/ 40 h 47"/>
                <a:gd name="T20" fmla="*/ 38 w 56"/>
                <a:gd name="T21" fmla="*/ 40 h 47"/>
                <a:gd name="T22" fmla="*/ 30 w 56"/>
                <a:gd name="T23" fmla="*/ 47 h 47"/>
                <a:gd name="T24" fmla="*/ 26 w 56"/>
                <a:gd name="T25" fmla="*/ 41 h 47"/>
                <a:gd name="T26" fmla="*/ 21 w 56"/>
                <a:gd name="T27" fmla="*/ 40 h 47"/>
                <a:gd name="T28" fmla="*/ 13 w 56"/>
                <a:gd name="T29" fmla="*/ 34 h 47"/>
                <a:gd name="T30" fmla="*/ 0 w 56"/>
                <a:gd name="T31" fmla="*/ 36 h 47"/>
                <a:gd name="T32" fmla="*/ 2 w 56"/>
                <a:gd name="T33" fmla="*/ 28 h 47"/>
                <a:gd name="T34" fmla="*/ 10 w 56"/>
                <a:gd name="T35" fmla="*/ 25 h 47"/>
                <a:gd name="T36" fmla="*/ 13 w 56"/>
                <a:gd name="T37" fmla="*/ 17 h 47"/>
                <a:gd name="T38" fmla="*/ 15 w 56"/>
                <a:gd name="T39" fmla="*/ 8 h 47"/>
                <a:gd name="T40" fmla="*/ 19 w 56"/>
                <a:gd name="T41" fmla="*/ 8 h 47"/>
                <a:gd name="T42" fmla="*/ 19 w 56"/>
                <a:gd name="T43" fmla="*/ 4 h 47"/>
                <a:gd name="T44" fmla="*/ 25 w 56"/>
                <a:gd name="T4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" h="47">
                  <a:moveTo>
                    <a:pt x="25" y="0"/>
                  </a:moveTo>
                  <a:cubicBezTo>
                    <a:pt x="27" y="1"/>
                    <a:pt x="27" y="4"/>
                    <a:pt x="30" y="4"/>
                  </a:cubicBezTo>
                  <a:cubicBezTo>
                    <a:pt x="29" y="8"/>
                    <a:pt x="24" y="8"/>
                    <a:pt x="28" y="12"/>
                  </a:cubicBezTo>
                  <a:cubicBezTo>
                    <a:pt x="27" y="16"/>
                    <a:pt x="33" y="14"/>
                    <a:pt x="36" y="15"/>
                  </a:cubicBezTo>
                  <a:cubicBezTo>
                    <a:pt x="37" y="16"/>
                    <a:pt x="40" y="22"/>
                    <a:pt x="47" y="19"/>
                  </a:cubicBezTo>
                  <a:cubicBezTo>
                    <a:pt x="47" y="24"/>
                    <a:pt x="50" y="25"/>
                    <a:pt x="45" y="26"/>
                  </a:cubicBezTo>
                  <a:cubicBezTo>
                    <a:pt x="45" y="29"/>
                    <a:pt x="49" y="27"/>
                    <a:pt x="51" y="28"/>
                  </a:cubicBezTo>
                  <a:cubicBezTo>
                    <a:pt x="52" y="30"/>
                    <a:pt x="49" y="36"/>
                    <a:pt x="54" y="34"/>
                  </a:cubicBezTo>
                  <a:cubicBezTo>
                    <a:pt x="56" y="40"/>
                    <a:pt x="49" y="38"/>
                    <a:pt x="51" y="43"/>
                  </a:cubicBezTo>
                  <a:cubicBezTo>
                    <a:pt x="49" y="43"/>
                    <a:pt x="49" y="41"/>
                    <a:pt x="49" y="40"/>
                  </a:cubicBezTo>
                  <a:cubicBezTo>
                    <a:pt x="42" y="40"/>
                    <a:pt x="43" y="42"/>
                    <a:pt x="38" y="40"/>
                  </a:cubicBezTo>
                  <a:cubicBezTo>
                    <a:pt x="35" y="42"/>
                    <a:pt x="30" y="42"/>
                    <a:pt x="30" y="47"/>
                  </a:cubicBezTo>
                  <a:cubicBezTo>
                    <a:pt x="27" y="47"/>
                    <a:pt x="28" y="43"/>
                    <a:pt x="26" y="41"/>
                  </a:cubicBezTo>
                  <a:cubicBezTo>
                    <a:pt x="25" y="40"/>
                    <a:pt x="22" y="41"/>
                    <a:pt x="21" y="40"/>
                  </a:cubicBezTo>
                  <a:cubicBezTo>
                    <a:pt x="19" y="38"/>
                    <a:pt x="18" y="35"/>
                    <a:pt x="13" y="34"/>
                  </a:cubicBezTo>
                  <a:cubicBezTo>
                    <a:pt x="7" y="33"/>
                    <a:pt x="7" y="37"/>
                    <a:pt x="0" y="36"/>
                  </a:cubicBezTo>
                  <a:cubicBezTo>
                    <a:pt x="2" y="34"/>
                    <a:pt x="2" y="32"/>
                    <a:pt x="2" y="28"/>
                  </a:cubicBezTo>
                  <a:cubicBezTo>
                    <a:pt x="8" y="31"/>
                    <a:pt x="4" y="22"/>
                    <a:pt x="10" y="25"/>
                  </a:cubicBezTo>
                  <a:cubicBezTo>
                    <a:pt x="7" y="20"/>
                    <a:pt x="12" y="19"/>
                    <a:pt x="13" y="17"/>
                  </a:cubicBezTo>
                  <a:cubicBezTo>
                    <a:pt x="14" y="15"/>
                    <a:pt x="13" y="11"/>
                    <a:pt x="15" y="8"/>
                  </a:cubicBezTo>
                  <a:cubicBezTo>
                    <a:pt x="16" y="7"/>
                    <a:pt x="18" y="8"/>
                    <a:pt x="19" y="8"/>
                  </a:cubicBezTo>
                  <a:cubicBezTo>
                    <a:pt x="20" y="7"/>
                    <a:pt x="18" y="5"/>
                    <a:pt x="19" y="4"/>
                  </a:cubicBezTo>
                  <a:cubicBezTo>
                    <a:pt x="21" y="3"/>
                    <a:pt x="25" y="4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" name="íṥḷíḑè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4654415" y="1353410"/>
              <a:ext cx="29417" cy="25214"/>
            </a:xfrm>
            <a:custGeom>
              <a:avLst/>
              <a:gdLst>
                <a:gd name="T0" fmla="*/ 0 w 14"/>
                <a:gd name="T1" fmla="*/ 0 h 12"/>
                <a:gd name="T2" fmla="*/ 14 w 14"/>
                <a:gd name="T3" fmla="*/ 6 h 12"/>
                <a:gd name="T4" fmla="*/ 0 w 14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2">
                  <a:moveTo>
                    <a:pt x="0" y="0"/>
                  </a:moveTo>
                  <a:cubicBezTo>
                    <a:pt x="7" y="0"/>
                    <a:pt x="7" y="6"/>
                    <a:pt x="14" y="6"/>
                  </a:cubicBezTo>
                  <a:cubicBezTo>
                    <a:pt x="12" y="12"/>
                    <a:pt x="1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" name="î$líḑè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7886020" y="1451465"/>
              <a:ext cx="81245" cy="58833"/>
            </a:xfrm>
            <a:custGeom>
              <a:avLst/>
              <a:gdLst>
                <a:gd name="T0" fmla="*/ 11 w 39"/>
                <a:gd name="T1" fmla="*/ 0 h 28"/>
                <a:gd name="T2" fmla="*/ 13 w 39"/>
                <a:gd name="T3" fmla="*/ 2 h 28"/>
                <a:gd name="T4" fmla="*/ 21 w 39"/>
                <a:gd name="T5" fmla="*/ 9 h 28"/>
                <a:gd name="T6" fmla="*/ 39 w 39"/>
                <a:gd name="T7" fmla="*/ 7 h 28"/>
                <a:gd name="T8" fmla="*/ 32 w 39"/>
                <a:gd name="T9" fmla="*/ 19 h 28"/>
                <a:gd name="T10" fmla="*/ 26 w 39"/>
                <a:gd name="T11" fmla="*/ 17 h 28"/>
                <a:gd name="T12" fmla="*/ 19 w 39"/>
                <a:gd name="T13" fmla="*/ 20 h 28"/>
                <a:gd name="T14" fmla="*/ 17 w 39"/>
                <a:gd name="T15" fmla="*/ 26 h 28"/>
                <a:gd name="T16" fmla="*/ 8 w 39"/>
                <a:gd name="T17" fmla="*/ 22 h 28"/>
                <a:gd name="T18" fmla="*/ 11 w 39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28">
                  <a:moveTo>
                    <a:pt x="11" y="0"/>
                  </a:moveTo>
                  <a:cubicBezTo>
                    <a:pt x="13" y="0"/>
                    <a:pt x="13" y="1"/>
                    <a:pt x="13" y="2"/>
                  </a:cubicBezTo>
                  <a:cubicBezTo>
                    <a:pt x="13" y="7"/>
                    <a:pt x="20" y="4"/>
                    <a:pt x="21" y="9"/>
                  </a:cubicBezTo>
                  <a:cubicBezTo>
                    <a:pt x="27" y="7"/>
                    <a:pt x="32" y="10"/>
                    <a:pt x="39" y="7"/>
                  </a:cubicBezTo>
                  <a:cubicBezTo>
                    <a:pt x="39" y="13"/>
                    <a:pt x="32" y="13"/>
                    <a:pt x="32" y="19"/>
                  </a:cubicBezTo>
                  <a:cubicBezTo>
                    <a:pt x="29" y="19"/>
                    <a:pt x="29" y="17"/>
                    <a:pt x="26" y="17"/>
                  </a:cubicBezTo>
                  <a:cubicBezTo>
                    <a:pt x="22" y="16"/>
                    <a:pt x="20" y="25"/>
                    <a:pt x="19" y="20"/>
                  </a:cubicBezTo>
                  <a:cubicBezTo>
                    <a:pt x="17" y="21"/>
                    <a:pt x="17" y="24"/>
                    <a:pt x="17" y="26"/>
                  </a:cubicBezTo>
                  <a:cubicBezTo>
                    <a:pt x="12" y="28"/>
                    <a:pt x="12" y="15"/>
                    <a:pt x="8" y="22"/>
                  </a:cubicBezTo>
                  <a:cubicBezTo>
                    <a:pt x="0" y="17"/>
                    <a:pt x="6" y="3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" name="ïŝḷíḓê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7743140" y="1520103"/>
              <a:ext cx="156888" cy="137277"/>
            </a:xfrm>
            <a:custGeom>
              <a:avLst/>
              <a:gdLst>
                <a:gd name="T0" fmla="*/ 67 w 76"/>
                <a:gd name="T1" fmla="*/ 0 h 66"/>
                <a:gd name="T2" fmla="*/ 73 w 76"/>
                <a:gd name="T3" fmla="*/ 2 h 66"/>
                <a:gd name="T4" fmla="*/ 73 w 76"/>
                <a:gd name="T5" fmla="*/ 30 h 66"/>
                <a:gd name="T6" fmla="*/ 71 w 76"/>
                <a:gd name="T7" fmla="*/ 27 h 66"/>
                <a:gd name="T8" fmla="*/ 71 w 76"/>
                <a:gd name="T9" fmla="*/ 38 h 66"/>
                <a:gd name="T10" fmla="*/ 67 w 76"/>
                <a:gd name="T11" fmla="*/ 36 h 66"/>
                <a:gd name="T12" fmla="*/ 67 w 76"/>
                <a:gd name="T13" fmla="*/ 55 h 66"/>
                <a:gd name="T14" fmla="*/ 64 w 76"/>
                <a:gd name="T15" fmla="*/ 53 h 66"/>
                <a:gd name="T16" fmla="*/ 58 w 76"/>
                <a:gd name="T17" fmla="*/ 56 h 66"/>
                <a:gd name="T18" fmla="*/ 54 w 76"/>
                <a:gd name="T19" fmla="*/ 55 h 66"/>
                <a:gd name="T20" fmla="*/ 47 w 76"/>
                <a:gd name="T21" fmla="*/ 56 h 66"/>
                <a:gd name="T22" fmla="*/ 37 w 76"/>
                <a:gd name="T23" fmla="*/ 58 h 66"/>
                <a:gd name="T24" fmla="*/ 34 w 76"/>
                <a:gd name="T25" fmla="*/ 66 h 66"/>
                <a:gd name="T26" fmla="*/ 26 w 76"/>
                <a:gd name="T27" fmla="*/ 56 h 66"/>
                <a:gd name="T28" fmla="*/ 23 w 76"/>
                <a:gd name="T29" fmla="*/ 60 h 66"/>
                <a:gd name="T30" fmla="*/ 19 w 76"/>
                <a:gd name="T31" fmla="*/ 58 h 66"/>
                <a:gd name="T32" fmla="*/ 0 w 76"/>
                <a:gd name="T33" fmla="*/ 62 h 66"/>
                <a:gd name="T34" fmla="*/ 2 w 76"/>
                <a:gd name="T35" fmla="*/ 55 h 66"/>
                <a:gd name="T36" fmla="*/ 6 w 76"/>
                <a:gd name="T37" fmla="*/ 56 h 66"/>
                <a:gd name="T38" fmla="*/ 8 w 76"/>
                <a:gd name="T39" fmla="*/ 53 h 66"/>
                <a:gd name="T40" fmla="*/ 34 w 76"/>
                <a:gd name="T41" fmla="*/ 51 h 66"/>
                <a:gd name="T42" fmla="*/ 37 w 76"/>
                <a:gd name="T43" fmla="*/ 38 h 66"/>
                <a:gd name="T44" fmla="*/ 41 w 76"/>
                <a:gd name="T45" fmla="*/ 34 h 66"/>
                <a:gd name="T46" fmla="*/ 52 w 76"/>
                <a:gd name="T47" fmla="*/ 36 h 66"/>
                <a:gd name="T48" fmla="*/ 52 w 76"/>
                <a:gd name="T49" fmla="*/ 28 h 66"/>
                <a:gd name="T50" fmla="*/ 54 w 76"/>
                <a:gd name="T51" fmla="*/ 32 h 66"/>
                <a:gd name="T52" fmla="*/ 56 w 76"/>
                <a:gd name="T53" fmla="*/ 23 h 66"/>
                <a:gd name="T54" fmla="*/ 62 w 76"/>
                <a:gd name="T55" fmla="*/ 8 h 66"/>
                <a:gd name="T56" fmla="*/ 67 w 76"/>
                <a:gd name="T5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66">
                  <a:moveTo>
                    <a:pt x="67" y="0"/>
                  </a:moveTo>
                  <a:cubicBezTo>
                    <a:pt x="70" y="0"/>
                    <a:pt x="70" y="2"/>
                    <a:pt x="73" y="2"/>
                  </a:cubicBezTo>
                  <a:cubicBezTo>
                    <a:pt x="73" y="16"/>
                    <a:pt x="76" y="22"/>
                    <a:pt x="73" y="30"/>
                  </a:cubicBezTo>
                  <a:cubicBezTo>
                    <a:pt x="71" y="30"/>
                    <a:pt x="71" y="28"/>
                    <a:pt x="71" y="27"/>
                  </a:cubicBezTo>
                  <a:cubicBezTo>
                    <a:pt x="66" y="28"/>
                    <a:pt x="71" y="34"/>
                    <a:pt x="71" y="38"/>
                  </a:cubicBezTo>
                  <a:cubicBezTo>
                    <a:pt x="69" y="37"/>
                    <a:pt x="69" y="36"/>
                    <a:pt x="67" y="36"/>
                  </a:cubicBezTo>
                  <a:cubicBezTo>
                    <a:pt x="67" y="42"/>
                    <a:pt x="67" y="48"/>
                    <a:pt x="67" y="55"/>
                  </a:cubicBezTo>
                  <a:cubicBezTo>
                    <a:pt x="66" y="54"/>
                    <a:pt x="65" y="53"/>
                    <a:pt x="64" y="53"/>
                  </a:cubicBezTo>
                  <a:cubicBezTo>
                    <a:pt x="60" y="51"/>
                    <a:pt x="59" y="56"/>
                    <a:pt x="58" y="56"/>
                  </a:cubicBezTo>
                  <a:cubicBezTo>
                    <a:pt x="57" y="57"/>
                    <a:pt x="56" y="55"/>
                    <a:pt x="54" y="55"/>
                  </a:cubicBezTo>
                  <a:cubicBezTo>
                    <a:pt x="54" y="54"/>
                    <a:pt x="49" y="56"/>
                    <a:pt x="47" y="56"/>
                  </a:cubicBezTo>
                  <a:cubicBezTo>
                    <a:pt x="46" y="57"/>
                    <a:pt x="42" y="59"/>
                    <a:pt x="37" y="58"/>
                  </a:cubicBezTo>
                  <a:cubicBezTo>
                    <a:pt x="34" y="58"/>
                    <a:pt x="36" y="65"/>
                    <a:pt x="34" y="66"/>
                  </a:cubicBezTo>
                  <a:cubicBezTo>
                    <a:pt x="30" y="64"/>
                    <a:pt x="26" y="62"/>
                    <a:pt x="26" y="56"/>
                  </a:cubicBezTo>
                  <a:cubicBezTo>
                    <a:pt x="23" y="54"/>
                    <a:pt x="23" y="60"/>
                    <a:pt x="23" y="60"/>
                  </a:cubicBezTo>
                  <a:cubicBezTo>
                    <a:pt x="20" y="61"/>
                    <a:pt x="19" y="58"/>
                    <a:pt x="19" y="58"/>
                  </a:cubicBezTo>
                  <a:cubicBezTo>
                    <a:pt x="12" y="59"/>
                    <a:pt x="5" y="65"/>
                    <a:pt x="0" y="62"/>
                  </a:cubicBezTo>
                  <a:cubicBezTo>
                    <a:pt x="2" y="60"/>
                    <a:pt x="2" y="58"/>
                    <a:pt x="2" y="55"/>
                  </a:cubicBezTo>
                  <a:cubicBezTo>
                    <a:pt x="4" y="53"/>
                    <a:pt x="6" y="56"/>
                    <a:pt x="6" y="56"/>
                  </a:cubicBezTo>
                  <a:cubicBezTo>
                    <a:pt x="8" y="56"/>
                    <a:pt x="7" y="53"/>
                    <a:pt x="8" y="53"/>
                  </a:cubicBezTo>
                  <a:cubicBezTo>
                    <a:pt x="14" y="52"/>
                    <a:pt x="26" y="54"/>
                    <a:pt x="34" y="51"/>
                  </a:cubicBezTo>
                  <a:cubicBezTo>
                    <a:pt x="31" y="42"/>
                    <a:pt x="39" y="45"/>
                    <a:pt x="37" y="38"/>
                  </a:cubicBezTo>
                  <a:cubicBezTo>
                    <a:pt x="41" y="40"/>
                    <a:pt x="42" y="39"/>
                    <a:pt x="41" y="34"/>
                  </a:cubicBezTo>
                  <a:cubicBezTo>
                    <a:pt x="45" y="38"/>
                    <a:pt x="49" y="31"/>
                    <a:pt x="52" y="36"/>
                  </a:cubicBezTo>
                  <a:cubicBezTo>
                    <a:pt x="53" y="35"/>
                    <a:pt x="51" y="29"/>
                    <a:pt x="52" y="28"/>
                  </a:cubicBezTo>
                  <a:cubicBezTo>
                    <a:pt x="54" y="27"/>
                    <a:pt x="54" y="32"/>
                    <a:pt x="54" y="32"/>
                  </a:cubicBezTo>
                  <a:cubicBezTo>
                    <a:pt x="56" y="33"/>
                    <a:pt x="60" y="31"/>
                    <a:pt x="56" y="23"/>
                  </a:cubicBezTo>
                  <a:cubicBezTo>
                    <a:pt x="63" y="21"/>
                    <a:pt x="59" y="13"/>
                    <a:pt x="62" y="8"/>
                  </a:cubicBezTo>
                  <a:cubicBezTo>
                    <a:pt x="63" y="5"/>
                    <a:pt x="70" y="5"/>
                    <a:pt x="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3" name="ïṡ1ïḓè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5794652" y="1528507"/>
              <a:ext cx="28016" cy="30817"/>
            </a:xfrm>
            <a:custGeom>
              <a:avLst/>
              <a:gdLst>
                <a:gd name="T0" fmla="*/ 4 w 13"/>
                <a:gd name="T1" fmla="*/ 0 h 15"/>
                <a:gd name="T2" fmla="*/ 0 w 13"/>
                <a:gd name="T3" fmla="*/ 13 h 15"/>
                <a:gd name="T4" fmla="*/ 4 w 1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5">
                  <a:moveTo>
                    <a:pt x="4" y="0"/>
                  </a:moveTo>
                  <a:cubicBezTo>
                    <a:pt x="13" y="0"/>
                    <a:pt x="10" y="15"/>
                    <a:pt x="0" y="13"/>
                  </a:cubicBezTo>
                  <a:cubicBezTo>
                    <a:pt x="4" y="12"/>
                    <a:pt x="0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4" name="î$ļíḓê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5861889" y="1571932"/>
              <a:ext cx="39222" cy="29417"/>
            </a:xfrm>
            <a:custGeom>
              <a:avLst/>
              <a:gdLst>
                <a:gd name="T0" fmla="*/ 15 w 19"/>
                <a:gd name="T1" fmla="*/ 3 h 14"/>
                <a:gd name="T2" fmla="*/ 19 w 19"/>
                <a:gd name="T3" fmla="*/ 13 h 14"/>
                <a:gd name="T4" fmla="*/ 9 w 19"/>
                <a:gd name="T5" fmla="*/ 13 h 14"/>
                <a:gd name="T6" fmla="*/ 9 w 19"/>
                <a:gd name="T7" fmla="*/ 11 h 14"/>
                <a:gd name="T8" fmla="*/ 2 w 19"/>
                <a:gd name="T9" fmla="*/ 9 h 14"/>
                <a:gd name="T10" fmla="*/ 15 w 19"/>
                <a:gd name="T1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4">
                  <a:moveTo>
                    <a:pt x="15" y="3"/>
                  </a:moveTo>
                  <a:cubicBezTo>
                    <a:pt x="18" y="5"/>
                    <a:pt x="19" y="8"/>
                    <a:pt x="19" y="13"/>
                  </a:cubicBezTo>
                  <a:cubicBezTo>
                    <a:pt x="17" y="12"/>
                    <a:pt x="11" y="14"/>
                    <a:pt x="9" y="13"/>
                  </a:cubicBezTo>
                  <a:cubicBezTo>
                    <a:pt x="9" y="13"/>
                    <a:pt x="10" y="11"/>
                    <a:pt x="9" y="11"/>
                  </a:cubicBezTo>
                  <a:cubicBezTo>
                    <a:pt x="7" y="10"/>
                    <a:pt x="2" y="12"/>
                    <a:pt x="2" y="9"/>
                  </a:cubicBezTo>
                  <a:cubicBezTo>
                    <a:pt x="0" y="0"/>
                    <a:pt x="15" y="9"/>
                    <a:pt x="1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5" name="işḷïḑè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6175664" y="1627963"/>
              <a:ext cx="29417" cy="15409"/>
            </a:xfrm>
            <a:custGeom>
              <a:avLst/>
              <a:gdLst>
                <a:gd name="T0" fmla="*/ 0 w 14"/>
                <a:gd name="T1" fmla="*/ 6 h 7"/>
                <a:gd name="T2" fmla="*/ 8 w 14"/>
                <a:gd name="T3" fmla="*/ 1 h 7"/>
                <a:gd name="T4" fmla="*/ 6 w 14"/>
                <a:gd name="T5" fmla="*/ 3 h 7"/>
                <a:gd name="T6" fmla="*/ 0 w 14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7">
                  <a:moveTo>
                    <a:pt x="0" y="6"/>
                  </a:moveTo>
                  <a:cubicBezTo>
                    <a:pt x="0" y="1"/>
                    <a:pt x="3" y="0"/>
                    <a:pt x="8" y="1"/>
                  </a:cubicBezTo>
                  <a:cubicBezTo>
                    <a:pt x="14" y="0"/>
                    <a:pt x="10" y="4"/>
                    <a:pt x="6" y="3"/>
                  </a:cubicBezTo>
                  <a:cubicBezTo>
                    <a:pt x="4" y="4"/>
                    <a:pt x="4" y="7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6" name="iṧ1îḍè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7757148" y="1651776"/>
              <a:ext cx="29417" cy="18211"/>
            </a:xfrm>
            <a:custGeom>
              <a:avLst/>
              <a:gdLst>
                <a:gd name="T0" fmla="*/ 12 w 14"/>
                <a:gd name="T1" fmla="*/ 1 h 9"/>
                <a:gd name="T2" fmla="*/ 8 w 14"/>
                <a:gd name="T3" fmla="*/ 8 h 9"/>
                <a:gd name="T4" fmla="*/ 1 w 14"/>
                <a:gd name="T5" fmla="*/ 3 h 9"/>
                <a:gd name="T6" fmla="*/ 12 w 14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9">
                  <a:moveTo>
                    <a:pt x="12" y="1"/>
                  </a:moveTo>
                  <a:cubicBezTo>
                    <a:pt x="14" y="7"/>
                    <a:pt x="6" y="2"/>
                    <a:pt x="8" y="8"/>
                  </a:cubicBezTo>
                  <a:cubicBezTo>
                    <a:pt x="3" y="9"/>
                    <a:pt x="0" y="8"/>
                    <a:pt x="1" y="3"/>
                  </a:cubicBezTo>
                  <a:cubicBezTo>
                    <a:pt x="5" y="8"/>
                    <a:pt x="6" y="0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7" name="íṣľïḑe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7706720" y="1653177"/>
              <a:ext cx="42023" cy="43425"/>
            </a:xfrm>
            <a:custGeom>
              <a:avLst/>
              <a:gdLst>
                <a:gd name="T0" fmla="*/ 17 w 20"/>
                <a:gd name="T1" fmla="*/ 4 h 21"/>
                <a:gd name="T2" fmla="*/ 17 w 20"/>
                <a:gd name="T3" fmla="*/ 17 h 21"/>
                <a:gd name="T4" fmla="*/ 6 w 20"/>
                <a:gd name="T5" fmla="*/ 18 h 21"/>
                <a:gd name="T6" fmla="*/ 0 w 20"/>
                <a:gd name="T7" fmla="*/ 11 h 21"/>
                <a:gd name="T8" fmla="*/ 17 w 20"/>
                <a:gd name="T9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1">
                  <a:moveTo>
                    <a:pt x="17" y="4"/>
                  </a:moveTo>
                  <a:cubicBezTo>
                    <a:pt x="20" y="9"/>
                    <a:pt x="12" y="14"/>
                    <a:pt x="17" y="17"/>
                  </a:cubicBezTo>
                  <a:cubicBezTo>
                    <a:pt x="17" y="21"/>
                    <a:pt x="9" y="17"/>
                    <a:pt x="6" y="18"/>
                  </a:cubicBezTo>
                  <a:cubicBezTo>
                    <a:pt x="6" y="11"/>
                    <a:pt x="7" y="8"/>
                    <a:pt x="0" y="11"/>
                  </a:cubicBezTo>
                  <a:cubicBezTo>
                    <a:pt x="0" y="2"/>
                    <a:pt x="10" y="0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" name="iṩḷiḋê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7561038" y="1807263"/>
              <a:ext cx="25214" cy="39222"/>
            </a:xfrm>
            <a:custGeom>
              <a:avLst/>
              <a:gdLst>
                <a:gd name="T0" fmla="*/ 11 w 12"/>
                <a:gd name="T1" fmla="*/ 8 h 19"/>
                <a:gd name="T2" fmla="*/ 7 w 12"/>
                <a:gd name="T3" fmla="*/ 19 h 19"/>
                <a:gd name="T4" fmla="*/ 0 w 12"/>
                <a:gd name="T5" fmla="*/ 19 h 19"/>
                <a:gd name="T6" fmla="*/ 1 w 12"/>
                <a:gd name="T7" fmla="*/ 6 h 19"/>
                <a:gd name="T8" fmla="*/ 11 w 12"/>
                <a:gd name="T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9">
                  <a:moveTo>
                    <a:pt x="11" y="8"/>
                  </a:moveTo>
                  <a:cubicBezTo>
                    <a:pt x="11" y="13"/>
                    <a:pt x="4" y="11"/>
                    <a:pt x="7" y="19"/>
                  </a:cubicBezTo>
                  <a:cubicBezTo>
                    <a:pt x="5" y="19"/>
                    <a:pt x="2" y="19"/>
                    <a:pt x="0" y="19"/>
                  </a:cubicBezTo>
                  <a:cubicBezTo>
                    <a:pt x="0" y="16"/>
                    <a:pt x="6" y="9"/>
                    <a:pt x="1" y="6"/>
                  </a:cubicBezTo>
                  <a:cubicBezTo>
                    <a:pt x="3" y="2"/>
                    <a:pt x="12" y="0"/>
                    <a:pt x="1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9" name="íṡḷíḑè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3912000" y="1825473"/>
              <a:ext cx="16809" cy="12607"/>
            </a:xfrm>
            <a:custGeom>
              <a:avLst/>
              <a:gdLst>
                <a:gd name="T0" fmla="*/ 0 w 8"/>
                <a:gd name="T1" fmla="*/ 3 h 6"/>
                <a:gd name="T2" fmla="*/ 7 w 8"/>
                <a:gd name="T3" fmla="*/ 1 h 6"/>
                <a:gd name="T4" fmla="*/ 5 w 8"/>
                <a:gd name="T5" fmla="*/ 6 h 6"/>
                <a:gd name="T6" fmla="*/ 1 w 8"/>
                <a:gd name="T7" fmla="*/ 6 h 6"/>
                <a:gd name="T8" fmla="*/ 0 w 8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0" y="3"/>
                  </a:moveTo>
                  <a:cubicBezTo>
                    <a:pt x="0" y="0"/>
                    <a:pt x="4" y="1"/>
                    <a:pt x="7" y="1"/>
                  </a:cubicBezTo>
                  <a:cubicBezTo>
                    <a:pt x="8" y="4"/>
                    <a:pt x="5" y="4"/>
                    <a:pt x="5" y="6"/>
                  </a:cubicBezTo>
                  <a:cubicBezTo>
                    <a:pt x="4" y="6"/>
                    <a:pt x="3" y="6"/>
                    <a:pt x="1" y="6"/>
                  </a:cubicBezTo>
                  <a:cubicBezTo>
                    <a:pt x="2" y="4"/>
                    <a:pt x="1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0" name="ïśļíḍé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4322430" y="1838081"/>
              <a:ext cx="158289" cy="63036"/>
            </a:xfrm>
            <a:custGeom>
              <a:avLst/>
              <a:gdLst>
                <a:gd name="T0" fmla="*/ 75 w 76"/>
                <a:gd name="T1" fmla="*/ 21 h 30"/>
                <a:gd name="T2" fmla="*/ 58 w 76"/>
                <a:gd name="T3" fmla="*/ 26 h 30"/>
                <a:gd name="T4" fmla="*/ 54 w 76"/>
                <a:gd name="T5" fmla="*/ 17 h 30"/>
                <a:gd name="T6" fmla="*/ 34 w 76"/>
                <a:gd name="T7" fmla="*/ 13 h 30"/>
                <a:gd name="T8" fmla="*/ 32 w 76"/>
                <a:gd name="T9" fmla="*/ 8 h 30"/>
                <a:gd name="T10" fmla="*/ 13 w 76"/>
                <a:gd name="T11" fmla="*/ 8 h 30"/>
                <a:gd name="T12" fmla="*/ 0 w 76"/>
                <a:gd name="T13" fmla="*/ 11 h 30"/>
                <a:gd name="T14" fmla="*/ 8 w 76"/>
                <a:gd name="T15" fmla="*/ 2 h 30"/>
                <a:gd name="T16" fmla="*/ 24 w 76"/>
                <a:gd name="T17" fmla="*/ 0 h 30"/>
                <a:gd name="T18" fmla="*/ 30 w 76"/>
                <a:gd name="T19" fmla="*/ 4 h 30"/>
                <a:gd name="T20" fmla="*/ 36 w 76"/>
                <a:gd name="T21" fmla="*/ 6 h 30"/>
                <a:gd name="T22" fmla="*/ 50 w 76"/>
                <a:gd name="T23" fmla="*/ 8 h 30"/>
                <a:gd name="T24" fmla="*/ 56 w 76"/>
                <a:gd name="T25" fmla="*/ 17 h 30"/>
                <a:gd name="T26" fmla="*/ 62 w 76"/>
                <a:gd name="T27" fmla="*/ 19 h 30"/>
                <a:gd name="T28" fmla="*/ 75 w 76"/>
                <a:gd name="T29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30">
                  <a:moveTo>
                    <a:pt x="75" y="21"/>
                  </a:moveTo>
                  <a:cubicBezTo>
                    <a:pt x="76" y="30"/>
                    <a:pt x="59" y="20"/>
                    <a:pt x="58" y="26"/>
                  </a:cubicBezTo>
                  <a:cubicBezTo>
                    <a:pt x="54" y="26"/>
                    <a:pt x="57" y="18"/>
                    <a:pt x="54" y="17"/>
                  </a:cubicBezTo>
                  <a:cubicBezTo>
                    <a:pt x="48" y="15"/>
                    <a:pt x="41" y="15"/>
                    <a:pt x="34" y="13"/>
                  </a:cubicBezTo>
                  <a:cubicBezTo>
                    <a:pt x="33" y="12"/>
                    <a:pt x="32" y="10"/>
                    <a:pt x="32" y="8"/>
                  </a:cubicBezTo>
                  <a:cubicBezTo>
                    <a:pt x="24" y="8"/>
                    <a:pt x="19" y="7"/>
                    <a:pt x="13" y="8"/>
                  </a:cubicBezTo>
                  <a:cubicBezTo>
                    <a:pt x="9" y="8"/>
                    <a:pt x="5" y="13"/>
                    <a:pt x="0" y="11"/>
                  </a:cubicBezTo>
                  <a:cubicBezTo>
                    <a:pt x="0" y="6"/>
                    <a:pt x="8" y="8"/>
                    <a:pt x="8" y="2"/>
                  </a:cubicBezTo>
                  <a:cubicBezTo>
                    <a:pt x="13" y="1"/>
                    <a:pt x="22" y="4"/>
                    <a:pt x="24" y="0"/>
                  </a:cubicBezTo>
                  <a:cubicBezTo>
                    <a:pt x="33" y="2"/>
                    <a:pt x="22" y="2"/>
                    <a:pt x="30" y="4"/>
                  </a:cubicBezTo>
                  <a:cubicBezTo>
                    <a:pt x="30" y="4"/>
                    <a:pt x="35" y="6"/>
                    <a:pt x="36" y="6"/>
                  </a:cubicBezTo>
                  <a:cubicBezTo>
                    <a:pt x="37" y="8"/>
                    <a:pt x="43" y="8"/>
                    <a:pt x="50" y="8"/>
                  </a:cubicBezTo>
                  <a:cubicBezTo>
                    <a:pt x="49" y="14"/>
                    <a:pt x="60" y="9"/>
                    <a:pt x="56" y="17"/>
                  </a:cubicBezTo>
                  <a:cubicBezTo>
                    <a:pt x="59" y="15"/>
                    <a:pt x="61" y="15"/>
                    <a:pt x="62" y="19"/>
                  </a:cubicBezTo>
                  <a:cubicBezTo>
                    <a:pt x="66" y="20"/>
                    <a:pt x="74" y="17"/>
                    <a:pt x="75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1" name="îş1íḋê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4508734" y="1892711"/>
              <a:ext cx="64436" cy="35020"/>
            </a:xfrm>
            <a:custGeom>
              <a:avLst/>
              <a:gdLst>
                <a:gd name="T0" fmla="*/ 1 w 31"/>
                <a:gd name="T1" fmla="*/ 0 h 17"/>
                <a:gd name="T2" fmla="*/ 16 w 31"/>
                <a:gd name="T3" fmla="*/ 2 h 17"/>
                <a:gd name="T4" fmla="*/ 24 w 31"/>
                <a:gd name="T5" fmla="*/ 4 h 17"/>
                <a:gd name="T6" fmla="*/ 31 w 31"/>
                <a:gd name="T7" fmla="*/ 8 h 17"/>
                <a:gd name="T8" fmla="*/ 5 w 31"/>
                <a:gd name="T9" fmla="*/ 12 h 17"/>
                <a:gd name="T10" fmla="*/ 9 w 31"/>
                <a:gd name="T11" fmla="*/ 10 h 17"/>
                <a:gd name="T12" fmla="*/ 1 w 3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7">
                  <a:moveTo>
                    <a:pt x="1" y="0"/>
                  </a:moveTo>
                  <a:cubicBezTo>
                    <a:pt x="5" y="3"/>
                    <a:pt x="12" y="1"/>
                    <a:pt x="16" y="2"/>
                  </a:cubicBezTo>
                  <a:cubicBezTo>
                    <a:pt x="17" y="2"/>
                    <a:pt x="22" y="9"/>
                    <a:pt x="24" y="4"/>
                  </a:cubicBezTo>
                  <a:cubicBezTo>
                    <a:pt x="27" y="5"/>
                    <a:pt x="25" y="10"/>
                    <a:pt x="31" y="8"/>
                  </a:cubicBezTo>
                  <a:cubicBezTo>
                    <a:pt x="31" y="17"/>
                    <a:pt x="11" y="13"/>
                    <a:pt x="5" y="12"/>
                  </a:cubicBezTo>
                  <a:cubicBezTo>
                    <a:pt x="4" y="10"/>
                    <a:pt x="9" y="10"/>
                    <a:pt x="9" y="10"/>
                  </a:cubicBezTo>
                  <a:cubicBezTo>
                    <a:pt x="9" y="7"/>
                    <a:pt x="0" y="7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2" name="îśḻîḑe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7378937" y="1896914"/>
              <a:ext cx="30817" cy="22413"/>
            </a:xfrm>
            <a:custGeom>
              <a:avLst/>
              <a:gdLst>
                <a:gd name="T0" fmla="*/ 13 w 15"/>
                <a:gd name="T1" fmla="*/ 0 h 11"/>
                <a:gd name="T2" fmla="*/ 9 w 15"/>
                <a:gd name="T3" fmla="*/ 11 h 11"/>
                <a:gd name="T4" fmla="*/ 0 w 15"/>
                <a:gd name="T5" fmla="*/ 4 h 11"/>
                <a:gd name="T6" fmla="*/ 4 w 15"/>
                <a:gd name="T7" fmla="*/ 0 h 11"/>
                <a:gd name="T8" fmla="*/ 13 w 15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1">
                  <a:moveTo>
                    <a:pt x="13" y="0"/>
                  </a:moveTo>
                  <a:cubicBezTo>
                    <a:pt x="15" y="7"/>
                    <a:pt x="8" y="6"/>
                    <a:pt x="9" y="11"/>
                  </a:cubicBezTo>
                  <a:cubicBezTo>
                    <a:pt x="5" y="10"/>
                    <a:pt x="0" y="10"/>
                    <a:pt x="0" y="4"/>
                  </a:cubicBezTo>
                  <a:cubicBezTo>
                    <a:pt x="3" y="5"/>
                    <a:pt x="3" y="2"/>
                    <a:pt x="4" y="0"/>
                  </a:cubicBezTo>
                  <a:cubicBezTo>
                    <a:pt x="7" y="0"/>
                    <a:pt x="10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3" name="ïṣļíḋe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4484921" y="1905318"/>
              <a:ext cx="23814" cy="18211"/>
            </a:xfrm>
            <a:custGeom>
              <a:avLst/>
              <a:gdLst>
                <a:gd name="T0" fmla="*/ 10 w 12"/>
                <a:gd name="T1" fmla="*/ 9 h 9"/>
                <a:gd name="T2" fmla="*/ 0 w 12"/>
                <a:gd name="T3" fmla="*/ 7 h 9"/>
                <a:gd name="T4" fmla="*/ 10 w 1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10" y="9"/>
                  </a:moveTo>
                  <a:cubicBezTo>
                    <a:pt x="8" y="8"/>
                    <a:pt x="5" y="7"/>
                    <a:pt x="0" y="7"/>
                  </a:cubicBezTo>
                  <a:cubicBezTo>
                    <a:pt x="1" y="4"/>
                    <a:pt x="12" y="0"/>
                    <a:pt x="1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4" name="íSḷïḍe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4420485" y="1910921"/>
              <a:ext cx="30817" cy="19611"/>
            </a:xfrm>
            <a:custGeom>
              <a:avLst/>
              <a:gdLst>
                <a:gd name="T0" fmla="*/ 2 w 15"/>
                <a:gd name="T1" fmla="*/ 3 h 9"/>
                <a:gd name="T2" fmla="*/ 13 w 15"/>
                <a:gd name="T3" fmla="*/ 6 h 9"/>
                <a:gd name="T4" fmla="*/ 2 w 15"/>
                <a:gd name="T5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9">
                  <a:moveTo>
                    <a:pt x="2" y="3"/>
                  </a:moveTo>
                  <a:cubicBezTo>
                    <a:pt x="5" y="4"/>
                    <a:pt x="15" y="0"/>
                    <a:pt x="13" y="6"/>
                  </a:cubicBezTo>
                  <a:cubicBezTo>
                    <a:pt x="9" y="5"/>
                    <a:pt x="0" y="9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5" name="îšlîḓe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7551232" y="1919326"/>
              <a:ext cx="43425" cy="77043"/>
            </a:xfrm>
            <a:custGeom>
              <a:avLst/>
              <a:gdLst>
                <a:gd name="T0" fmla="*/ 10 w 21"/>
                <a:gd name="T1" fmla="*/ 0 h 37"/>
                <a:gd name="T2" fmla="*/ 18 w 21"/>
                <a:gd name="T3" fmla="*/ 0 h 37"/>
                <a:gd name="T4" fmla="*/ 21 w 21"/>
                <a:gd name="T5" fmla="*/ 13 h 37"/>
                <a:gd name="T6" fmla="*/ 16 w 21"/>
                <a:gd name="T7" fmla="*/ 19 h 37"/>
                <a:gd name="T8" fmla="*/ 14 w 21"/>
                <a:gd name="T9" fmla="*/ 25 h 37"/>
                <a:gd name="T10" fmla="*/ 12 w 21"/>
                <a:gd name="T11" fmla="*/ 34 h 37"/>
                <a:gd name="T12" fmla="*/ 6 w 21"/>
                <a:gd name="T13" fmla="*/ 28 h 37"/>
                <a:gd name="T14" fmla="*/ 1 w 21"/>
                <a:gd name="T15" fmla="*/ 21 h 37"/>
                <a:gd name="T16" fmla="*/ 5 w 21"/>
                <a:gd name="T17" fmla="*/ 10 h 37"/>
                <a:gd name="T18" fmla="*/ 10 w 21"/>
                <a:gd name="T1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37">
                  <a:moveTo>
                    <a:pt x="10" y="0"/>
                  </a:moveTo>
                  <a:cubicBezTo>
                    <a:pt x="13" y="0"/>
                    <a:pt x="15" y="0"/>
                    <a:pt x="18" y="0"/>
                  </a:cubicBezTo>
                  <a:cubicBezTo>
                    <a:pt x="20" y="4"/>
                    <a:pt x="20" y="9"/>
                    <a:pt x="21" y="13"/>
                  </a:cubicBezTo>
                  <a:cubicBezTo>
                    <a:pt x="18" y="14"/>
                    <a:pt x="20" y="20"/>
                    <a:pt x="16" y="19"/>
                  </a:cubicBezTo>
                  <a:cubicBezTo>
                    <a:pt x="16" y="22"/>
                    <a:pt x="16" y="24"/>
                    <a:pt x="14" y="25"/>
                  </a:cubicBezTo>
                  <a:cubicBezTo>
                    <a:pt x="13" y="27"/>
                    <a:pt x="16" y="34"/>
                    <a:pt x="12" y="34"/>
                  </a:cubicBezTo>
                  <a:cubicBezTo>
                    <a:pt x="6" y="37"/>
                    <a:pt x="11" y="29"/>
                    <a:pt x="6" y="28"/>
                  </a:cubicBezTo>
                  <a:cubicBezTo>
                    <a:pt x="4" y="28"/>
                    <a:pt x="3" y="23"/>
                    <a:pt x="1" y="21"/>
                  </a:cubicBezTo>
                  <a:cubicBezTo>
                    <a:pt x="0" y="16"/>
                    <a:pt x="7" y="17"/>
                    <a:pt x="5" y="10"/>
                  </a:cubicBezTo>
                  <a:cubicBezTo>
                    <a:pt x="9" y="14"/>
                    <a:pt x="9" y="5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6" name="ïslïḋé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7594657" y="1983762"/>
              <a:ext cx="58833" cy="60234"/>
            </a:xfrm>
            <a:custGeom>
              <a:avLst/>
              <a:gdLst>
                <a:gd name="T0" fmla="*/ 15 w 28"/>
                <a:gd name="T1" fmla="*/ 3 h 29"/>
                <a:gd name="T2" fmla="*/ 21 w 28"/>
                <a:gd name="T3" fmla="*/ 9 h 29"/>
                <a:gd name="T4" fmla="*/ 19 w 28"/>
                <a:gd name="T5" fmla="*/ 10 h 29"/>
                <a:gd name="T6" fmla="*/ 21 w 28"/>
                <a:gd name="T7" fmla="*/ 14 h 29"/>
                <a:gd name="T8" fmla="*/ 28 w 28"/>
                <a:gd name="T9" fmla="*/ 23 h 29"/>
                <a:gd name="T10" fmla="*/ 25 w 28"/>
                <a:gd name="T11" fmla="*/ 29 h 29"/>
                <a:gd name="T12" fmla="*/ 19 w 28"/>
                <a:gd name="T13" fmla="*/ 29 h 29"/>
                <a:gd name="T14" fmla="*/ 10 w 28"/>
                <a:gd name="T15" fmla="*/ 20 h 29"/>
                <a:gd name="T16" fmla="*/ 13 w 28"/>
                <a:gd name="T17" fmla="*/ 16 h 29"/>
                <a:gd name="T18" fmla="*/ 0 w 28"/>
                <a:gd name="T19" fmla="*/ 5 h 29"/>
                <a:gd name="T20" fmla="*/ 15 w 28"/>
                <a:gd name="T2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29">
                  <a:moveTo>
                    <a:pt x="15" y="3"/>
                  </a:moveTo>
                  <a:cubicBezTo>
                    <a:pt x="10" y="9"/>
                    <a:pt x="20" y="7"/>
                    <a:pt x="21" y="9"/>
                  </a:cubicBezTo>
                  <a:cubicBezTo>
                    <a:pt x="22" y="10"/>
                    <a:pt x="19" y="10"/>
                    <a:pt x="19" y="10"/>
                  </a:cubicBezTo>
                  <a:cubicBezTo>
                    <a:pt x="19" y="11"/>
                    <a:pt x="21" y="14"/>
                    <a:pt x="21" y="14"/>
                  </a:cubicBezTo>
                  <a:cubicBezTo>
                    <a:pt x="23" y="18"/>
                    <a:pt x="28" y="18"/>
                    <a:pt x="28" y="23"/>
                  </a:cubicBezTo>
                  <a:cubicBezTo>
                    <a:pt x="24" y="23"/>
                    <a:pt x="25" y="26"/>
                    <a:pt x="25" y="29"/>
                  </a:cubicBezTo>
                  <a:cubicBezTo>
                    <a:pt x="23" y="28"/>
                    <a:pt x="19" y="26"/>
                    <a:pt x="19" y="29"/>
                  </a:cubicBezTo>
                  <a:cubicBezTo>
                    <a:pt x="14" y="28"/>
                    <a:pt x="15" y="21"/>
                    <a:pt x="10" y="20"/>
                  </a:cubicBezTo>
                  <a:cubicBezTo>
                    <a:pt x="10" y="18"/>
                    <a:pt x="13" y="18"/>
                    <a:pt x="13" y="16"/>
                  </a:cubicBezTo>
                  <a:cubicBezTo>
                    <a:pt x="9" y="13"/>
                    <a:pt x="6" y="7"/>
                    <a:pt x="0" y="5"/>
                  </a:cubicBezTo>
                  <a:cubicBezTo>
                    <a:pt x="5" y="0"/>
                    <a:pt x="9" y="2"/>
                    <a:pt x="1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7" name="iŝlïḍê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7572245" y="2008976"/>
              <a:ext cx="12607" cy="8405"/>
            </a:xfrm>
            <a:custGeom>
              <a:avLst/>
              <a:gdLst>
                <a:gd name="T0" fmla="*/ 0 w 6"/>
                <a:gd name="T1" fmla="*/ 0 h 4"/>
                <a:gd name="T2" fmla="*/ 6 w 6"/>
                <a:gd name="T3" fmla="*/ 0 h 4"/>
                <a:gd name="T4" fmla="*/ 6 w 6"/>
                <a:gd name="T5" fmla="*/ 4 h 4"/>
                <a:gd name="T6" fmla="*/ 0 w 6"/>
                <a:gd name="T7" fmla="*/ 4 h 4"/>
                <a:gd name="T8" fmla="*/ 0 w 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cubicBezTo>
                    <a:pt x="2" y="0"/>
                    <a:pt x="4" y="0"/>
                    <a:pt x="6" y="0"/>
                  </a:cubicBezTo>
                  <a:cubicBezTo>
                    <a:pt x="6" y="2"/>
                    <a:pt x="6" y="3"/>
                    <a:pt x="6" y="4"/>
                  </a:cubicBezTo>
                  <a:cubicBezTo>
                    <a:pt x="4" y="4"/>
                    <a:pt x="2" y="4"/>
                    <a:pt x="0" y="4"/>
                  </a:cubicBezTo>
                  <a:cubicBezTo>
                    <a:pt x="0" y="3"/>
                    <a:pt x="0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8" name="ïŝḻîḋe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7590454" y="2018781"/>
              <a:ext cx="33619" cy="50428"/>
            </a:xfrm>
            <a:custGeom>
              <a:avLst/>
              <a:gdLst>
                <a:gd name="T0" fmla="*/ 15 w 16"/>
                <a:gd name="T1" fmla="*/ 20 h 24"/>
                <a:gd name="T2" fmla="*/ 6 w 16"/>
                <a:gd name="T3" fmla="*/ 21 h 24"/>
                <a:gd name="T4" fmla="*/ 0 w 16"/>
                <a:gd name="T5" fmla="*/ 12 h 24"/>
                <a:gd name="T6" fmla="*/ 15 w 16"/>
                <a:gd name="T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5" y="20"/>
                  </a:moveTo>
                  <a:cubicBezTo>
                    <a:pt x="16" y="24"/>
                    <a:pt x="9" y="20"/>
                    <a:pt x="6" y="21"/>
                  </a:cubicBezTo>
                  <a:cubicBezTo>
                    <a:pt x="6" y="16"/>
                    <a:pt x="8" y="10"/>
                    <a:pt x="0" y="12"/>
                  </a:cubicBezTo>
                  <a:cubicBezTo>
                    <a:pt x="7" y="0"/>
                    <a:pt x="7" y="21"/>
                    <a:pt x="15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9" name="ïṥ1ídè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6922282" y="2060805"/>
              <a:ext cx="33619" cy="56031"/>
            </a:xfrm>
            <a:custGeom>
              <a:avLst/>
              <a:gdLst>
                <a:gd name="T0" fmla="*/ 3 w 16"/>
                <a:gd name="T1" fmla="*/ 1 h 27"/>
                <a:gd name="T2" fmla="*/ 8 w 16"/>
                <a:gd name="T3" fmla="*/ 7 h 27"/>
                <a:gd name="T4" fmla="*/ 10 w 16"/>
                <a:gd name="T5" fmla="*/ 9 h 27"/>
                <a:gd name="T6" fmla="*/ 14 w 16"/>
                <a:gd name="T7" fmla="*/ 13 h 27"/>
                <a:gd name="T8" fmla="*/ 12 w 16"/>
                <a:gd name="T9" fmla="*/ 14 h 27"/>
                <a:gd name="T10" fmla="*/ 14 w 16"/>
                <a:gd name="T11" fmla="*/ 24 h 27"/>
                <a:gd name="T12" fmla="*/ 10 w 16"/>
                <a:gd name="T13" fmla="*/ 27 h 27"/>
                <a:gd name="T14" fmla="*/ 3 w 16"/>
                <a:gd name="T1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27">
                  <a:moveTo>
                    <a:pt x="3" y="1"/>
                  </a:moveTo>
                  <a:cubicBezTo>
                    <a:pt x="6" y="0"/>
                    <a:pt x="7" y="5"/>
                    <a:pt x="8" y="7"/>
                  </a:cubicBezTo>
                  <a:cubicBezTo>
                    <a:pt x="9" y="8"/>
                    <a:pt x="10" y="7"/>
                    <a:pt x="10" y="9"/>
                  </a:cubicBezTo>
                  <a:cubicBezTo>
                    <a:pt x="10" y="11"/>
                    <a:pt x="13" y="11"/>
                    <a:pt x="14" y="13"/>
                  </a:cubicBezTo>
                  <a:cubicBezTo>
                    <a:pt x="15" y="15"/>
                    <a:pt x="12" y="14"/>
                    <a:pt x="12" y="14"/>
                  </a:cubicBezTo>
                  <a:cubicBezTo>
                    <a:pt x="12" y="16"/>
                    <a:pt x="16" y="18"/>
                    <a:pt x="14" y="24"/>
                  </a:cubicBezTo>
                  <a:cubicBezTo>
                    <a:pt x="11" y="23"/>
                    <a:pt x="10" y="25"/>
                    <a:pt x="10" y="27"/>
                  </a:cubicBezTo>
                  <a:cubicBezTo>
                    <a:pt x="0" y="24"/>
                    <a:pt x="1" y="1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0" name="ïṧľïďè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7619871" y="2063606"/>
              <a:ext cx="42023" cy="64436"/>
            </a:xfrm>
            <a:custGeom>
              <a:avLst/>
              <a:gdLst>
                <a:gd name="T0" fmla="*/ 16 w 20"/>
                <a:gd name="T1" fmla="*/ 0 h 31"/>
                <a:gd name="T2" fmla="*/ 20 w 20"/>
                <a:gd name="T3" fmla="*/ 15 h 31"/>
                <a:gd name="T4" fmla="*/ 14 w 20"/>
                <a:gd name="T5" fmla="*/ 17 h 31"/>
                <a:gd name="T6" fmla="*/ 14 w 20"/>
                <a:gd name="T7" fmla="*/ 30 h 31"/>
                <a:gd name="T8" fmla="*/ 5 w 20"/>
                <a:gd name="T9" fmla="*/ 25 h 31"/>
                <a:gd name="T10" fmla="*/ 7 w 20"/>
                <a:gd name="T11" fmla="*/ 17 h 31"/>
                <a:gd name="T12" fmla="*/ 7 w 20"/>
                <a:gd name="T13" fmla="*/ 13 h 31"/>
                <a:gd name="T14" fmla="*/ 5 w 20"/>
                <a:gd name="T15" fmla="*/ 13 h 31"/>
                <a:gd name="T16" fmla="*/ 9 w 20"/>
                <a:gd name="T17" fmla="*/ 8 h 31"/>
                <a:gd name="T18" fmla="*/ 13 w 20"/>
                <a:gd name="T19" fmla="*/ 2 h 31"/>
                <a:gd name="T20" fmla="*/ 16 w 20"/>
                <a:gd name="T2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31">
                  <a:moveTo>
                    <a:pt x="16" y="0"/>
                  </a:moveTo>
                  <a:cubicBezTo>
                    <a:pt x="16" y="7"/>
                    <a:pt x="16" y="13"/>
                    <a:pt x="20" y="15"/>
                  </a:cubicBezTo>
                  <a:cubicBezTo>
                    <a:pt x="20" y="17"/>
                    <a:pt x="17" y="17"/>
                    <a:pt x="14" y="17"/>
                  </a:cubicBezTo>
                  <a:cubicBezTo>
                    <a:pt x="18" y="20"/>
                    <a:pt x="13" y="23"/>
                    <a:pt x="14" y="30"/>
                  </a:cubicBezTo>
                  <a:cubicBezTo>
                    <a:pt x="9" y="31"/>
                    <a:pt x="10" y="25"/>
                    <a:pt x="5" y="25"/>
                  </a:cubicBezTo>
                  <a:cubicBezTo>
                    <a:pt x="4" y="21"/>
                    <a:pt x="7" y="20"/>
                    <a:pt x="7" y="17"/>
                  </a:cubicBezTo>
                  <a:cubicBezTo>
                    <a:pt x="7" y="16"/>
                    <a:pt x="4" y="14"/>
                    <a:pt x="7" y="13"/>
                  </a:cubicBezTo>
                  <a:cubicBezTo>
                    <a:pt x="7" y="11"/>
                    <a:pt x="5" y="12"/>
                    <a:pt x="5" y="13"/>
                  </a:cubicBezTo>
                  <a:cubicBezTo>
                    <a:pt x="0" y="13"/>
                    <a:pt x="5" y="6"/>
                    <a:pt x="9" y="8"/>
                  </a:cubicBezTo>
                  <a:cubicBezTo>
                    <a:pt x="9" y="5"/>
                    <a:pt x="11" y="3"/>
                    <a:pt x="13" y="2"/>
                  </a:cubicBezTo>
                  <a:cubicBezTo>
                    <a:pt x="13" y="2"/>
                    <a:pt x="14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1" name="îSľîḓè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7589054" y="2074812"/>
              <a:ext cx="30817" cy="28016"/>
            </a:xfrm>
            <a:custGeom>
              <a:avLst/>
              <a:gdLst>
                <a:gd name="T0" fmla="*/ 9 w 15"/>
                <a:gd name="T1" fmla="*/ 0 h 13"/>
                <a:gd name="T2" fmla="*/ 15 w 15"/>
                <a:gd name="T3" fmla="*/ 6 h 13"/>
                <a:gd name="T4" fmla="*/ 13 w 15"/>
                <a:gd name="T5" fmla="*/ 7 h 13"/>
                <a:gd name="T6" fmla="*/ 1 w 15"/>
                <a:gd name="T7" fmla="*/ 13 h 13"/>
                <a:gd name="T8" fmla="*/ 9 w 15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3">
                  <a:moveTo>
                    <a:pt x="9" y="0"/>
                  </a:moveTo>
                  <a:cubicBezTo>
                    <a:pt x="13" y="0"/>
                    <a:pt x="15" y="2"/>
                    <a:pt x="15" y="6"/>
                  </a:cubicBezTo>
                  <a:cubicBezTo>
                    <a:pt x="11" y="5"/>
                    <a:pt x="11" y="7"/>
                    <a:pt x="13" y="7"/>
                  </a:cubicBezTo>
                  <a:cubicBezTo>
                    <a:pt x="11" y="9"/>
                    <a:pt x="6" y="12"/>
                    <a:pt x="1" y="13"/>
                  </a:cubicBezTo>
                  <a:cubicBezTo>
                    <a:pt x="0" y="5"/>
                    <a:pt x="9" y="7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2" name="ïslïḋè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7675902" y="2175669"/>
              <a:ext cx="21012" cy="39222"/>
            </a:xfrm>
            <a:custGeom>
              <a:avLst/>
              <a:gdLst>
                <a:gd name="T0" fmla="*/ 2 w 10"/>
                <a:gd name="T1" fmla="*/ 0 h 19"/>
                <a:gd name="T2" fmla="*/ 10 w 10"/>
                <a:gd name="T3" fmla="*/ 6 h 19"/>
                <a:gd name="T4" fmla="*/ 0 w 10"/>
                <a:gd name="T5" fmla="*/ 17 h 19"/>
                <a:gd name="T6" fmla="*/ 4 w 10"/>
                <a:gd name="T7" fmla="*/ 15 h 19"/>
                <a:gd name="T8" fmla="*/ 2 w 10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9">
                  <a:moveTo>
                    <a:pt x="2" y="0"/>
                  </a:moveTo>
                  <a:cubicBezTo>
                    <a:pt x="7" y="0"/>
                    <a:pt x="4" y="8"/>
                    <a:pt x="10" y="6"/>
                  </a:cubicBezTo>
                  <a:cubicBezTo>
                    <a:pt x="8" y="11"/>
                    <a:pt x="9" y="19"/>
                    <a:pt x="0" y="17"/>
                  </a:cubicBezTo>
                  <a:cubicBezTo>
                    <a:pt x="0" y="15"/>
                    <a:pt x="3" y="16"/>
                    <a:pt x="4" y="15"/>
                  </a:cubicBezTo>
                  <a:cubicBezTo>
                    <a:pt x="1" y="8"/>
                    <a:pt x="1" y="1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3" name="ïṩḷîďê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7556835" y="2185475"/>
              <a:ext cx="79845" cy="25214"/>
            </a:xfrm>
            <a:custGeom>
              <a:avLst/>
              <a:gdLst>
                <a:gd name="T0" fmla="*/ 37 w 38"/>
                <a:gd name="T1" fmla="*/ 5 h 12"/>
                <a:gd name="T2" fmla="*/ 26 w 38"/>
                <a:gd name="T3" fmla="*/ 10 h 12"/>
                <a:gd name="T4" fmla="*/ 0 w 38"/>
                <a:gd name="T5" fmla="*/ 12 h 12"/>
                <a:gd name="T6" fmla="*/ 31 w 38"/>
                <a:gd name="T7" fmla="*/ 3 h 12"/>
                <a:gd name="T8" fmla="*/ 37 w 38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2">
                  <a:moveTo>
                    <a:pt x="37" y="5"/>
                  </a:moveTo>
                  <a:cubicBezTo>
                    <a:pt x="38" y="10"/>
                    <a:pt x="30" y="10"/>
                    <a:pt x="26" y="10"/>
                  </a:cubicBezTo>
                  <a:cubicBezTo>
                    <a:pt x="18" y="11"/>
                    <a:pt x="7" y="9"/>
                    <a:pt x="0" y="12"/>
                  </a:cubicBezTo>
                  <a:cubicBezTo>
                    <a:pt x="1" y="0"/>
                    <a:pt x="27" y="12"/>
                    <a:pt x="31" y="3"/>
                  </a:cubicBezTo>
                  <a:cubicBezTo>
                    <a:pt x="33" y="4"/>
                    <a:pt x="34" y="5"/>
                    <a:pt x="37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" name="íšļiďè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7727731" y="2216292"/>
              <a:ext cx="50428" cy="32218"/>
            </a:xfrm>
            <a:custGeom>
              <a:avLst/>
              <a:gdLst>
                <a:gd name="T0" fmla="*/ 24 w 24"/>
                <a:gd name="T1" fmla="*/ 10 h 15"/>
                <a:gd name="T2" fmla="*/ 20 w 24"/>
                <a:gd name="T3" fmla="*/ 14 h 15"/>
                <a:gd name="T4" fmla="*/ 9 w 24"/>
                <a:gd name="T5" fmla="*/ 14 h 15"/>
                <a:gd name="T6" fmla="*/ 7 w 24"/>
                <a:gd name="T7" fmla="*/ 12 h 15"/>
                <a:gd name="T8" fmla="*/ 0 w 24"/>
                <a:gd name="T9" fmla="*/ 7 h 15"/>
                <a:gd name="T10" fmla="*/ 9 w 24"/>
                <a:gd name="T11" fmla="*/ 3 h 15"/>
                <a:gd name="T12" fmla="*/ 15 w 24"/>
                <a:gd name="T13" fmla="*/ 1 h 15"/>
                <a:gd name="T14" fmla="*/ 15 w 24"/>
                <a:gd name="T15" fmla="*/ 3 h 15"/>
                <a:gd name="T16" fmla="*/ 16 w 24"/>
                <a:gd name="T17" fmla="*/ 1 h 15"/>
                <a:gd name="T18" fmla="*/ 24 w 24"/>
                <a:gd name="T19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5">
                  <a:moveTo>
                    <a:pt x="24" y="10"/>
                  </a:moveTo>
                  <a:cubicBezTo>
                    <a:pt x="22" y="11"/>
                    <a:pt x="21" y="12"/>
                    <a:pt x="20" y="14"/>
                  </a:cubicBezTo>
                  <a:cubicBezTo>
                    <a:pt x="16" y="11"/>
                    <a:pt x="13" y="15"/>
                    <a:pt x="9" y="14"/>
                  </a:cubicBezTo>
                  <a:cubicBezTo>
                    <a:pt x="8" y="14"/>
                    <a:pt x="9" y="12"/>
                    <a:pt x="7" y="12"/>
                  </a:cubicBezTo>
                  <a:cubicBezTo>
                    <a:pt x="5" y="12"/>
                    <a:pt x="3" y="8"/>
                    <a:pt x="0" y="7"/>
                  </a:cubicBezTo>
                  <a:cubicBezTo>
                    <a:pt x="0" y="4"/>
                    <a:pt x="6" y="5"/>
                    <a:pt x="9" y="3"/>
                  </a:cubicBezTo>
                  <a:cubicBezTo>
                    <a:pt x="9" y="3"/>
                    <a:pt x="14" y="0"/>
                    <a:pt x="15" y="1"/>
                  </a:cubicBezTo>
                  <a:cubicBezTo>
                    <a:pt x="15" y="1"/>
                    <a:pt x="15" y="3"/>
                    <a:pt x="15" y="3"/>
                  </a:cubicBezTo>
                  <a:cubicBezTo>
                    <a:pt x="16" y="3"/>
                    <a:pt x="17" y="1"/>
                    <a:pt x="16" y="1"/>
                  </a:cubicBezTo>
                  <a:cubicBezTo>
                    <a:pt x="20" y="2"/>
                    <a:pt x="23" y="6"/>
                    <a:pt x="2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5" name="iŝ1idé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7754346" y="2233101"/>
              <a:ext cx="282958" cy="149884"/>
            </a:xfrm>
            <a:custGeom>
              <a:avLst/>
              <a:gdLst>
                <a:gd name="T0" fmla="*/ 44 w 136"/>
                <a:gd name="T1" fmla="*/ 36 h 72"/>
                <a:gd name="T2" fmla="*/ 37 w 136"/>
                <a:gd name="T3" fmla="*/ 32 h 72"/>
                <a:gd name="T4" fmla="*/ 33 w 136"/>
                <a:gd name="T5" fmla="*/ 25 h 72"/>
                <a:gd name="T6" fmla="*/ 13 w 136"/>
                <a:gd name="T7" fmla="*/ 19 h 72"/>
                <a:gd name="T8" fmla="*/ 2 w 136"/>
                <a:gd name="T9" fmla="*/ 19 h 72"/>
                <a:gd name="T10" fmla="*/ 0 w 136"/>
                <a:gd name="T11" fmla="*/ 12 h 72"/>
                <a:gd name="T12" fmla="*/ 5 w 136"/>
                <a:gd name="T13" fmla="*/ 12 h 72"/>
                <a:gd name="T14" fmla="*/ 11 w 136"/>
                <a:gd name="T15" fmla="*/ 10 h 72"/>
                <a:gd name="T16" fmla="*/ 20 w 136"/>
                <a:gd name="T17" fmla="*/ 13 h 72"/>
                <a:gd name="T18" fmla="*/ 28 w 136"/>
                <a:gd name="T19" fmla="*/ 8 h 72"/>
                <a:gd name="T20" fmla="*/ 43 w 136"/>
                <a:gd name="T21" fmla="*/ 2 h 72"/>
                <a:gd name="T22" fmla="*/ 46 w 136"/>
                <a:gd name="T23" fmla="*/ 6 h 72"/>
                <a:gd name="T24" fmla="*/ 61 w 136"/>
                <a:gd name="T25" fmla="*/ 12 h 72"/>
                <a:gd name="T26" fmla="*/ 65 w 136"/>
                <a:gd name="T27" fmla="*/ 10 h 72"/>
                <a:gd name="T28" fmla="*/ 69 w 136"/>
                <a:gd name="T29" fmla="*/ 13 h 72"/>
                <a:gd name="T30" fmla="*/ 78 w 136"/>
                <a:gd name="T31" fmla="*/ 13 h 72"/>
                <a:gd name="T32" fmla="*/ 85 w 136"/>
                <a:gd name="T33" fmla="*/ 17 h 72"/>
                <a:gd name="T34" fmla="*/ 85 w 136"/>
                <a:gd name="T35" fmla="*/ 23 h 72"/>
                <a:gd name="T36" fmla="*/ 89 w 136"/>
                <a:gd name="T37" fmla="*/ 21 h 72"/>
                <a:gd name="T38" fmla="*/ 91 w 136"/>
                <a:gd name="T39" fmla="*/ 27 h 72"/>
                <a:gd name="T40" fmla="*/ 100 w 136"/>
                <a:gd name="T41" fmla="*/ 32 h 72"/>
                <a:gd name="T42" fmla="*/ 115 w 136"/>
                <a:gd name="T43" fmla="*/ 38 h 72"/>
                <a:gd name="T44" fmla="*/ 113 w 136"/>
                <a:gd name="T45" fmla="*/ 43 h 72"/>
                <a:gd name="T46" fmla="*/ 119 w 136"/>
                <a:gd name="T47" fmla="*/ 47 h 72"/>
                <a:gd name="T48" fmla="*/ 119 w 136"/>
                <a:gd name="T49" fmla="*/ 51 h 72"/>
                <a:gd name="T50" fmla="*/ 126 w 136"/>
                <a:gd name="T51" fmla="*/ 58 h 72"/>
                <a:gd name="T52" fmla="*/ 136 w 136"/>
                <a:gd name="T53" fmla="*/ 68 h 72"/>
                <a:gd name="T54" fmla="*/ 123 w 136"/>
                <a:gd name="T55" fmla="*/ 68 h 72"/>
                <a:gd name="T56" fmla="*/ 112 w 136"/>
                <a:gd name="T57" fmla="*/ 60 h 72"/>
                <a:gd name="T58" fmla="*/ 108 w 136"/>
                <a:gd name="T59" fmla="*/ 56 h 72"/>
                <a:gd name="T60" fmla="*/ 106 w 136"/>
                <a:gd name="T61" fmla="*/ 54 h 72"/>
                <a:gd name="T62" fmla="*/ 100 w 136"/>
                <a:gd name="T63" fmla="*/ 49 h 72"/>
                <a:gd name="T64" fmla="*/ 85 w 136"/>
                <a:gd name="T65" fmla="*/ 47 h 72"/>
                <a:gd name="T66" fmla="*/ 78 w 136"/>
                <a:gd name="T67" fmla="*/ 64 h 72"/>
                <a:gd name="T68" fmla="*/ 67 w 136"/>
                <a:gd name="T69" fmla="*/ 60 h 72"/>
                <a:gd name="T70" fmla="*/ 61 w 136"/>
                <a:gd name="T71" fmla="*/ 58 h 72"/>
                <a:gd name="T72" fmla="*/ 54 w 136"/>
                <a:gd name="T73" fmla="*/ 49 h 72"/>
                <a:gd name="T74" fmla="*/ 46 w 136"/>
                <a:gd name="T75" fmla="*/ 56 h 72"/>
                <a:gd name="T76" fmla="*/ 41 w 136"/>
                <a:gd name="T77" fmla="*/ 53 h 72"/>
                <a:gd name="T78" fmla="*/ 46 w 136"/>
                <a:gd name="T79" fmla="*/ 47 h 72"/>
                <a:gd name="T80" fmla="*/ 50 w 136"/>
                <a:gd name="T81" fmla="*/ 40 h 72"/>
                <a:gd name="T82" fmla="*/ 48 w 136"/>
                <a:gd name="T83" fmla="*/ 43 h 72"/>
                <a:gd name="T84" fmla="*/ 44 w 136"/>
                <a:gd name="T85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72">
                  <a:moveTo>
                    <a:pt x="44" y="36"/>
                  </a:moveTo>
                  <a:cubicBezTo>
                    <a:pt x="41" y="36"/>
                    <a:pt x="42" y="31"/>
                    <a:pt x="37" y="32"/>
                  </a:cubicBezTo>
                  <a:cubicBezTo>
                    <a:pt x="36" y="29"/>
                    <a:pt x="34" y="27"/>
                    <a:pt x="33" y="25"/>
                  </a:cubicBezTo>
                  <a:cubicBezTo>
                    <a:pt x="25" y="24"/>
                    <a:pt x="17" y="23"/>
                    <a:pt x="13" y="19"/>
                  </a:cubicBezTo>
                  <a:cubicBezTo>
                    <a:pt x="7" y="21"/>
                    <a:pt x="9" y="19"/>
                    <a:pt x="2" y="19"/>
                  </a:cubicBezTo>
                  <a:cubicBezTo>
                    <a:pt x="1" y="16"/>
                    <a:pt x="3" y="12"/>
                    <a:pt x="0" y="12"/>
                  </a:cubicBezTo>
                  <a:cubicBezTo>
                    <a:pt x="1" y="8"/>
                    <a:pt x="3" y="12"/>
                    <a:pt x="5" y="12"/>
                  </a:cubicBezTo>
                  <a:cubicBezTo>
                    <a:pt x="8" y="11"/>
                    <a:pt x="9" y="9"/>
                    <a:pt x="11" y="10"/>
                  </a:cubicBezTo>
                  <a:cubicBezTo>
                    <a:pt x="15" y="10"/>
                    <a:pt x="17" y="13"/>
                    <a:pt x="20" y="13"/>
                  </a:cubicBezTo>
                  <a:cubicBezTo>
                    <a:pt x="24" y="15"/>
                    <a:pt x="25" y="9"/>
                    <a:pt x="28" y="8"/>
                  </a:cubicBezTo>
                  <a:cubicBezTo>
                    <a:pt x="32" y="5"/>
                    <a:pt x="39" y="6"/>
                    <a:pt x="43" y="2"/>
                  </a:cubicBezTo>
                  <a:cubicBezTo>
                    <a:pt x="46" y="0"/>
                    <a:pt x="45" y="5"/>
                    <a:pt x="46" y="6"/>
                  </a:cubicBezTo>
                  <a:cubicBezTo>
                    <a:pt x="50" y="8"/>
                    <a:pt x="61" y="5"/>
                    <a:pt x="61" y="12"/>
                  </a:cubicBezTo>
                  <a:cubicBezTo>
                    <a:pt x="63" y="13"/>
                    <a:pt x="65" y="10"/>
                    <a:pt x="65" y="10"/>
                  </a:cubicBezTo>
                  <a:cubicBezTo>
                    <a:pt x="67" y="10"/>
                    <a:pt x="67" y="13"/>
                    <a:pt x="69" y="13"/>
                  </a:cubicBezTo>
                  <a:cubicBezTo>
                    <a:pt x="71" y="15"/>
                    <a:pt x="75" y="12"/>
                    <a:pt x="78" y="13"/>
                  </a:cubicBezTo>
                  <a:cubicBezTo>
                    <a:pt x="79" y="14"/>
                    <a:pt x="80" y="19"/>
                    <a:pt x="85" y="17"/>
                  </a:cubicBezTo>
                  <a:cubicBezTo>
                    <a:pt x="88" y="20"/>
                    <a:pt x="86" y="20"/>
                    <a:pt x="85" y="23"/>
                  </a:cubicBezTo>
                  <a:cubicBezTo>
                    <a:pt x="88" y="23"/>
                    <a:pt x="89" y="22"/>
                    <a:pt x="89" y="21"/>
                  </a:cubicBezTo>
                  <a:cubicBezTo>
                    <a:pt x="91" y="21"/>
                    <a:pt x="91" y="24"/>
                    <a:pt x="91" y="27"/>
                  </a:cubicBezTo>
                  <a:cubicBezTo>
                    <a:pt x="93" y="30"/>
                    <a:pt x="97" y="30"/>
                    <a:pt x="100" y="32"/>
                  </a:cubicBezTo>
                  <a:cubicBezTo>
                    <a:pt x="102" y="33"/>
                    <a:pt x="109" y="38"/>
                    <a:pt x="115" y="38"/>
                  </a:cubicBezTo>
                  <a:cubicBezTo>
                    <a:pt x="116" y="41"/>
                    <a:pt x="114" y="41"/>
                    <a:pt x="113" y="43"/>
                  </a:cubicBezTo>
                  <a:cubicBezTo>
                    <a:pt x="114" y="46"/>
                    <a:pt x="118" y="45"/>
                    <a:pt x="119" y="47"/>
                  </a:cubicBezTo>
                  <a:cubicBezTo>
                    <a:pt x="120" y="48"/>
                    <a:pt x="118" y="50"/>
                    <a:pt x="119" y="51"/>
                  </a:cubicBezTo>
                  <a:cubicBezTo>
                    <a:pt x="121" y="53"/>
                    <a:pt x="124" y="55"/>
                    <a:pt x="126" y="58"/>
                  </a:cubicBezTo>
                  <a:cubicBezTo>
                    <a:pt x="129" y="62"/>
                    <a:pt x="131" y="67"/>
                    <a:pt x="136" y="68"/>
                  </a:cubicBezTo>
                  <a:cubicBezTo>
                    <a:pt x="132" y="72"/>
                    <a:pt x="125" y="68"/>
                    <a:pt x="123" y="68"/>
                  </a:cubicBezTo>
                  <a:cubicBezTo>
                    <a:pt x="119" y="67"/>
                    <a:pt x="117" y="65"/>
                    <a:pt x="112" y="60"/>
                  </a:cubicBezTo>
                  <a:cubicBezTo>
                    <a:pt x="110" y="59"/>
                    <a:pt x="109" y="57"/>
                    <a:pt x="108" y="56"/>
                  </a:cubicBezTo>
                  <a:cubicBezTo>
                    <a:pt x="107" y="55"/>
                    <a:pt x="106" y="57"/>
                    <a:pt x="106" y="54"/>
                  </a:cubicBezTo>
                  <a:cubicBezTo>
                    <a:pt x="106" y="54"/>
                    <a:pt x="101" y="49"/>
                    <a:pt x="100" y="49"/>
                  </a:cubicBezTo>
                  <a:cubicBezTo>
                    <a:pt x="96" y="47"/>
                    <a:pt x="90" y="50"/>
                    <a:pt x="85" y="47"/>
                  </a:cubicBezTo>
                  <a:cubicBezTo>
                    <a:pt x="81" y="51"/>
                    <a:pt x="80" y="58"/>
                    <a:pt x="78" y="64"/>
                  </a:cubicBezTo>
                  <a:cubicBezTo>
                    <a:pt x="77" y="61"/>
                    <a:pt x="70" y="62"/>
                    <a:pt x="67" y="60"/>
                  </a:cubicBezTo>
                  <a:cubicBezTo>
                    <a:pt x="65" y="58"/>
                    <a:pt x="68" y="55"/>
                    <a:pt x="61" y="58"/>
                  </a:cubicBezTo>
                  <a:cubicBezTo>
                    <a:pt x="65" y="49"/>
                    <a:pt x="52" y="56"/>
                    <a:pt x="54" y="49"/>
                  </a:cubicBezTo>
                  <a:cubicBezTo>
                    <a:pt x="49" y="50"/>
                    <a:pt x="45" y="50"/>
                    <a:pt x="46" y="56"/>
                  </a:cubicBezTo>
                  <a:cubicBezTo>
                    <a:pt x="44" y="55"/>
                    <a:pt x="44" y="52"/>
                    <a:pt x="41" y="53"/>
                  </a:cubicBezTo>
                  <a:cubicBezTo>
                    <a:pt x="41" y="49"/>
                    <a:pt x="44" y="49"/>
                    <a:pt x="46" y="47"/>
                  </a:cubicBezTo>
                  <a:cubicBezTo>
                    <a:pt x="49" y="45"/>
                    <a:pt x="51" y="45"/>
                    <a:pt x="50" y="40"/>
                  </a:cubicBezTo>
                  <a:cubicBezTo>
                    <a:pt x="49" y="38"/>
                    <a:pt x="48" y="43"/>
                    <a:pt x="48" y="43"/>
                  </a:cubicBezTo>
                  <a:cubicBezTo>
                    <a:pt x="45" y="42"/>
                    <a:pt x="46" y="31"/>
                    <a:pt x="44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" name="isḻïdè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7688509" y="2252712"/>
              <a:ext cx="29417" cy="23814"/>
            </a:xfrm>
            <a:custGeom>
              <a:avLst/>
              <a:gdLst>
                <a:gd name="T0" fmla="*/ 13 w 14"/>
                <a:gd name="T1" fmla="*/ 4 h 12"/>
                <a:gd name="T2" fmla="*/ 0 w 14"/>
                <a:gd name="T3" fmla="*/ 6 h 12"/>
                <a:gd name="T4" fmla="*/ 13 w 14"/>
                <a:gd name="T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2">
                  <a:moveTo>
                    <a:pt x="13" y="4"/>
                  </a:moveTo>
                  <a:cubicBezTo>
                    <a:pt x="14" y="12"/>
                    <a:pt x="3" y="6"/>
                    <a:pt x="0" y="6"/>
                  </a:cubicBezTo>
                  <a:cubicBezTo>
                    <a:pt x="2" y="4"/>
                    <a:pt x="11" y="0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7" name="îś1íďe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7653490" y="2258315"/>
              <a:ext cx="18211" cy="9806"/>
            </a:xfrm>
            <a:custGeom>
              <a:avLst/>
              <a:gdLst>
                <a:gd name="T0" fmla="*/ 0 w 9"/>
                <a:gd name="T1" fmla="*/ 3 h 5"/>
                <a:gd name="T2" fmla="*/ 6 w 9"/>
                <a:gd name="T3" fmla="*/ 5 h 5"/>
                <a:gd name="T4" fmla="*/ 2 w 9"/>
                <a:gd name="T5" fmla="*/ 5 h 5"/>
                <a:gd name="T6" fmla="*/ 0 w 9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cubicBezTo>
                    <a:pt x="0" y="0"/>
                    <a:pt x="9" y="1"/>
                    <a:pt x="6" y="5"/>
                  </a:cubicBezTo>
                  <a:cubicBezTo>
                    <a:pt x="5" y="5"/>
                    <a:pt x="3" y="5"/>
                    <a:pt x="2" y="5"/>
                  </a:cubicBezTo>
                  <a:cubicBezTo>
                    <a:pt x="2" y="4"/>
                    <a:pt x="1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8" name="îşlîḋé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8013490" y="2280728"/>
              <a:ext cx="56031" cy="40623"/>
            </a:xfrm>
            <a:custGeom>
              <a:avLst/>
              <a:gdLst>
                <a:gd name="T0" fmla="*/ 21 w 27"/>
                <a:gd name="T1" fmla="*/ 0 h 19"/>
                <a:gd name="T2" fmla="*/ 27 w 27"/>
                <a:gd name="T3" fmla="*/ 0 h 19"/>
                <a:gd name="T4" fmla="*/ 27 w 27"/>
                <a:gd name="T5" fmla="*/ 5 h 19"/>
                <a:gd name="T6" fmla="*/ 23 w 27"/>
                <a:gd name="T7" fmla="*/ 7 h 19"/>
                <a:gd name="T8" fmla="*/ 23 w 27"/>
                <a:gd name="T9" fmla="*/ 13 h 19"/>
                <a:gd name="T10" fmla="*/ 19 w 27"/>
                <a:gd name="T11" fmla="*/ 15 h 19"/>
                <a:gd name="T12" fmla="*/ 2 w 27"/>
                <a:gd name="T13" fmla="*/ 9 h 19"/>
                <a:gd name="T14" fmla="*/ 21 w 27"/>
                <a:gd name="T1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9">
                  <a:moveTo>
                    <a:pt x="21" y="0"/>
                  </a:moveTo>
                  <a:cubicBezTo>
                    <a:pt x="23" y="0"/>
                    <a:pt x="25" y="0"/>
                    <a:pt x="27" y="0"/>
                  </a:cubicBezTo>
                  <a:cubicBezTo>
                    <a:pt x="26" y="1"/>
                    <a:pt x="27" y="4"/>
                    <a:pt x="27" y="5"/>
                  </a:cubicBezTo>
                  <a:cubicBezTo>
                    <a:pt x="26" y="7"/>
                    <a:pt x="23" y="6"/>
                    <a:pt x="23" y="7"/>
                  </a:cubicBezTo>
                  <a:cubicBezTo>
                    <a:pt x="22" y="9"/>
                    <a:pt x="26" y="11"/>
                    <a:pt x="23" y="13"/>
                  </a:cubicBezTo>
                  <a:cubicBezTo>
                    <a:pt x="21" y="11"/>
                    <a:pt x="19" y="11"/>
                    <a:pt x="19" y="15"/>
                  </a:cubicBezTo>
                  <a:cubicBezTo>
                    <a:pt x="13" y="13"/>
                    <a:pt x="0" y="19"/>
                    <a:pt x="2" y="9"/>
                  </a:cubicBezTo>
                  <a:cubicBezTo>
                    <a:pt x="12" y="13"/>
                    <a:pt x="18" y="8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9" name="îsḻîḑe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7509209" y="2340961"/>
              <a:ext cx="30817" cy="15409"/>
            </a:xfrm>
            <a:custGeom>
              <a:avLst/>
              <a:gdLst>
                <a:gd name="T0" fmla="*/ 15 w 15"/>
                <a:gd name="T1" fmla="*/ 1 h 7"/>
                <a:gd name="T2" fmla="*/ 0 w 15"/>
                <a:gd name="T3" fmla="*/ 6 h 7"/>
                <a:gd name="T4" fmla="*/ 15 w 15"/>
                <a:gd name="T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7">
                  <a:moveTo>
                    <a:pt x="15" y="1"/>
                  </a:moveTo>
                  <a:cubicBezTo>
                    <a:pt x="12" y="4"/>
                    <a:pt x="8" y="7"/>
                    <a:pt x="0" y="6"/>
                  </a:cubicBezTo>
                  <a:cubicBezTo>
                    <a:pt x="1" y="0"/>
                    <a:pt x="9" y="1"/>
                    <a:pt x="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0" name="ïṥliḑe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7556835" y="2340961"/>
              <a:ext cx="32218" cy="11206"/>
            </a:xfrm>
            <a:custGeom>
              <a:avLst/>
              <a:gdLst>
                <a:gd name="T0" fmla="*/ 15 w 15"/>
                <a:gd name="T1" fmla="*/ 1 h 5"/>
                <a:gd name="T2" fmla="*/ 0 w 15"/>
                <a:gd name="T3" fmla="*/ 4 h 5"/>
                <a:gd name="T4" fmla="*/ 15 w 15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5">
                  <a:moveTo>
                    <a:pt x="15" y="1"/>
                  </a:moveTo>
                  <a:cubicBezTo>
                    <a:pt x="13" y="5"/>
                    <a:pt x="6" y="4"/>
                    <a:pt x="0" y="4"/>
                  </a:cubicBezTo>
                  <a:cubicBezTo>
                    <a:pt x="2" y="0"/>
                    <a:pt x="8" y="0"/>
                    <a:pt x="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1" name="iṧ1ïḑe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7615668" y="2340961"/>
              <a:ext cx="51829" cy="33619"/>
            </a:xfrm>
            <a:custGeom>
              <a:avLst/>
              <a:gdLst>
                <a:gd name="T0" fmla="*/ 24 w 25"/>
                <a:gd name="T1" fmla="*/ 1 h 16"/>
                <a:gd name="T2" fmla="*/ 22 w 25"/>
                <a:gd name="T3" fmla="*/ 8 h 16"/>
                <a:gd name="T4" fmla="*/ 18 w 25"/>
                <a:gd name="T5" fmla="*/ 8 h 16"/>
                <a:gd name="T6" fmla="*/ 2 w 25"/>
                <a:gd name="T7" fmla="*/ 16 h 16"/>
                <a:gd name="T8" fmla="*/ 7 w 25"/>
                <a:gd name="T9" fmla="*/ 10 h 16"/>
                <a:gd name="T10" fmla="*/ 11 w 25"/>
                <a:gd name="T11" fmla="*/ 6 h 16"/>
                <a:gd name="T12" fmla="*/ 15 w 25"/>
                <a:gd name="T13" fmla="*/ 2 h 16"/>
                <a:gd name="T14" fmla="*/ 24 w 25"/>
                <a:gd name="T15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6">
                  <a:moveTo>
                    <a:pt x="24" y="1"/>
                  </a:moveTo>
                  <a:cubicBezTo>
                    <a:pt x="25" y="4"/>
                    <a:pt x="23" y="7"/>
                    <a:pt x="22" y="8"/>
                  </a:cubicBezTo>
                  <a:cubicBezTo>
                    <a:pt x="21" y="9"/>
                    <a:pt x="19" y="7"/>
                    <a:pt x="18" y="8"/>
                  </a:cubicBezTo>
                  <a:cubicBezTo>
                    <a:pt x="16" y="11"/>
                    <a:pt x="10" y="16"/>
                    <a:pt x="2" y="16"/>
                  </a:cubicBezTo>
                  <a:cubicBezTo>
                    <a:pt x="0" y="11"/>
                    <a:pt x="5" y="11"/>
                    <a:pt x="7" y="10"/>
                  </a:cubicBezTo>
                  <a:cubicBezTo>
                    <a:pt x="8" y="9"/>
                    <a:pt x="10" y="7"/>
                    <a:pt x="11" y="6"/>
                  </a:cubicBezTo>
                  <a:cubicBezTo>
                    <a:pt x="12" y="5"/>
                    <a:pt x="14" y="5"/>
                    <a:pt x="15" y="2"/>
                  </a:cubicBezTo>
                  <a:cubicBezTo>
                    <a:pt x="20" y="4"/>
                    <a:pt x="19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" name="îSľíḋé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8401508" y="2785009"/>
              <a:ext cx="28016" cy="39222"/>
            </a:xfrm>
            <a:custGeom>
              <a:avLst/>
              <a:gdLst>
                <a:gd name="T0" fmla="*/ 2 w 13"/>
                <a:gd name="T1" fmla="*/ 0 h 19"/>
                <a:gd name="T2" fmla="*/ 4 w 13"/>
                <a:gd name="T3" fmla="*/ 4 h 19"/>
                <a:gd name="T4" fmla="*/ 9 w 13"/>
                <a:gd name="T5" fmla="*/ 9 h 19"/>
                <a:gd name="T6" fmla="*/ 11 w 13"/>
                <a:gd name="T7" fmla="*/ 19 h 19"/>
                <a:gd name="T8" fmla="*/ 6 w 13"/>
                <a:gd name="T9" fmla="*/ 19 h 19"/>
                <a:gd name="T10" fmla="*/ 0 w 13"/>
                <a:gd name="T11" fmla="*/ 4 h 19"/>
                <a:gd name="T12" fmla="*/ 2 w 13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9">
                  <a:moveTo>
                    <a:pt x="2" y="0"/>
                  </a:moveTo>
                  <a:cubicBezTo>
                    <a:pt x="4" y="0"/>
                    <a:pt x="3" y="2"/>
                    <a:pt x="4" y="4"/>
                  </a:cubicBezTo>
                  <a:cubicBezTo>
                    <a:pt x="2" y="6"/>
                    <a:pt x="12" y="7"/>
                    <a:pt x="9" y="9"/>
                  </a:cubicBezTo>
                  <a:cubicBezTo>
                    <a:pt x="6" y="13"/>
                    <a:pt x="13" y="10"/>
                    <a:pt x="11" y="19"/>
                  </a:cubicBezTo>
                  <a:cubicBezTo>
                    <a:pt x="8" y="19"/>
                    <a:pt x="6" y="16"/>
                    <a:pt x="6" y="19"/>
                  </a:cubicBezTo>
                  <a:cubicBezTo>
                    <a:pt x="3" y="16"/>
                    <a:pt x="2" y="8"/>
                    <a:pt x="0" y="4"/>
                  </a:cubicBezTo>
                  <a:cubicBezTo>
                    <a:pt x="2" y="4"/>
                    <a:pt x="1" y="2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3" name="îšḻíḍê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8408511" y="2820029"/>
              <a:ext cx="64436" cy="85448"/>
            </a:xfrm>
            <a:custGeom>
              <a:avLst/>
              <a:gdLst>
                <a:gd name="T0" fmla="*/ 10 w 31"/>
                <a:gd name="T1" fmla="*/ 0 h 41"/>
                <a:gd name="T2" fmla="*/ 12 w 31"/>
                <a:gd name="T3" fmla="*/ 2 h 41"/>
                <a:gd name="T4" fmla="*/ 16 w 31"/>
                <a:gd name="T5" fmla="*/ 2 h 41"/>
                <a:gd name="T6" fmla="*/ 31 w 31"/>
                <a:gd name="T7" fmla="*/ 9 h 41"/>
                <a:gd name="T8" fmla="*/ 31 w 31"/>
                <a:gd name="T9" fmla="*/ 19 h 41"/>
                <a:gd name="T10" fmla="*/ 25 w 31"/>
                <a:gd name="T11" fmla="*/ 19 h 41"/>
                <a:gd name="T12" fmla="*/ 23 w 31"/>
                <a:gd name="T13" fmla="*/ 22 h 41"/>
                <a:gd name="T14" fmla="*/ 21 w 31"/>
                <a:gd name="T15" fmla="*/ 33 h 41"/>
                <a:gd name="T16" fmla="*/ 19 w 31"/>
                <a:gd name="T17" fmla="*/ 37 h 41"/>
                <a:gd name="T18" fmla="*/ 10 w 31"/>
                <a:gd name="T19" fmla="*/ 39 h 41"/>
                <a:gd name="T20" fmla="*/ 8 w 31"/>
                <a:gd name="T21" fmla="*/ 33 h 41"/>
                <a:gd name="T22" fmla="*/ 12 w 31"/>
                <a:gd name="T23" fmla="*/ 30 h 41"/>
                <a:gd name="T24" fmla="*/ 1 w 31"/>
                <a:gd name="T25" fmla="*/ 24 h 41"/>
                <a:gd name="T26" fmla="*/ 8 w 31"/>
                <a:gd name="T27" fmla="*/ 17 h 41"/>
                <a:gd name="T28" fmla="*/ 10 w 31"/>
                <a:gd name="T2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41">
                  <a:moveTo>
                    <a:pt x="10" y="0"/>
                  </a:moveTo>
                  <a:cubicBezTo>
                    <a:pt x="12" y="0"/>
                    <a:pt x="12" y="1"/>
                    <a:pt x="12" y="2"/>
                  </a:cubicBezTo>
                  <a:cubicBezTo>
                    <a:pt x="12" y="5"/>
                    <a:pt x="16" y="2"/>
                    <a:pt x="16" y="2"/>
                  </a:cubicBezTo>
                  <a:cubicBezTo>
                    <a:pt x="21" y="5"/>
                    <a:pt x="19" y="12"/>
                    <a:pt x="31" y="9"/>
                  </a:cubicBezTo>
                  <a:cubicBezTo>
                    <a:pt x="31" y="12"/>
                    <a:pt x="31" y="15"/>
                    <a:pt x="31" y="19"/>
                  </a:cubicBezTo>
                  <a:cubicBezTo>
                    <a:pt x="29" y="19"/>
                    <a:pt x="27" y="19"/>
                    <a:pt x="25" y="19"/>
                  </a:cubicBezTo>
                  <a:cubicBezTo>
                    <a:pt x="25" y="21"/>
                    <a:pt x="25" y="22"/>
                    <a:pt x="23" y="22"/>
                  </a:cubicBezTo>
                  <a:cubicBezTo>
                    <a:pt x="27" y="27"/>
                    <a:pt x="22" y="28"/>
                    <a:pt x="21" y="33"/>
                  </a:cubicBezTo>
                  <a:cubicBezTo>
                    <a:pt x="21" y="35"/>
                    <a:pt x="15" y="36"/>
                    <a:pt x="19" y="37"/>
                  </a:cubicBezTo>
                  <a:cubicBezTo>
                    <a:pt x="20" y="41"/>
                    <a:pt x="13" y="38"/>
                    <a:pt x="10" y="39"/>
                  </a:cubicBezTo>
                  <a:cubicBezTo>
                    <a:pt x="11" y="36"/>
                    <a:pt x="8" y="36"/>
                    <a:pt x="8" y="33"/>
                  </a:cubicBezTo>
                  <a:cubicBezTo>
                    <a:pt x="8" y="30"/>
                    <a:pt x="10" y="30"/>
                    <a:pt x="12" y="30"/>
                  </a:cubicBezTo>
                  <a:cubicBezTo>
                    <a:pt x="9" y="27"/>
                    <a:pt x="8" y="22"/>
                    <a:pt x="1" y="24"/>
                  </a:cubicBezTo>
                  <a:cubicBezTo>
                    <a:pt x="0" y="19"/>
                    <a:pt x="6" y="19"/>
                    <a:pt x="8" y="17"/>
                  </a:cubicBezTo>
                  <a:cubicBezTo>
                    <a:pt x="9" y="7"/>
                    <a:pt x="8" y="7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4" name="iṩľîḍê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7957459" y="2890068"/>
              <a:ext cx="51829" cy="56031"/>
            </a:xfrm>
            <a:custGeom>
              <a:avLst/>
              <a:gdLst>
                <a:gd name="T0" fmla="*/ 24 w 25"/>
                <a:gd name="T1" fmla="*/ 1 h 27"/>
                <a:gd name="T2" fmla="*/ 24 w 25"/>
                <a:gd name="T3" fmla="*/ 12 h 27"/>
                <a:gd name="T4" fmla="*/ 22 w 25"/>
                <a:gd name="T5" fmla="*/ 9 h 27"/>
                <a:gd name="T6" fmla="*/ 20 w 25"/>
                <a:gd name="T7" fmla="*/ 11 h 27"/>
                <a:gd name="T8" fmla="*/ 20 w 25"/>
                <a:gd name="T9" fmla="*/ 20 h 27"/>
                <a:gd name="T10" fmla="*/ 16 w 25"/>
                <a:gd name="T11" fmla="*/ 20 h 27"/>
                <a:gd name="T12" fmla="*/ 16 w 25"/>
                <a:gd name="T13" fmla="*/ 24 h 27"/>
                <a:gd name="T14" fmla="*/ 11 w 25"/>
                <a:gd name="T15" fmla="*/ 27 h 27"/>
                <a:gd name="T16" fmla="*/ 7 w 25"/>
                <a:gd name="T17" fmla="*/ 22 h 27"/>
                <a:gd name="T18" fmla="*/ 3 w 25"/>
                <a:gd name="T19" fmla="*/ 18 h 27"/>
                <a:gd name="T20" fmla="*/ 0 w 25"/>
                <a:gd name="T21" fmla="*/ 7 h 27"/>
                <a:gd name="T22" fmla="*/ 15 w 25"/>
                <a:gd name="T23" fmla="*/ 3 h 27"/>
                <a:gd name="T24" fmla="*/ 24 w 25"/>
                <a:gd name="T2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7">
                  <a:moveTo>
                    <a:pt x="24" y="1"/>
                  </a:moveTo>
                  <a:cubicBezTo>
                    <a:pt x="23" y="5"/>
                    <a:pt x="25" y="8"/>
                    <a:pt x="24" y="12"/>
                  </a:cubicBezTo>
                  <a:cubicBezTo>
                    <a:pt x="24" y="13"/>
                    <a:pt x="22" y="10"/>
                    <a:pt x="22" y="9"/>
                  </a:cubicBezTo>
                  <a:cubicBezTo>
                    <a:pt x="22" y="9"/>
                    <a:pt x="21" y="9"/>
                    <a:pt x="20" y="11"/>
                  </a:cubicBezTo>
                  <a:cubicBezTo>
                    <a:pt x="19" y="13"/>
                    <a:pt x="21" y="17"/>
                    <a:pt x="20" y="20"/>
                  </a:cubicBezTo>
                  <a:cubicBezTo>
                    <a:pt x="20" y="20"/>
                    <a:pt x="17" y="19"/>
                    <a:pt x="16" y="20"/>
                  </a:cubicBezTo>
                  <a:cubicBezTo>
                    <a:pt x="16" y="20"/>
                    <a:pt x="17" y="23"/>
                    <a:pt x="16" y="24"/>
                  </a:cubicBezTo>
                  <a:cubicBezTo>
                    <a:pt x="15" y="25"/>
                    <a:pt x="11" y="24"/>
                    <a:pt x="11" y="27"/>
                  </a:cubicBezTo>
                  <a:cubicBezTo>
                    <a:pt x="9" y="26"/>
                    <a:pt x="8" y="24"/>
                    <a:pt x="7" y="22"/>
                  </a:cubicBezTo>
                  <a:cubicBezTo>
                    <a:pt x="6" y="21"/>
                    <a:pt x="4" y="19"/>
                    <a:pt x="3" y="18"/>
                  </a:cubicBezTo>
                  <a:cubicBezTo>
                    <a:pt x="2" y="14"/>
                    <a:pt x="4" y="9"/>
                    <a:pt x="0" y="7"/>
                  </a:cubicBezTo>
                  <a:cubicBezTo>
                    <a:pt x="2" y="4"/>
                    <a:pt x="9" y="4"/>
                    <a:pt x="15" y="3"/>
                  </a:cubicBezTo>
                  <a:cubicBezTo>
                    <a:pt x="18" y="2"/>
                    <a:pt x="20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5" name="îṥļïdé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4511535" y="414885"/>
              <a:ext cx="952532" cy="710197"/>
            </a:xfrm>
            <a:custGeom>
              <a:avLst/>
              <a:gdLst>
                <a:gd name="T0" fmla="*/ 325 w 458"/>
                <a:gd name="T1" fmla="*/ 39 h 342"/>
                <a:gd name="T2" fmla="*/ 343 w 458"/>
                <a:gd name="T3" fmla="*/ 40 h 342"/>
                <a:gd name="T4" fmla="*/ 370 w 458"/>
                <a:gd name="T5" fmla="*/ 35 h 342"/>
                <a:gd name="T6" fmla="*/ 384 w 458"/>
                <a:gd name="T7" fmla="*/ 37 h 342"/>
                <a:gd name="T8" fmla="*/ 383 w 458"/>
                <a:gd name="T9" fmla="*/ 42 h 342"/>
                <a:gd name="T10" fmla="*/ 431 w 458"/>
                <a:gd name="T11" fmla="*/ 33 h 342"/>
                <a:gd name="T12" fmla="*/ 457 w 458"/>
                <a:gd name="T13" fmla="*/ 39 h 342"/>
                <a:gd name="T14" fmla="*/ 424 w 458"/>
                <a:gd name="T15" fmla="*/ 55 h 342"/>
                <a:gd name="T16" fmla="*/ 414 w 458"/>
                <a:gd name="T17" fmla="*/ 68 h 342"/>
                <a:gd name="T18" fmla="*/ 397 w 458"/>
                <a:gd name="T19" fmla="*/ 87 h 342"/>
                <a:gd name="T20" fmla="*/ 401 w 458"/>
                <a:gd name="T21" fmla="*/ 104 h 342"/>
                <a:gd name="T22" fmla="*/ 390 w 458"/>
                <a:gd name="T23" fmla="*/ 121 h 342"/>
                <a:gd name="T24" fmla="*/ 403 w 458"/>
                <a:gd name="T25" fmla="*/ 143 h 342"/>
                <a:gd name="T26" fmla="*/ 392 w 458"/>
                <a:gd name="T27" fmla="*/ 160 h 342"/>
                <a:gd name="T28" fmla="*/ 379 w 458"/>
                <a:gd name="T29" fmla="*/ 175 h 342"/>
                <a:gd name="T30" fmla="*/ 397 w 458"/>
                <a:gd name="T31" fmla="*/ 208 h 342"/>
                <a:gd name="T32" fmla="*/ 368 w 458"/>
                <a:gd name="T33" fmla="*/ 204 h 342"/>
                <a:gd name="T34" fmla="*/ 366 w 458"/>
                <a:gd name="T35" fmla="*/ 216 h 342"/>
                <a:gd name="T36" fmla="*/ 353 w 458"/>
                <a:gd name="T37" fmla="*/ 234 h 342"/>
                <a:gd name="T38" fmla="*/ 323 w 458"/>
                <a:gd name="T39" fmla="*/ 242 h 342"/>
                <a:gd name="T40" fmla="*/ 308 w 458"/>
                <a:gd name="T41" fmla="*/ 251 h 342"/>
                <a:gd name="T42" fmla="*/ 299 w 458"/>
                <a:gd name="T43" fmla="*/ 262 h 342"/>
                <a:gd name="T44" fmla="*/ 258 w 458"/>
                <a:gd name="T45" fmla="*/ 273 h 342"/>
                <a:gd name="T46" fmla="*/ 247 w 458"/>
                <a:gd name="T47" fmla="*/ 290 h 342"/>
                <a:gd name="T48" fmla="*/ 235 w 458"/>
                <a:gd name="T49" fmla="*/ 305 h 342"/>
                <a:gd name="T50" fmla="*/ 232 w 458"/>
                <a:gd name="T51" fmla="*/ 320 h 342"/>
                <a:gd name="T52" fmla="*/ 207 w 458"/>
                <a:gd name="T53" fmla="*/ 335 h 342"/>
                <a:gd name="T54" fmla="*/ 181 w 458"/>
                <a:gd name="T55" fmla="*/ 322 h 342"/>
                <a:gd name="T56" fmla="*/ 166 w 458"/>
                <a:gd name="T57" fmla="*/ 303 h 342"/>
                <a:gd name="T58" fmla="*/ 157 w 458"/>
                <a:gd name="T59" fmla="*/ 290 h 342"/>
                <a:gd name="T60" fmla="*/ 150 w 458"/>
                <a:gd name="T61" fmla="*/ 262 h 342"/>
                <a:gd name="T62" fmla="*/ 153 w 458"/>
                <a:gd name="T63" fmla="*/ 253 h 342"/>
                <a:gd name="T64" fmla="*/ 166 w 458"/>
                <a:gd name="T65" fmla="*/ 238 h 342"/>
                <a:gd name="T66" fmla="*/ 159 w 458"/>
                <a:gd name="T67" fmla="*/ 219 h 342"/>
                <a:gd name="T68" fmla="*/ 163 w 458"/>
                <a:gd name="T69" fmla="*/ 204 h 342"/>
                <a:gd name="T70" fmla="*/ 144 w 458"/>
                <a:gd name="T71" fmla="*/ 199 h 342"/>
                <a:gd name="T72" fmla="*/ 131 w 458"/>
                <a:gd name="T73" fmla="*/ 175 h 342"/>
                <a:gd name="T74" fmla="*/ 118 w 458"/>
                <a:gd name="T75" fmla="*/ 148 h 342"/>
                <a:gd name="T76" fmla="*/ 84 w 458"/>
                <a:gd name="T77" fmla="*/ 132 h 342"/>
                <a:gd name="T78" fmla="*/ 38 w 458"/>
                <a:gd name="T79" fmla="*/ 134 h 342"/>
                <a:gd name="T80" fmla="*/ 38 w 458"/>
                <a:gd name="T81" fmla="*/ 122 h 342"/>
                <a:gd name="T82" fmla="*/ 19 w 458"/>
                <a:gd name="T83" fmla="*/ 106 h 342"/>
                <a:gd name="T84" fmla="*/ 28 w 458"/>
                <a:gd name="T85" fmla="*/ 89 h 342"/>
                <a:gd name="T86" fmla="*/ 51 w 458"/>
                <a:gd name="T87" fmla="*/ 80 h 342"/>
                <a:gd name="T88" fmla="*/ 55 w 458"/>
                <a:gd name="T89" fmla="*/ 68 h 342"/>
                <a:gd name="T90" fmla="*/ 49 w 458"/>
                <a:gd name="T91" fmla="*/ 61 h 342"/>
                <a:gd name="T92" fmla="*/ 66 w 458"/>
                <a:gd name="T93" fmla="*/ 55 h 342"/>
                <a:gd name="T94" fmla="*/ 84 w 458"/>
                <a:gd name="T95" fmla="*/ 37 h 342"/>
                <a:gd name="T96" fmla="*/ 140 w 458"/>
                <a:gd name="T97" fmla="*/ 29 h 342"/>
                <a:gd name="T98" fmla="*/ 166 w 458"/>
                <a:gd name="T99" fmla="*/ 37 h 342"/>
                <a:gd name="T100" fmla="*/ 191 w 458"/>
                <a:gd name="T101" fmla="*/ 24 h 342"/>
                <a:gd name="T102" fmla="*/ 213 w 458"/>
                <a:gd name="T103" fmla="*/ 25 h 342"/>
                <a:gd name="T104" fmla="*/ 220 w 458"/>
                <a:gd name="T105" fmla="*/ 12 h 342"/>
                <a:gd name="T106" fmla="*/ 263 w 458"/>
                <a:gd name="T107" fmla="*/ 3 h 342"/>
                <a:gd name="T108" fmla="*/ 323 w 458"/>
                <a:gd name="T109" fmla="*/ 1 h 342"/>
                <a:gd name="T110" fmla="*/ 368 w 458"/>
                <a:gd name="T111" fmla="*/ 16 h 342"/>
                <a:gd name="T112" fmla="*/ 383 w 458"/>
                <a:gd name="T113" fmla="*/ 27 h 342"/>
                <a:gd name="T114" fmla="*/ 319 w 458"/>
                <a:gd name="T115" fmla="*/ 2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8" h="342">
                  <a:moveTo>
                    <a:pt x="310" y="35"/>
                  </a:moveTo>
                  <a:cubicBezTo>
                    <a:pt x="310" y="37"/>
                    <a:pt x="314" y="36"/>
                    <a:pt x="314" y="39"/>
                  </a:cubicBezTo>
                  <a:cubicBezTo>
                    <a:pt x="316" y="40"/>
                    <a:pt x="319" y="37"/>
                    <a:pt x="319" y="37"/>
                  </a:cubicBezTo>
                  <a:cubicBezTo>
                    <a:pt x="322" y="36"/>
                    <a:pt x="322" y="39"/>
                    <a:pt x="325" y="39"/>
                  </a:cubicBezTo>
                  <a:cubicBezTo>
                    <a:pt x="326" y="38"/>
                    <a:pt x="327" y="37"/>
                    <a:pt x="329" y="37"/>
                  </a:cubicBezTo>
                  <a:cubicBezTo>
                    <a:pt x="330" y="36"/>
                    <a:pt x="332" y="37"/>
                    <a:pt x="334" y="37"/>
                  </a:cubicBezTo>
                  <a:cubicBezTo>
                    <a:pt x="341" y="35"/>
                    <a:pt x="349" y="32"/>
                    <a:pt x="355" y="35"/>
                  </a:cubicBezTo>
                  <a:cubicBezTo>
                    <a:pt x="353" y="39"/>
                    <a:pt x="345" y="36"/>
                    <a:pt x="343" y="40"/>
                  </a:cubicBezTo>
                  <a:cubicBezTo>
                    <a:pt x="344" y="44"/>
                    <a:pt x="347" y="40"/>
                    <a:pt x="347" y="40"/>
                  </a:cubicBezTo>
                  <a:cubicBezTo>
                    <a:pt x="351" y="41"/>
                    <a:pt x="351" y="43"/>
                    <a:pt x="356" y="40"/>
                  </a:cubicBezTo>
                  <a:cubicBezTo>
                    <a:pt x="358" y="40"/>
                    <a:pt x="359" y="39"/>
                    <a:pt x="360" y="39"/>
                  </a:cubicBezTo>
                  <a:cubicBezTo>
                    <a:pt x="361" y="38"/>
                    <a:pt x="369" y="35"/>
                    <a:pt x="370" y="35"/>
                  </a:cubicBezTo>
                  <a:cubicBezTo>
                    <a:pt x="373" y="40"/>
                    <a:pt x="368" y="33"/>
                    <a:pt x="371" y="33"/>
                  </a:cubicBezTo>
                  <a:cubicBezTo>
                    <a:pt x="372" y="33"/>
                    <a:pt x="377" y="33"/>
                    <a:pt x="377" y="33"/>
                  </a:cubicBezTo>
                  <a:cubicBezTo>
                    <a:pt x="378" y="32"/>
                    <a:pt x="381" y="30"/>
                    <a:pt x="386" y="31"/>
                  </a:cubicBezTo>
                  <a:cubicBezTo>
                    <a:pt x="386" y="34"/>
                    <a:pt x="387" y="36"/>
                    <a:pt x="384" y="37"/>
                  </a:cubicBezTo>
                  <a:cubicBezTo>
                    <a:pt x="384" y="38"/>
                    <a:pt x="382" y="39"/>
                    <a:pt x="381" y="40"/>
                  </a:cubicBezTo>
                  <a:cubicBezTo>
                    <a:pt x="379" y="43"/>
                    <a:pt x="378" y="47"/>
                    <a:pt x="373" y="46"/>
                  </a:cubicBezTo>
                  <a:cubicBezTo>
                    <a:pt x="374" y="52"/>
                    <a:pt x="377" y="44"/>
                    <a:pt x="381" y="46"/>
                  </a:cubicBezTo>
                  <a:cubicBezTo>
                    <a:pt x="383" y="47"/>
                    <a:pt x="382" y="43"/>
                    <a:pt x="383" y="42"/>
                  </a:cubicBezTo>
                  <a:cubicBezTo>
                    <a:pt x="385" y="41"/>
                    <a:pt x="392" y="43"/>
                    <a:pt x="392" y="39"/>
                  </a:cubicBezTo>
                  <a:cubicBezTo>
                    <a:pt x="396" y="45"/>
                    <a:pt x="408" y="36"/>
                    <a:pt x="411" y="40"/>
                  </a:cubicBezTo>
                  <a:cubicBezTo>
                    <a:pt x="412" y="39"/>
                    <a:pt x="414" y="37"/>
                    <a:pt x="416" y="35"/>
                  </a:cubicBezTo>
                  <a:cubicBezTo>
                    <a:pt x="422" y="37"/>
                    <a:pt x="426" y="33"/>
                    <a:pt x="431" y="33"/>
                  </a:cubicBezTo>
                  <a:cubicBezTo>
                    <a:pt x="430" y="33"/>
                    <a:pt x="432" y="35"/>
                    <a:pt x="433" y="35"/>
                  </a:cubicBezTo>
                  <a:cubicBezTo>
                    <a:pt x="434" y="35"/>
                    <a:pt x="441" y="34"/>
                    <a:pt x="442" y="35"/>
                  </a:cubicBezTo>
                  <a:cubicBezTo>
                    <a:pt x="444" y="37"/>
                    <a:pt x="443" y="34"/>
                    <a:pt x="446" y="35"/>
                  </a:cubicBezTo>
                  <a:cubicBezTo>
                    <a:pt x="449" y="36"/>
                    <a:pt x="453" y="39"/>
                    <a:pt x="457" y="39"/>
                  </a:cubicBezTo>
                  <a:cubicBezTo>
                    <a:pt x="458" y="42"/>
                    <a:pt x="455" y="41"/>
                    <a:pt x="453" y="42"/>
                  </a:cubicBezTo>
                  <a:cubicBezTo>
                    <a:pt x="452" y="43"/>
                    <a:pt x="451" y="45"/>
                    <a:pt x="450" y="46"/>
                  </a:cubicBezTo>
                  <a:cubicBezTo>
                    <a:pt x="445" y="48"/>
                    <a:pt x="437" y="47"/>
                    <a:pt x="437" y="53"/>
                  </a:cubicBezTo>
                  <a:cubicBezTo>
                    <a:pt x="432" y="53"/>
                    <a:pt x="426" y="53"/>
                    <a:pt x="424" y="55"/>
                  </a:cubicBezTo>
                  <a:cubicBezTo>
                    <a:pt x="426" y="58"/>
                    <a:pt x="430" y="59"/>
                    <a:pt x="422" y="59"/>
                  </a:cubicBezTo>
                  <a:cubicBezTo>
                    <a:pt x="422" y="61"/>
                    <a:pt x="425" y="61"/>
                    <a:pt x="427" y="61"/>
                  </a:cubicBezTo>
                  <a:cubicBezTo>
                    <a:pt x="424" y="66"/>
                    <a:pt x="415" y="65"/>
                    <a:pt x="414" y="72"/>
                  </a:cubicBezTo>
                  <a:cubicBezTo>
                    <a:pt x="411" y="72"/>
                    <a:pt x="415" y="69"/>
                    <a:pt x="414" y="68"/>
                  </a:cubicBezTo>
                  <a:cubicBezTo>
                    <a:pt x="413" y="68"/>
                    <a:pt x="408" y="71"/>
                    <a:pt x="405" y="72"/>
                  </a:cubicBezTo>
                  <a:cubicBezTo>
                    <a:pt x="405" y="74"/>
                    <a:pt x="407" y="73"/>
                    <a:pt x="409" y="74"/>
                  </a:cubicBezTo>
                  <a:cubicBezTo>
                    <a:pt x="404" y="78"/>
                    <a:pt x="407" y="77"/>
                    <a:pt x="405" y="83"/>
                  </a:cubicBezTo>
                  <a:cubicBezTo>
                    <a:pt x="405" y="85"/>
                    <a:pt x="398" y="86"/>
                    <a:pt x="397" y="87"/>
                  </a:cubicBezTo>
                  <a:cubicBezTo>
                    <a:pt x="397" y="88"/>
                    <a:pt x="398" y="92"/>
                    <a:pt x="397" y="93"/>
                  </a:cubicBezTo>
                  <a:cubicBezTo>
                    <a:pt x="396" y="94"/>
                    <a:pt x="392" y="93"/>
                    <a:pt x="390" y="94"/>
                  </a:cubicBezTo>
                  <a:cubicBezTo>
                    <a:pt x="391" y="97"/>
                    <a:pt x="393" y="97"/>
                    <a:pt x="394" y="100"/>
                  </a:cubicBezTo>
                  <a:cubicBezTo>
                    <a:pt x="395" y="104"/>
                    <a:pt x="399" y="102"/>
                    <a:pt x="401" y="104"/>
                  </a:cubicBezTo>
                  <a:cubicBezTo>
                    <a:pt x="402" y="104"/>
                    <a:pt x="401" y="107"/>
                    <a:pt x="401" y="107"/>
                  </a:cubicBezTo>
                  <a:cubicBezTo>
                    <a:pt x="403" y="109"/>
                    <a:pt x="406" y="108"/>
                    <a:pt x="407" y="109"/>
                  </a:cubicBezTo>
                  <a:cubicBezTo>
                    <a:pt x="407" y="113"/>
                    <a:pt x="409" y="113"/>
                    <a:pt x="409" y="117"/>
                  </a:cubicBezTo>
                  <a:cubicBezTo>
                    <a:pt x="403" y="119"/>
                    <a:pt x="397" y="117"/>
                    <a:pt x="390" y="121"/>
                  </a:cubicBezTo>
                  <a:cubicBezTo>
                    <a:pt x="395" y="125"/>
                    <a:pt x="399" y="131"/>
                    <a:pt x="409" y="130"/>
                  </a:cubicBezTo>
                  <a:cubicBezTo>
                    <a:pt x="408" y="133"/>
                    <a:pt x="410" y="133"/>
                    <a:pt x="412" y="134"/>
                  </a:cubicBezTo>
                  <a:cubicBezTo>
                    <a:pt x="413" y="138"/>
                    <a:pt x="409" y="136"/>
                    <a:pt x="409" y="139"/>
                  </a:cubicBezTo>
                  <a:cubicBezTo>
                    <a:pt x="409" y="141"/>
                    <a:pt x="406" y="143"/>
                    <a:pt x="403" y="143"/>
                  </a:cubicBezTo>
                  <a:cubicBezTo>
                    <a:pt x="401" y="150"/>
                    <a:pt x="410" y="146"/>
                    <a:pt x="409" y="152"/>
                  </a:cubicBezTo>
                  <a:cubicBezTo>
                    <a:pt x="405" y="152"/>
                    <a:pt x="405" y="154"/>
                    <a:pt x="407" y="154"/>
                  </a:cubicBezTo>
                  <a:cubicBezTo>
                    <a:pt x="405" y="160"/>
                    <a:pt x="401" y="153"/>
                    <a:pt x="397" y="154"/>
                  </a:cubicBezTo>
                  <a:cubicBezTo>
                    <a:pt x="394" y="154"/>
                    <a:pt x="396" y="160"/>
                    <a:pt x="392" y="160"/>
                  </a:cubicBezTo>
                  <a:cubicBezTo>
                    <a:pt x="392" y="163"/>
                    <a:pt x="393" y="164"/>
                    <a:pt x="396" y="165"/>
                  </a:cubicBezTo>
                  <a:cubicBezTo>
                    <a:pt x="395" y="168"/>
                    <a:pt x="391" y="166"/>
                    <a:pt x="388" y="167"/>
                  </a:cubicBezTo>
                  <a:cubicBezTo>
                    <a:pt x="383" y="168"/>
                    <a:pt x="378" y="172"/>
                    <a:pt x="373" y="173"/>
                  </a:cubicBezTo>
                  <a:cubicBezTo>
                    <a:pt x="373" y="175"/>
                    <a:pt x="377" y="174"/>
                    <a:pt x="379" y="175"/>
                  </a:cubicBezTo>
                  <a:cubicBezTo>
                    <a:pt x="381" y="176"/>
                    <a:pt x="382" y="182"/>
                    <a:pt x="386" y="180"/>
                  </a:cubicBezTo>
                  <a:cubicBezTo>
                    <a:pt x="388" y="184"/>
                    <a:pt x="383" y="184"/>
                    <a:pt x="383" y="186"/>
                  </a:cubicBezTo>
                  <a:cubicBezTo>
                    <a:pt x="382" y="188"/>
                    <a:pt x="385" y="194"/>
                    <a:pt x="381" y="195"/>
                  </a:cubicBezTo>
                  <a:cubicBezTo>
                    <a:pt x="383" y="202"/>
                    <a:pt x="396" y="200"/>
                    <a:pt x="397" y="208"/>
                  </a:cubicBezTo>
                  <a:cubicBezTo>
                    <a:pt x="395" y="208"/>
                    <a:pt x="390" y="209"/>
                    <a:pt x="390" y="206"/>
                  </a:cubicBezTo>
                  <a:cubicBezTo>
                    <a:pt x="388" y="207"/>
                    <a:pt x="389" y="208"/>
                    <a:pt x="390" y="208"/>
                  </a:cubicBezTo>
                  <a:cubicBezTo>
                    <a:pt x="385" y="214"/>
                    <a:pt x="382" y="213"/>
                    <a:pt x="373" y="212"/>
                  </a:cubicBezTo>
                  <a:cubicBezTo>
                    <a:pt x="376" y="205"/>
                    <a:pt x="365" y="211"/>
                    <a:pt x="368" y="204"/>
                  </a:cubicBezTo>
                  <a:cubicBezTo>
                    <a:pt x="362" y="203"/>
                    <a:pt x="362" y="208"/>
                    <a:pt x="356" y="206"/>
                  </a:cubicBezTo>
                  <a:cubicBezTo>
                    <a:pt x="359" y="209"/>
                    <a:pt x="358" y="210"/>
                    <a:pt x="355" y="210"/>
                  </a:cubicBezTo>
                  <a:cubicBezTo>
                    <a:pt x="355" y="213"/>
                    <a:pt x="366" y="213"/>
                    <a:pt x="356" y="214"/>
                  </a:cubicBezTo>
                  <a:cubicBezTo>
                    <a:pt x="358" y="218"/>
                    <a:pt x="363" y="215"/>
                    <a:pt x="366" y="216"/>
                  </a:cubicBezTo>
                  <a:cubicBezTo>
                    <a:pt x="370" y="216"/>
                    <a:pt x="375" y="219"/>
                    <a:pt x="381" y="217"/>
                  </a:cubicBezTo>
                  <a:cubicBezTo>
                    <a:pt x="377" y="223"/>
                    <a:pt x="372" y="228"/>
                    <a:pt x="368" y="232"/>
                  </a:cubicBezTo>
                  <a:cubicBezTo>
                    <a:pt x="363" y="231"/>
                    <a:pt x="360" y="233"/>
                    <a:pt x="356" y="234"/>
                  </a:cubicBezTo>
                  <a:cubicBezTo>
                    <a:pt x="356" y="234"/>
                    <a:pt x="353" y="234"/>
                    <a:pt x="353" y="234"/>
                  </a:cubicBezTo>
                  <a:cubicBezTo>
                    <a:pt x="351" y="236"/>
                    <a:pt x="352" y="234"/>
                    <a:pt x="349" y="234"/>
                  </a:cubicBezTo>
                  <a:cubicBezTo>
                    <a:pt x="344" y="234"/>
                    <a:pt x="339" y="238"/>
                    <a:pt x="332" y="238"/>
                  </a:cubicBezTo>
                  <a:cubicBezTo>
                    <a:pt x="329" y="238"/>
                    <a:pt x="332" y="240"/>
                    <a:pt x="332" y="240"/>
                  </a:cubicBezTo>
                  <a:cubicBezTo>
                    <a:pt x="330" y="244"/>
                    <a:pt x="329" y="241"/>
                    <a:pt x="323" y="242"/>
                  </a:cubicBezTo>
                  <a:cubicBezTo>
                    <a:pt x="323" y="243"/>
                    <a:pt x="325" y="243"/>
                    <a:pt x="327" y="244"/>
                  </a:cubicBezTo>
                  <a:cubicBezTo>
                    <a:pt x="327" y="246"/>
                    <a:pt x="313" y="248"/>
                    <a:pt x="315" y="242"/>
                  </a:cubicBezTo>
                  <a:cubicBezTo>
                    <a:pt x="314" y="243"/>
                    <a:pt x="309" y="242"/>
                    <a:pt x="308" y="244"/>
                  </a:cubicBezTo>
                  <a:cubicBezTo>
                    <a:pt x="307" y="245"/>
                    <a:pt x="309" y="249"/>
                    <a:pt x="308" y="251"/>
                  </a:cubicBezTo>
                  <a:cubicBezTo>
                    <a:pt x="308" y="251"/>
                    <a:pt x="303" y="249"/>
                    <a:pt x="302" y="251"/>
                  </a:cubicBezTo>
                  <a:cubicBezTo>
                    <a:pt x="302" y="252"/>
                    <a:pt x="305" y="254"/>
                    <a:pt x="304" y="257"/>
                  </a:cubicBezTo>
                  <a:cubicBezTo>
                    <a:pt x="302" y="259"/>
                    <a:pt x="301" y="257"/>
                    <a:pt x="299" y="257"/>
                  </a:cubicBezTo>
                  <a:cubicBezTo>
                    <a:pt x="299" y="258"/>
                    <a:pt x="299" y="260"/>
                    <a:pt x="299" y="262"/>
                  </a:cubicBezTo>
                  <a:cubicBezTo>
                    <a:pt x="298" y="262"/>
                    <a:pt x="296" y="262"/>
                    <a:pt x="295" y="262"/>
                  </a:cubicBezTo>
                  <a:cubicBezTo>
                    <a:pt x="293" y="263"/>
                    <a:pt x="295" y="265"/>
                    <a:pt x="293" y="266"/>
                  </a:cubicBezTo>
                  <a:cubicBezTo>
                    <a:pt x="290" y="267"/>
                    <a:pt x="282" y="265"/>
                    <a:pt x="284" y="271"/>
                  </a:cubicBezTo>
                  <a:cubicBezTo>
                    <a:pt x="276" y="273"/>
                    <a:pt x="267" y="274"/>
                    <a:pt x="258" y="273"/>
                  </a:cubicBezTo>
                  <a:cubicBezTo>
                    <a:pt x="254" y="276"/>
                    <a:pt x="252" y="285"/>
                    <a:pt x="247" y="281"/>
                  </a:cubicBezTo>
                  <a:cubicBezTo>
                    <a:pt x="247" y="282"/>
                    <a:pt x="249" y="284"/>
                    <a:pt x="248" y="286"/>
                  </a:cubicBezTo>
                  <a:cubicBezTo>
                    <a:pt x="248" y="287"/>
                    <a:pt x="245" y="286"/>
                    <a:pt x="245" y="286"/>
                  </a:cubicBezTo>
                  <a:cubicBezTo>
                    <a:pt x="244" y="287"/>
                    <a:pt x="247" y="289"/>
                    <a:pt x="247" y="290"/>
                  </a:cubicBezTo>
                  <a:cubicBezTo>
                    <a:pt x="247" y="290"/>
                    <a:pt x="245" y="291"/>
                    <a:pt x="245" y="292"/>
                  </a:cubicBezTo>
                  <a:cubicBezTo>
                    <a:pt x="245" y="294"/>
                    <a:pt x="239" y="298"/>
                    <a:pt x="243" y="299"/>
                  </a:cubicBezTo>
                  <a:cubicBezTo>
                    <a:pt x="243" y="302"/>
                    <a:pt x="240" y="300"/>
                    <a:pt x="239" y="301"/>
                  </a:cubicBezTo>
                  <a:cubicBezTo>
                    <a:pt x="238" y="302"/>
                    <a:pt x="236" y="304"/>
                    <a:pt x="235" y="305"/>
                  </a:cubicBezTo>
                  <a:cubicBezTo>
                    <a:pt x="235" y="306"/>
                    <a:pt x="236" y="308"/>
                    <a:pt x="235" y="309"/>
                  </a:cubicBezTo>
                  <a:cubicBezTo>
                    <a:pt x="233" y="311"/>
                    <a:pt x="235" y="313"/>
                    <a:pt x="233" y="316"/>
                  </a:cubicBezTo>
                  <a:cubicBezTo>
                    <a:pt x="233" y="317"/>
                    <a:pt x="230" y="316"/>
                    <a:pt x="230" y="316"/>
                  </a:cubicBezTo>
                  <a:cubicBezTo>
                    <a:pt x="230" y="317"/>
                    <a:pt x="231" y="319"/>
                    <a:pt x="232" y="320"/>
                  </a:cubicBezTo>
                  <a:cubicBezTo>
                    <a:pt x="232" y="323"/>
                    <a:pt x="230" y="323"/>
                    <a:pt x="230" y="326"/>
                  </a:cubicBezTo>
                  <a:cubicBezTo>
                    <a:pt x="230" y="327"/>
                    <a:pt x="231" y="330"/>
                    <a:pt x="232" y="329"/>
                  </a:cubicBezTo>
                  <a:cubicBezTo>
                    <a:pt x="229" y="336"/>
                    <a:pt x="226" y="338"/>
                    <a:pt x="220" y="342"/>
                  </a:cubicBezTo>
                  <a:cubicBezTo>
                    <a:pt x="214" y="342"/>
                    <a:pt x="211" y="338"/>
                    <a:pt x="207" y="335"/>
                  </a:cubicBezTo>
                  <a:cubicBezTo>
                    <a:pt x="202" y="342"/>
                    <a:pt x="191" y="331"/>
                    <a:pt x="192" y="331"/>
                  </a:cubicBezTo>
                  <a:cubicBezTo>
                    <a:pt x="191" y="331"/>
                    <a:pt x="190" y="335"/>
                    <a:pt x="191" y="335"/>
                  </a:cubicBezTo>
                  <a:cubicBezTo>
                    <a:pt x="188" y="334"/>
                    <a:pt x="188" y="331"/>
                    <a:pt x="187" y="329"/>
                  </a:cubicBezTo>
                  <a:cubicBezTo>
                    <a:pt x="185" y="327"/>
                    <a:pt x="180" y="327"/>
                    <a:pt x="181" y="322"/>
                  </a:cubicBezTo>
                  <a:cubicBezTo>
                    <a:pt x="179" y="319"/>
                    <a:pt x="176" y="318"/>
                    <a:pt x="174" y="316"/>
                  </a:cubicBezTo>
                  <a:cubicBezTo>
                    <a:pt x="174" y="314"/>
                    <a:pt x="176" y="315"/>
                    <a:pt x="178" y="314"/>
                  </a:cubicBezTo>
                  <a:cubicBezTo>
                    <a:pt x="177" y="310"/>
                    <a:pt x="173" y="312"/>
                    <a:pt x="170" y="309"/>
                  </a:cubicBezTo>
                  <a:cubicBezTo>
                    <a:pt x="169" y="307"/>
                    <a:pt x="169" y="304"/>
                    <a:pt x="166" y="303"/>
                  </a:cubicBezTo>
                  <a:cubicBezTo>
                    <a:pt x="163" y="307"/>
                    <a:pt x="166" y="300"/>
                    <a:pt x="166" y="301"/>
                  </a:cubicBezTo>
                  <a:cubicBezTo>
                    <a:pt x="166" y="299"/>
                    <a:pt x="164" y="301"/>
                    <a:pt x="163" y="299"/>
                  </a:cubicBezTo>
                  <a:cubicBezTo>
                    <a:pt x="161" y="297"/>
                    <a:pt x="164" y="294"/>
                    <a:pt x="161" y="294"/>
                  </a:cubicBezTo>
                  <a:cubicBezTo>
                    <a:pt x="157" y="294"/>
                    <a:pt x="160" y="286"/>
                    <a:pt x="157" y="290"/>
                  </a:cubicBezTo>
                  <a:cubicBezTo>
                    <a:pt x="155" y="289"/>
                    <a:pt x="155" y="286"/>
                    <a:pt x="151" y="286"/>
                  </a:cubicBezTo>
                  <a:cubicBezTo>
                    <a:pt x="152" y="284"/>
                    <a:pt x="155" y="283"/>
                    <a:pt x="155" y="281"/>
                  </a:cubicBezTo>
                  <a:cubicBezTo>
                    <a:pt x="155" y="278"/>
                    <a:pt x="151" y="279"/>
                    <a:pt x="148" y="279"/>
                  </a:cubicBezTo>
                  <a:cubicBezTo>
                    <a:pt x="146" y="272"/>
                    <a:pt x="147" y="269"/>
                    <a:pt x="150" y="262"/>
                  </a:cubicBezTo>
                  <a:cubicBezTo>
                    <a:pt x="145" y="259"/>
                    <a:pt x="153" y="256"/>
                    <a:pt x="146" y="257"/>
                  </a:cubicBezTo>
                  <a:cubicBezTo>
                    <a:pt x="145" y="254"/>
                    <a:pt x="149" y="256"/>
                    <a:pt x="150" y="255"/>
                  </a:cubicBezTo>
                  <a:cubicBezTo>
                    <a:pt x="150" y="254"/>
                    <a:pt x="149" y="251"/>
                    <a:pt x="150" y="251"/>
                  </a:cubicBezTo>
                  <a:cubicBezTo>
                    <a:pt x="151" y="251"/>
                    <a:pt x="152" y="253"/>
                    <a:pt x="153" y="253"/>
                  </a:cubicBezTo>
                  <a:cubicBezTo>
                    <a:pt x="153" y="249"/>
                    <a:pt x="153" y="245"/>
                    <a:pt x="153" y="242"/>
                  </a:cubicBezTo>
                  <a:cubicBezTo>
                    <a:pt x="156" y="242"/>
                    <a:pt x="158" y="240"/>
                    <a:pt x="159" y="238"/>
                  </a:cubicBezTo>
                  <a:cubicBezTo>
                    <a:pt x="161" y="238"/>
                    <a:pt x="160" y="240"/>
                    <a:pt x="161" y="242"/>
                  </a:cubicBezTo>
                  <a:cubicBezTo>
                    <a:pt x="163" y="240"/>
                    <a:pt x="163" y="237"/>
                    <a:pt x="166" y="238"/>
                  </a:cubicBezTo>
                  <a:cubicBezTo>
                    <a:pt x="168" y="236"/>
                    <a:pt x="164" y="235"/>
                    <a:pt x="164" y="234"/>
                  </a:cubicBezTo>
                  <a:cubicBezTo>
                    <a:pt x="165" y="232"/>
                    <a:pt x="170" y="232"/>
                    <a:pt x="170" y="230"/>
                  </a:cubicBezTo>
                  <a:cubicBezTo>
                    <a:pt x="171" y="227"/>
                    <a:pt x="164" y="226"/>
                    <a:pt x="168" y="221"/>
                  </a:cubicBezTo>
                  <a:cubicBezTo>
                    <a:pt x="160" y="226"/>
                    <a:pt x="172" y="217"/>
                    <a:pt x="159" y="219"/>
                  </a:cubicBezTo>
                  <a:cubicBezTo>
                    <a:pt x="158" y="213"/>
                    <a:pt x="164" y="214"/>
                    <a:pt x="170" y="214"/>
                  </a:cubicBezTo>
                  <a:cubicBezTo>
                    <a:pt x="170" y="212"/>
                    <a:pt x="166" y="212"/>
                    <a:pt x="166" y="210"/>
                  </a:cubicBezTo>
                  <a:cubicBezTo>
                    <a:pt x="167" y="208"/>
                    <a:pt x="164" y="209"/>
                    <a:pt x="163" y="208"/>
                  </a:cubicBezTo>
                  <a:cubicBezTo>
                    <a:pt x="162" y="208"/>
                    <a:pt x="163" y="205"/>
                    <a:pt x="163" y="204"/>
                  </a:cubicBezTo>
                  <a:cubicBezTo>
                    <a:pt x="162" y="204"/>
                    <a:pt x="158" y="201"/>
                    <a:pt x="157" y="201"/>
                  </a:cubicBezTo>
                  <a:cubicBezTo>
                    <a:pt x="156" y="201"/>
                    <a:pt x="154" y="196"/>
                    <a:pt x="151" y="193"/>
                  </a:cubicBezTo>
                  <a:cubicBezTo>
                    <a:pt x="149" y="196"/>
                    <a:pt x="148" y="199"/>
                    <a:pt x="146" y="193"/>
                  </a:cubicBezTo>
                  <a:cubicBezTo>
                    <a:pt x="144" y="194"/>
                    <a:pt x="144" y="197"/>
                    <a:pt x="144" y="199"/>
                  </a:cubicBezTo>
                  <a:cubicBezTo>
                    <a:pt x="141" y="199"/>
                    <a:pt x="138" y="199"/>
                    <a:pt x="135" y="199"/>
                  </a:cubicBezTo>
                  <a:cubicBezTo>
                    <a:pt x="129" y="191"/>
                    <a:pt x="133" y="185"/>
                    <a:pt x="135" y="176"/>
                  </a:cubicBezTo>
                  <a:cubicBezTo>
                    <a:pt x="134" y="175"/>
                    <a:pt x="133" y="173"/>
                    <a:pt x="133" y="171"/>
                  </a:cubicBezTo>
                  <a:cubicBezTo>
                    <a:pt x="131" y="171"/>
                    <a:pt x="131" y="173"/>
                    <a:pt x="131" y="175"/>
                  </a:cubicBezTo>
                  <a:cubicBezTo>
                    <a:pt x="126" y="175"/>
                    <a:pt x="133" y="164"/>
                    <a:pt x="125" y="167"/>
                  </a:cubicBezTo>
                  <a:cubicBezTo>
                    <a:pt x="128" y="164"/>
                    <a:pt x="128" y="162"/>
                    <a:pt x="125" y="160"/>
                  </a:cubicBezTo>
                  <a:cubicBezTo>
                    <a:pt x="125" y="157"/>
                    <a:pt x="122" y="158"/>
                    <a:pt x="120" y="158"/>
                  </a:cubicBezTo>
                  <a:cubicBezTo>
                    <a:pt x="118" y="155"/>
                    <a:pt x="119" y="151"/>
                    <a:pt x="118" y="148"/>
                  </a:cubicBezTo>
                  <a:cubicBezTo>
                    <a:pt x="117" y="146"/>
                    <a:pt x="112" y="146"/>
                    <a:pt x="114" y="141"/>
                  </a:cubicBezTo>
                  <a:cubicBezTo>
                    <a:pt x="111" y="142"/>
                    <a:pt x="110" y="140"/>
                    <a:pt x="109" y="139"/>
                  </a:cubicBezTo>
                  <a:cubicBezTo>
                    <a:pt x="108" y="139"/>
                    <a:pt x="105" y="140"/>
                    <a:pt x="105" y="139"/>
                  </a:cubicBezTo>
                  <a:cubicBezTo>
                    <a:pt x="103" y="136"/>
                    <a:pt x="88" y="138"/>
                    <a:pt x="84" y="132"/>
                  </a:cubicBezTo>
                  <a:cubicBezTo>
                    <a:pt x="77" y="135"/>
                    <a:pt x="62" y="127"/>
                    <a:pt x="58" y="132"/>
                  </a:cubicBezTo>
                  <a:cubicBezTo>
                    <a:pt x="56" y="135"/>
                    <a:pt x="56" y="131"/>
                    <a:pt x="53" y="132"/>
                  </a:cubicBezTo>
                  <a:cubicBezTo>
                    <a:pt x="48" y="132"/>
                    <a:pt x="44" y="135"/>
                    <a:pt x="40" y="135"/>
                  </a:cubicBezTo>
                  <a:cubicBezTo>
                    <a:pt x="40" y="135"/>
                    <a:pt x="39" y="134"/>
                    <a:pt x="38" y="134"/>
                  </a:cubicBezTo>
                  <a:cubicBezTo>
                    <a:pt x="36" y="133"/>
                    <a:pt x="34" y="134"/>
                    <a:pt x="32" y="134"/>
                  </a:cubicBezTo>
                  <a:cubicBezTo>
                    <a:pt x="32" y="130"/>
                    <a:pt x="31" y="129"/>
                    <a:pt x="28" y="128"/>
                  </a:cubicBezTo>
                  <a:cubicBezTo>
                    <a:pt x="28" y="125"/>
                    <a:pt x="33" y="127"/>
                    <a:pt x="34" y="126"/>
                  </a:cubicBezTo>
                  <a:cubicBezTo>
                    <a:pt x="35" y="125"/>
                    <a:pt x="29" y="121"/>
                    <a:pt x="38" y="122"/>
                  </a:cubicBezTo>
                  <a:cubicBezTo>
                    <a:pt x="35" y="117"/>
                    <a:pt x="21" y="123"/>
                    <a:pt x="17" y="119"/>
                  </a:cubicBezTo>
                  <a:cubicBezTo>
                    <a:pt x="21" y="109"/>
                    <a:pt x="33" y="119"/>
                    <a:pt x="40" y="111"/>
                  </a:cubicBezTo>
                  <a:cubicBezTo>
                    <a:pt x="36" y="107"/>
                    <a:pt x="24" y="110"/>
                    <a:pt x="19" y="111"/>
                  </a:cubicBezTo>
                  <a:cubicBezTo>
                    <a:pt x="17" y="109"/>
                    <a:pt x="18" y="108"/>
                    <a:pt x="19" y="106"/>
                  </a:cubicBezTo>
                  <a:cubicBezTo>
                    <a:pt x="18" y="105"/>
                    <a:pt x="17" y="106"/>
                    <a:pt x="17" y="107"/>
                  </a:cubicBezTo>
                  <a:cubicBezTo>
                    <a:pt x="15" y="107"/>
                    <a:pt x="16" y="105"/>
                    <a:pt x="15" y="104"/>
                  </a:cubicBezTo>
                  <a:cubicBezTo>
                    <a:pt x="8" y="105"/>
                    <a:pt x="5" y="102"/>
                    <a:pt x="0" y="100"/>
                  </a:cubicBezTo>
                  <a:cubicBezTo>
                    <a:pt x="4" y="88"/>
                    <a:pt x="19" y="91"/>
                    <a:pt x="28" y="89"/>
                  </a:cubicBezTo>
                  <a:cubicBezTo>
                    <a:pt x="31" y="88"/>
                    <a:pt x="30" y="89"/>
                    <a:pt x="32" y="87"/>
                  </a:cubicBezTo>
                  <a:cubicBezTo>
                    <a:pt x="32" y="87"/>
                    <a:pt x="35" y="85"/>
                    <a:pt x="34" y="85"/>
                  </a:cubicBezTo>
                  <a:cubicBezTo>
                    <a:pt x="39" y="83"/>
                    <a:pt x="46" y="85"/>
                    <a:pt x="49" y="83"/>
                  </a:cubicBezTo>
                  <a:cubicBezTo>
                    <a:pt x="51" y="82"/>
                    <a:pt x="49" y="81"/>
                    <a:pt x="51" y="80"/>
                  </a:cubicBezTo>
                  <a:cubicBezTo>
                    <a:pt x="52" y="78"/>
                    <a:pt x="55" y="79"/>
                    <a:pt x="56" y="78"/>
                  </a:cubicBezTo>
                  <a:cubicBezTo>
                    <a:pt x="58" y="76"/>
                    <a:pt x="59" y="74"/>
                    <a:pt x="62" y="72"/>
                  </a:cubicBezTo>
                  <a:cubicBezTo>
                    <a:pt x="64" y="66"/>
                    <a:pt x="56" y="71"/>
                    <a:pt x="58" y="65"/>
                  </a:cubicBezTo>
                  <a:cubicBezTo>
                    <a:pt x="55" y="62"/>
                    <a:pt x="55" y="68"/>
                    <a:pt x="55" y="68"/>
                  </a:cubicBezTo>
                  <a:cubicBezTo>
                    <a:pt x="53" y="69"/>
                    <a:pt x="45" y="64"/>
                    <a:pt x="40" y="66"/>
                  </a:cubicBezTo>
                  <a:cubicBezTo>
                    <a:pt x="37" y="61"/>
                    <a:pt x="44" y="64"/>
                    <a:pt x="45" y="63"/>
                  </a:cubicBezTo>
                  <a:cubicBezTo>
                    <a:pt x="45" y="62"/>
                    <a:pt x="45" y="61"/>
                    <a:pt x="45" y="61"/>
                  </a:cubicBezTo>
                  <a:cubicBezTo>
                    <a:pt x="46" y="60"/>
                    <a:pt x="48" y="61"/>
                    <a:pt x="49" y="61"/>
                  </a:cubicBezTo>
                  <a:cubicBezTo>
                    <a:pt x="49" y="60"/>
                    <a:pt x="50" y="57"/>
                    <a:pt x="51" y="57"/>
                  </a:cubicBezTo>
                  <a:cubicBezTo>
                    <a:pt x="53" y="56"/>
                    <a:pt x="52" y="59"/>
                    <a:pt x="53" y="59"/>
                  </a:cubicBezTo>
                  <a:cubicBezTo>
                    <a:pt x="53" y="59"/>
                    <a:pt x="59" y="58"/>
                    <a:pt x="58" y="53"/>
                  </a:cubicBezTo>
                  <a:cubicBezTo>
                    <a:pt x="62" y="53"/>
                    <a:pt x="62" y="56"/>
                    <a:pt x="66" y="55"/>
                  </a:cubicBezTo>
                  <a:cubicBezTo>
                    <a:pt x="69" y="55"/>
                    <a:pt x="66" y="53"/>
                    <a:pt x="66" y="53"/>
                  </a:cubicBezTo>
                  <a:cubicBezTo>
                    <a:pt x="66" y="51"/>
                    <a:pt x="70" y="52"/>
                    <a:pt x="69" y="48"/>
                  </a:cubicBezTo>
                  <a:cubicBezTo>
                    <a:pt x="74" y="48"/>
                    <a:pt x="78" y="48"/>
                    <a:pt x="83" y="48"/>
                  </a:cubicBezTo>
                  <a:cubicBezTo>
                    <a:pt x="87" y="48"/>
                    <a:pt x="83" y="40"/>
                    <a:pt x="84" y="37"/>
                  </a:cubicBezTo>
                  <a:cubicBezTo>
                    <a:pt x="91" y="38"/>
                    <a:pt x="97" y="40"/>
                    <a:pt x="103" y="37"/>
                  </a:cubicBezTo>
                  <a:cubicBezTo>
                    <a:pt x="103" y="35"/>
                    <a:pt x="101" y="35"/>
                    <a:pt x="99" y="35"/>
                  </a:cubicBezTo>
                  <a:cubicBezTo>
                    <a:pt x="101" y="32"/>
                    <a:pt x="107" y="33"/>
                    <a:pt x="110" y="31"/>
                  </a:cubicBezTo>
                  <a:cubicBezTo>
                    <a:pt x="115" y="28"/>
                    <a:pt x="129" y="30"/>
                    <a:pt x="140" y="29"/>
                  </a:cubicBezTo>
                  <a:cubicBezTo>
                    <a:pt x="143" y="29"/>
                    <a:pt x="144" y="27"/>
                    <a:pt x="146" y="27"/>
                  </a:cubicBezTo>
                  <a:cubicBezTo>
                    <a:pt x="151" y="27"/>
                    <a:pt x="155" y="29"/>
                    <a:pt x="159" y="27"/>
                  </a:cubicBezTo>
                  <a:cubicBezTo>
                    <a:pt x="158" y="29"/>
                    <a:pt x="160" y="34"/>
                    <a:pt x="161" y="33"/>
                  </a:cubicBezTo>
                  <a:cubicBezTo>
                    <a:pt x="163" y="30"/>
                    <a:pt x="161" y="32"/>
                    <a:pt x="166" y="37"/>
                  </a:cubicBezTo>
                  <a:cubicBezTo>
                    <a:pt x="170" y="36"/>
                    <a:pt x="163" y="31"/>
                    <a:pt x="172" y="33"/>
                  </a:cubicBezTo>
                  <a:cubicBezTo>
                    <a:pt x="169" y="30"/>
                    <a:pt x="175" y="26"/>
                    <a:pt x="166" y="25"/>
                  </a:cubicBezTo>
                  <a:cubicBezTo>
                    <a:pt x="167" y="22"/>
                    <a:pt x="181" y="16"/>
                    <a:pt x="181" y="24"/>
                  </a:cubicBezTo>
                  <a:cubicBezTo>
                    <a:pt x="187" y="24"/>
                    <a:pt x="186" y="21"/>
                    <a:pt x="191" y="24"/>
                  </a:cubicBezTo>
                  <a:cubicBezTo>
                    <a:pt x="193" y="25"/>
                    <a:pt x="194" y="26"/>
                    <a:pt x="196" y="27"/>
                  </a:cubicBezTo>
                  <a:cubicBezTo>
                    <a:pt x="198" y="29"/>
                    <a:pt x="204" y="29"/>
                    <a:pt x="211" y="31"/>
                  </a:cubicBezTo>
                  <a:cubicBezTo>
                    <a:pt x="211" y="29"/>
                    <a:pt x="209" y="30"/>
                    <a:pt x="207" y="29"/>
                  </a:cubicBezTo>
                  <a:cubicBezTo>
                    <a:pt x="208" y="27"/>
                    <a:pt x="210" y="25"/>
                    <a:pt x="213" y="25"/>
                  </a:cubicBezTo>
                  <a:cubicBezTo>
                    <a:pt x="210" y="21"/>
                    <a:pt x="202" y="21"/>
                    <a:pt x="196" y="20"/>
                  </a:cubicBezTo>
                  <a:cubicBezTo>
                    <a:pt x="196" y="15"/>
                    <a:pt x="204" y="16"/>
                    <a:pt x="209" y="16"/>
                  </a:cubicBezTo>
                  <a:cubicBezTo>
                    <a:pt x="210" y="12"/>
                    <a:pt x="207" y="13"/>
                    <a:pt x="204" y="12"/>
                  </a:cubicBezTo>
                  <a:cubicBezTo>
                    <a:pt x="208" y="5"/>
                    <a:pt x="215" y="12"/>
                    <a:pt x="220" y="12"/>
                  </a:cubicBezTo>
                  <a:cubicBezTo>
                    <a:pt x="224" y="13"/>
                    <a:pt x="224" y="10"/>
                    <a:pt x="228" y="11"/>
                  </a:cubicBezTo>
                  <a:cubicBezTo>
                    <a:pt x="237" y="11"/>
                    <a:pt x="243" y="15"/>
                    <a:pt x="250" y="11"/>
                  </a:cubicBezTo>
                  <a:cubicBezTo>
                    <a:pt x="253" y="9"/>
                    <a:pt x="257" y="10"/>
                    <a:pt x="261" y="9"/>
                  </a:cubicBezTo>
                  <a:cubicBezTo>
                    <a:pt x="264" y="8"/>
                    <a:pt x="263" y="5"/>
                    <a:pt x="263" y="3"/>
                  </a:cubicBezTo>
                  <a:cubicBezTo>
                    <a:pt x="266" y="3"/>
                    <a:pt x="270" y="4"/>
                    <a:pt x="273" y="3"/>
                  </a:cubicBezTo>
                  <a:cubicBezTo>
                    <a:pt x="275" y="3"/>
                    <a:pt x="276" y="1"/>
                    <a:pt x="278" y="1"/>
                  </a:cubicBezTo>
                  <a:cubicBezTo>
                    <a:pt x="282" y="1"/>
                    <a:pt x="287" y="4"/>
                    <a:pt x="295" y="3"/>
                  </a:cubicBezTo>
                  <a:cubicBezTo>
                    <a:pt x="300" y="2"/>
                    <a:pt x="312" y="0"/>
                    <a:pt x="323" y="1"/>
                  </a:cubicBezTo>
                  <a:cubicBezTo>
                    <a:pt x="326" y="1"/>
                    <a:pt x="326" y="3"/>
                    <a:pt x="329" y="3"/>
                  </a:cubicBezTo>
                  <a:cubicBezTo>
                    <a:pt x="339" y="5"/>
                    <a:pt x="349" y="1"/>
                    <a:pt x="349" y="11"/>
                  </a:cubicBezTo>
                  <a:cubicBezTo>
                    <a:pt x="354" y="12"/>
                    <a:pt x="354" y="8"/>
                    <a:pt x="358" y="9"/>
                  </a:cubicBezTo>
                  <a:cubicBezTo>
                    <a:pt x="358" y="15"/>
                    <a:pt x="365" y="13"/>
                    <a:pt x="368" y="16"/>
                  </a:cubicBezTo>
                  <a:cubicBezTo>
                    <a:pt x="373" y="18"/>
                    <a:pt x="373" y="14"/>
                    <a:pt x="377" y="14"/>
                  </a:cubicBezTo>
                  <a:cubicBezTo>
                    <a:pt x="375" y="21"/>
                    <a:pt x="384" y="17"/>
                    <a:pt x="388" y="18"/>
                  </a:cubicBezTo>
                  <a:cubicBezTo>
                    <a:pt x="385" y="22"/>
                    <a:pt x="385" y="19"/>
                    <a:pt x="386" y="25"/>
                  </a:cubicBezTo>
                  <a:cubicBezTo>
                    <a:pt x="384" y="23"/>
                    <a:pt x="382" y="24"/>
                    <a:pt x="383" y="27"/>
                  </a:cubicBezTo>
                  <a:cubicBezTo>
                    <a:pt x="363" y="29"/>
                    <a:pt x="339" y="30"/>
                    <a:pt x="325" y="31"/>
                  </a:cubicBezTo>
                  <a:cubicBezTo>
                    <a:pt x="323" y="31"/>
                    <a:pt x="323" y="32"/>
                    <a:pt x="323" y="33"/>
                  </a:cubicBezTo>
                  <a:cubicBezTo>
                    <a:pt x="321" y="33"/>
                    <a:pt x="322" y="31"/>
                    <a:pt x="323" y="31"/>
                  </a:cubicBezTo>
                  <a:cubicBezTo>
                    <a:pt x="324" y="30"/>
                    <a:pt x="320" y="29"/>
                    <a:pt x="319" y="29"/>
                  </a:cubicBezTo>
                  <a:cubicBezTo>
                    <a:pt x="319" y="30"/>
                    <a:pt x="320" y="33"/>
                    <a:pt x="319" y="33"/>
                  </a:cubicBezTo>
                  <a:cubicBezTo>
                    <a:pt x="316" y="34"/>
                    <a:pt x="312" y="32"/>
                    <a:pt x="310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6" name="iśḷiḋe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4224375" y="434497"/>
              <a:ext cx="466461" cy="253542"/>
            </a:xfrm>
            <a:custGeom>
              <a:avLst/>
              <a:gdLst>
                <a:gd name="T0" fmla="*/ 209 w 224"/>
                <a:gd name="T1" fmla="*/ 12 h 122"/>
                <a:gd name="T2" fmla="*/ 222 w 224"/>
                <a:gd name="T3" fmla="*/ 19 h 122"/>
                <a:gd name="T4" fmla="*/ 217 w 224"/>
                <a:gd name="T5" fmla="*/ 23 h 122"/>
                <a:gd name="T6" fmla="*/ 207 w 224"/>
                <a:gd name="T7" fmla="*/ 27 h 122"/>
                <a:gd name="T8" fmla="*/ 181 w 224"/>
                <a:gd name="T9" fmla="*/ 32 h 122"/>
                <a:gd name="T10" fmla="*/ 193 w 224"/>
                <a:gd name="T11" fmla="*/ 36 h 122"/>
                <a:gd name="T12" fmla="*/ 170 w 224"/>
                <a:gd name="T13" fmla="*/ 45 h 122"/>
                <a:gd name="T14" fmla="*/ 163 w 224"/>
                <a:gd name="T15" fmla="*/ 49 h 122"/>
                <a:gd name="T16" fmla="*/ 152 w 224"/>
                <a:gd name="T17" fmla="*/ 55 h 122"/>
                <a:gd name="T18" fmla="*/ 133 w 224"/>
                <a:gd name="T19" fmla="*/ 62 h 122"/>
                <a:gd name="T20" fmla="*/ 127 w 224"/>
                <a:gd name="T21" fmla="*/ 68 h 122"/>
                <a:gd name="T22" fmla="*/ 114 w 224"/>
                <a:gd name="T23" fmla="*/ 70 h 122"/>
                <a:gd name="T24" fmla="*/ 122 w 224"/>
                <a:gd name="T25" fmla="*/ 81 h 122"/>
                <a:gd name="T26" fmla="*/ 109 w 224"/>
                <a:gd name="T27" fmla="*/ 90 h 122"/>
                <a:gd name="T28" fmla="*/ 99 w 224"/>
                <a:gd name="T29" fmla="*/ 96 h 122"/>
                <a:gd name="T30" fmla="*/ 83 w 224"/>
                <a:gd name="T31" fmla="*/ 107 h 122"/>
                <a:gd name="T32" fmla="*/ 88 w 224"/>
                <a:gd name="T33" fmla="*/ 116 h 122"/>
                <a:gd name="T34" fmla="*/ 73 w 224"/>
                <a:gd name="T35" fmla="*/ 120 h 122"/>
                <a:gd name="T36" fmla="*/ 45 w 224"/>
                <a:gd name="T37" fmla="*/ 114 h 122"/>
                <a:gd name="T38" fmla="*/ 36 w 224"/>
                <a:gd name="T39" fmla="*/ 116 h 122"/>
                <a:gd name="T40" fmla="*/ 23 w 224"/>
                <a:gd name="T41" fmla="*/ 107 h 122"/>
                <a:gd name="T42" fmla="*/ 36 w 224"/>
                <a:gd name="T43" fmla="*/ 96 h 122"/>
                <a:gd name="T44" fmla="*/ 51 w 224"/>
                <a:gd name="T45" fmla="*/ 96 h 122"/>
                <a:gd name="T46" fmla="*/ 25 w 224"/>
                <a:gd name="T47" fmla="*/ 90 h 122"/>
                <a:gd name="T48" fmla="*/ 40 w 224"/>
                <a:gd name="T49" fmla="*/ 79 h 122"/>
                <a:gd name="T50" fmla="*/ 53 w 224"/>
                <a:gd name="T51" fmla="*/ 79 h 122"/>
                <a:gd name="T52" fmla="*/ 53 w 224"/>
                <a:gd name="T53" fmla="*/ 71 h 122"/>
                <a:gd name="T54" fmla="*/ 49 w 224"/>
                <a:gd name="T55" fmla="*/ 62 h 122"/>
                <a:gd name="T56" fmla="*/ 40 w 224"/>
                <a:gd name="T57" fmla="*/ 58 h 122"/>
                <a:gd name="T58" fmla="*/ 60 w 224"/>
                <a:gd name="T59" fmla="*/ 56 h 122"/>
                <a:gd name="T60" fmla="*/ 68 w 224"/>
                <a:gd name="T61" fmla="*/ 53 h 122"/>
                <a:gd name="T62" fmla="*/ 83 w 224"/>
                <a:gd name="T63" fmla="*/ 42 h 122"/>
                <a:gd name="T64" fmla="*/ 51 w 224"/>
                <a:gd name="T65" fmla="*/ 47 h 122"/>
                <a:gd name="T66" fmla="*/ 29 w 224"/>
                <a:gd name="T67" fmla="*/ 42 h 122"/>
                <a:gd name="T68" fmla="*/ 6 w 224"/>
                <a:gd name="T69" fmla="*/ 36 h 122"/>
                <a:gd name="T70" fmla="*/ 2 w 224"/>
                <a:gd name="T71" fmla="*/ 25 h 122"/>
                <a:gd name="T72" fmla="*/ 40 w 224"/>
                <a:gd name="T73" fmla="*/ 15 h 122"/>
                <a:gd name="T74" fmla="*/ 66 w 224"/>
                <a:gd name="T75" fmla="*/ 10 h 122"/>
                <a:gd name="T76" fmla="*/ 97 w 224"/>
                <a:gd name="T77" fmla="*/ 4 h 122"/>
                <a:gd name="T78" fmla="*/ 129 w 224"/>
                <a:gd name="T79" fmla="*/ 2 h 122"/>
                <a:gd name="T80" fmla="*/ 146 w 224"/>
                <a:gd name="T81" fmla="*/ 2 h 122"/>
                <a:gd name="T82" fmla="*/ 178 w 224"/>
                <a:gd name="T83" fmla="*/ 2 h 122"/>
                <a:gd name="T84" fmla="*/ 209 w 224"/>
                <a:gd name="T85" fmla="*/ 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4" h="122">
                  <a:moveTo>
                    <a:pt x="209" y="4"/>
                  </a:moveTo>
                  <a:cubicBezTo>
                    <a:pt x="206" y="8"/>
                    <a:pt x="209" y="7"/>
                    <a:pt x="209" y="12"/>
                  </a:cubicBezTo>
                  <a:cubicBezTo>
                    <a:pt x="214" y="12"/>
                    <a:pt x="219" y="12"/>
                    <a:pt x="224" y="12"/>
                  </a:cubicBezTo>
                  <a:cubicBezTo>
                    <a:pt x="224" y="15"/>
                    <a:pt x="222" y="16"/>
                    <a:pt x="222" y="19"/>
                  </a:cubicBezTo>
                  <a:cubicBezTo>
                    <a:pt x="221" y="20"/>
                    <a:pt x="218" y="18"/>
                    <a:pt x="217" y="19"/>
                  </a:cubicBezTo>
                  <a:cubicBezTo>
                    <a:pt x="216" y="20"/>
                    <a:pt x="217" y="23"/>
                    <a:pt x="217" y="23"/>
                  </a:cubicBezTo>
                  <a:cubicBezTo>
                    <a:pt x="214" y="24"/>
                    <a:pt x="210" y="25"/>
                    <a:pt x="209" y="23"/>
                  </a:cubicBezTo>
                  <a:cubicBezTo>
                    <a:pt x="207" y="22"/>
                    <a:pt x="208" y="26"/>
                    <a:pt x="207" y="27"/>
                  </a:cubicBezTo>
                  <a:cubicBezTo>
                    <a:pt x="205" y="28"/>
                    <a:pt x="200" y="25"/>
                    <a:pt x="200" y="29"/>
                  </a:cubicBezTo>
                  <a:cubicBezTo>
                    <a:pt x="194" y="28"/>
                    <a:pt x="185" y="26"/>
                    <a:pt x="181" y="32"/>
                  </a:cubicBezTo>
                  <a:cubicBezTo>
                    <a:pt x="183" y="37"/>
                    <a:pt x="191" y="32"/>
                    <a:pt x="193" y="30"/>
                  </a:cubicBezTo>
                  <a:cubicBezTo>
                    <a:pt x="195" y="31"/>
                    <a:pt x="192" y="33"/>
                    <a:pt x="193" y="36"/>
                  </a:cubicBezTo>
                  <a:cubicBezTo>
                    <a:pt x="186" y="36"/>
                    <a:pt x="182" y="39"/>
                    <a:pt x="176" y="40"/>
                  </a:cubicBezTo>
                  <a:cubicBezTo>
                    <a:pt x="173" y="41"/>
                    <a:pt x="171" y="43"/>
                    <a:pt x="170" y="45"/>
                  </a:cubicBezTo>
                  <a:cubicBezTo>
                    <a:pt x="169" y="46"/>
                    <a:pt x="166" y="45"/>
                    <a:pt x="165" y="45"/>
                  </a:cubicBezTo>
                  <a:cubicBezTo>
                    <a:pt x="163" y="46"/>
                    <a:pt x="164" y="48"/>
                    <a:pt x="163" y="49"/>
                  </a:cubicBezTo>
                  <a:cubicBezTo>
                    <a:pt x="161" y="50"/>
                    <a:pt x="157" y="47"/>
                    <a:pt x="157" y="51"/>
                  </a:cubicBezTo>
                  <a:cubicBezTo>
                    <a:pt x="157" y="54"/>
                    <a:pt x="152" y="52"/>
                    <a:pt x="152" y="55"/>
                  </a:cubicBezTo>
                  <a:cubicBezTo>
                    <a:pt x="151" y="59"/>
                    <a:pt x="146" y="56"/>
                    <a:pt x="144" y="58"/>
                  </a:cubicBezTo>
                  <a:cubicBezTo>
                    <a:pt x="142" y="61"/>
                    <a:pt x="137" y="60"/>
                    <a:pt x="133" y="62"/>
                  </a:cubicBezTo>
                  <a:cubicBezTo>
                    <a:pt x="132" y="62"/>
                    <a:pt x="133" y="64"/>
                    <a:pt x="131" y="64"/>
                  </a:cubicBezTo>
                  <a:cubicBezTo>
                    <a:pt x="126" y="64"/>
                    <a:pt x="129" y="66"/>
                    <a:pt x="127" y="68"/>
                  </a:cubicBezTo>
                  <a:cubicBezTo>
                    <a:pt x="127" y="68"/>
                    <a:pt x="126" y="68"/>
                    <a:pt x="125" y="68"/>
                  </a:cubicBezTo>
                  <a:cubicBezTo>
                    <a:pt x="124" y="68"/>
                    <a:pt x="120" y="71"/>
                    <a:pt x="114" y="70"/>
                  </a:cubicBezTo>
                  <a:cubicBezTo>
                    <a:pt x="115" y="72"/>
                    <a:pt x="122" y="73"/>
                    <a:pt x="114" y="73"/>
                  </a:cubicBezTo>
                  <a:cubicBezTo>
                    <a:pt x="115" y="77"/>
                    <a:pt x="124" y="74"/>
                    <a:pt x="122" y="81"/>
                  </a:cubicBezTo>
                  <a:cubicBezTo>
                    <a:pt x="118" y="77"/>
                    <a:pt x="118" y="81"/>
                    <a:pt x="118" y="86"/>
                  </a:cubicBezTo>
                  <a:cubicBezTo>
                    <a:pt x="114" y="81"/>
                    <a:pt x="112" y="88"/>
                    <a:pt x="109" y="90"/>
                  </a:cubicBezTo>
                  <a:cubicBezTo>
                    <a:pt x="105" y="92"/>
                    <a:pt x="100" y="90"/>
                    <a:pt x="97" y="94"/>
                  </a:cubicBezTo>
                  <a:cubicBezTo>
                    <a:pt x="96" y="96"/>
                    <a:pt x="99" y="95"/>
                    <a:pt x="99" y="96"/>
                  </a:cubicBezTo>
                  <a:cubicBezTo>
                    <a:pt x="100" y="97"/>
                    <a:pt x="93" y="99"/>
                    <a:pt x="97" y="99"/>
                  </a:cubicBezTo>
                  <a:cubicBezTo>
                    <a:pt x="95" y="105"/>
                    <a:pt x="85" y="101"/>
                    <a:pt x="83" y="107"/>
                  </a:cubicBezTo>
                  <a:cubicBezTo>
                    <a:pt x="86" y="110"/>
                    <a:pt x="91" y="111"/>
                    <a:pt x="97" y="111"/>
                  </a:cubicBezTo>
                  <a:cubicBezTo>
                    <a:pt x="99" y="117"/>
                    <a:pt x="88" y="112"/>
                    <a:pt x="88" y="116"/>
                  </a:cubicBezTo>
                  <a:cubicBezTo>
                    <a:pt x="88" y="119"/>
                    <a:pt x="86" y="116"/>
                    <a:pt x="84" y="116"/>
                  </a:cubicBezTo>
                  <a:cubicBezTo>
                    <a:pt x="80" y="116"/>
                    <a:pt x="78" y="122"/>
                    <a:pt x="73" y="120"/>
                  </a:cubicBezTo>
                  <a:cubicBezTo>
                    <a:pt x="72" y="118"/>
                    <a:pt x="69" y="118"/>
                    <a:pt x="70" y="114"/>
                  </a:cubicBezTo>
                  <a:cubicBezTo>
                    <a:pt x="60" y="113"/>
                    <a:pt x="54" y="116"/>
                    <a:pt x="45" y="114"/>
                  </a:cubicBezTo>
                  <a:cubicBezTo>
                    <a:pt x="45" y="114"/>
                    <a:pt x="43" y="112"/>
                    <a:pt x="43" y="112"/>
                  </a:cubicBezTo>
                  <a:cubicBezTo>
                    <a:pt x="40" y="112"/>
                    <a:pt x="39" y="116"/>
                    <a:pt x="36" y="116"/>
                  </a:cubicBezTo>
                  <a:cubicBezTo>
                    <a:pt x="27" y="117"/>
                    <a:pt x="20" y="114"/>
                    <a:pt x="10" y="112"/>
                  </a:cubicBezTo>
                  <a:cubicBezTo>
                    <a:pt x="13" y="109"/>
                    <a:pt x="17" y="107"/>
                    <a:pt x="23" y="107"/>
                  </a:cubicBezTo>
                  <a:cubicBezTo>
                    <a:pt x="27" y="106"/>
                    <a:pt x="23" y="99"/>
                    <a:pt x="27" y="97"/>
                  </a:cubicBezTo>
                  <a:cubicBezTo>
                    <a:pt x="32" y="99"/>
                    <a:pt x="31" y="95"/>
                    <a:pt x="36" y="96"/>
                  </a:cubicBezTo>
                  <a:cubicBezTo>
                    <a:pt x="36" y="102"/>
                    <a:pt x="43" y="101"/>
                    <a:pt x="49" y="101"/>
                  </a:cubicBezTo>
                  <a:cubicBezTo>
                    <a:pt x="53" y="100"/>
                    <a:pt x="47" y="98"/>
                    <a:pt x="51" y="96"/>
                  </a:cubicBezTo>
                  <a:cubicBezTo>
                    <a:pt x="50" y="91"/>
                    <a:pt x="40" y="97"/>
                    <a:pt x="43" y="88"/>
                  </a:cubicBezTo>
                  <a:cubicBezTo>
                    <a:pt x="36" y="90"/>
                    <a:pt x="33" y="93"/>
                    <a:pt x="25" y="90"/>
                  </a:cubicBezTo>
                  <a:cubicBezTo>
                    <a:pt x="26" y="86"/>
                    <a:pt x="30" y="85"/>
                    <a:pt x="34" y="84"/>
                  </a:cubicBezTo>
                  <a:cubicBezTo>
                    <a:pt x="36" y="83"/>
                    <a:pt x="38" y="81"/>
                    <a:pt x="40" y="79"/>
                  </a:cubicBezTo>
                  <a:cubicBezTo>
                    <a:pt x="42" y="79"/>
                    <a:pt x="43" y="78"/>
                    <a:pt x="43" y="77"/>
                  </a:cubicBezTo>
                  <a:cubicBezTo>
                    <a:pt x="48" y="76"/>
                    <a:pt x="51" y="77"/>
                    <a:pt x="53" y="79"/>
                  </a:cubicBezTo>
                  <a:cubicBezTo>
                    <a:pt x="55" y="78"/>
                    <a:pt x="57" y="76"/>
                    <a:pt x="58" y="73"/>
                  </a:cubicBezTo>
                  <a:cubicBezTo>
                    <a:pt x="59" y="70"/>
                    <a:pt x="54" y="73"/>
                    <a:pt x="53" y="71"/>
                  </a:cubicBezTo>
                  <a:cubicBezTo>
                    <a:pt x="52" y="71"/>
                    <a:pt x="51" y="67"/>
                    <a:pt x="51" y="66"/>
                  </a:cubicBezTo>
                  <a:cubicBezTo>
                    <a:pt x="50" y="65"/>
                    <a:pt x="48" y="64"/>
                    <a:pt x="49" y="62"/>
                  </a:cubicBezTo>
                  <a:cubicBezTo>
                    <a:pt x="48" y="63"/>
                    <a:pt x="46" y="64"/>
                    <a:pt x="43" y="64"/>
                  </a:cubicBezTo>
                  <a:cubicBezTo>
                    <a:pt x="44" y="60"/>
                    <a:pt x="43" y="58"/>
                    <a:pt x="40" y="58"/>
                  </a:cubicBezTo>
                  <a:cubicBezTo>
                    <a:pt x="41" y="55"/>
                    <a:pt x="43" y="52"/>
                    <a:pt x="49" y="53"/>
                  </a:cubicBezTo>
                  <a:cubicBezTo>
                    <a:pt x="54" y="52"/>
                    <a:pt x="53" y="59"/>
                    <a:pt x="60" y="56"/>
                  </a:cubicBezTo>
                  <a:cubicBezTo>
                    <a:pt x="60" y="59"/>
                    <a:pt x="61" y="60"/>
                    <a:pt x="62" y="60"/>
                  </a:cubicBezTo>
                  <a:cubicBezTo>
                    <a:pt x="68" y="62"/>
                    <a:pt x="65" y="54"/>
                    <a:pt x="68" y="53"/>
                  </a:cubicBezTo>
                  <a:cubicBezTo>
                    <a:pt x="77" y="51"/>
                    <a:pt x="85" y="48"/>
                    <a:pt x="90" y="42"/>
                  </a:cubicBezTo>
                  <a:cubicBezTo>
                    <a:pt x="90" y="37"/>
                    <a:pt x="87" y="44"/>
                    <a:pt x="83" y="42"/>
                  </a:cubicBezTo>
                  <a:cubicBezTo>
                    <a:pt x="80" y="44"/>
                    <a:pt x="75" y="44"/>
                    <a:pt x="73" y="47"/>
                  </a:cubicBezTo>
                  <a:cubicBezTo>
                    <a:pt x="68" y="46"/>
                    <a:pt x="59" y="48"/>
                    <a:pt x="51" y="47"/>
                  </a:cubicBezTo>
                  <a:cubicBezTo>
                    <a:pt x="46" y="47"/>
                    <a:pt x="44" y="44"/>
                    <a:pt x="38" y="47"/>
                  </a:cubicBezTo>
                  <a:cubicBezTo>
                    <a:pt x="36" y="40"/>
                    <a:pt x="31" y="48"/>
                    <a:pt x="29" y="42"/>
                  </a:cubicBezTo>
                  <a:cubicBezTo>
                    <a:pt x="26" y="45"/>
                    <a:pt x="21" y="40"/>
                    <a:pt x="14" y="42"/>
                  </a:cubicBezTo>
                  <a:cubicBezTo>
                    <a:pt x="15" y="36"/>
                    <a:pt x="8" y="39"/>
                    <a:pt x="6" y="36"/>
                  </a:cubicBezTo>
                  <a:cubicBezTo>
                    <a:pt x="5" y="31"/>
                    <a:pt x="10" y="32"/>
                    <a:pt x="12" y="30"/>
                  </a:cubicBezTo>
                  <a:cubicBezTo>
                    <a:pt x="12" y="25"/>
                    <a:pt x="0" y="33"/>
                    <a:pt x="2" y="25"/>
                  </a:cubicBezTo>
                  <a:cubicBezTo>
                    <a:pt x="11" y="22"/>
                    <a:pt x="25" y="21"/>
                    <a:pt x="38" y="19"/>
                  </a:cubicBezTo>
                  <a:cubicBezTo>
                    <a:pt x="40" y="19"/>
                    <a:pt x="39" y="17"/>
                    <a:pt x="40" y="15"/>
                  </a:cubicBezTo>
                  <a:cubicBezTo>
                    <a:pt x="49" y="17"/>
                    <a:pt x="57" y="13"/>
                    <a:pt x="62" y="15"/>
                  </a:cubicBezTo>
                  <a:cubicBezTo>
                    <a:pt x="64" y="14"/>
                    <a:pt x="65" y="12"/>
                    <a:pt x="66" y="10"/>
                  </a:cubicBezTo>
                  <a:cubicBezTo>
                    <a:pt x="77" y="9"/>
                    <a:pt x="87" y="6"/>
                    <a:pt x="96" y="8"/>
                  </a:cubicBezTo>
                  <a:cubicBezTo>
                    <a:pt x="97" y="8"/>
                    <a:pt x="97" y="6"/>
                    <a:pt x="97" y="4"/>
                  </a:cubicBezTo>
                  <a:cubicBezTo>
                    <a:pt x="105" y="5"/>
                    <a:pt x="115" y="3"/>
                    <a:pt x="120" y="6"/>
                  </a:cubicBezTo>
                  <a:cubicBezTo>
                    <a:pt x="121" y="3"/>
                    <a:pt x="129" y="6"/>
                    <a:pt x="129" y="2"/>
                  </a:cubicBezTo>
                  <a:cubicBezTo>
                    <a:pt x="134" y="4"/>
                    <a:pt x="141" y="5"/>
                    <a:pt x="148" y="4"/>
                  </a:cubicBezTo>
                  <a:cubicBezTo>
                    <a:pt x="148" y="3"/>
                    <a:pt x="147" y="3"/>
                    <a:pt x="146" y="2"/>
                  </a:cubicBezTo>
                  <a:cubicBezTo>
                    <a:pt x="146" y="0"/>
                    <a:pt x="148" y="1"/>
                    <a:pt x="148" y="2"/>
                  </a:cubicBezTo>
                  <a:cubicBezTo>
                    <a:pt x="156" y="4"/>
                    <a:pt x="169" y="1"/>
                    <a:pt x="178" y="2"/>
                  </a:cubicBezTo>
                  <a:cubicBezTo>
                    <a:pt x="178" y="2"/>
                    <a:pt x="177" y="6"/>
                    <a:pt x="178" y="6"/>
                  </a:cubicBezTo>
                  <a:cubicBezTo>
                    <a:pt x="192" y="6"/>
                    <a:pt x="193" y="3"/>
                    <a:pt x="209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7" name="išliďe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5955742" y="531150"/>
              <a:ext cx="133075" cy="49028"/>
            </a:xfrm>
            <a:custGeom>
              <a:avLst/>
              <a:gdLst>
                <a:gd name="T0" fmla="*/ 17 w 64"/>
                <a:gd name="T1" fmla="*/ 3 h 24"/>
                <a:gd name="T2" fmla="*/ 17 w 64"/>
                <a:gd name="T3" fmla="*/ 5 h 24"/>
                <a:gd name="T4" fmla="*/ 22 w 64"/>
                <a:gd name="T5" fmla="*/ 10 h 24"/>
                <a:gd name="T6" fmla="*/ 28 w 64"/>
                <a:gd name="T7" fmla="*/ 7 h 24"/>
                <a:gd name="T8" fmla="*/ 37 w 64"/>
                <a:gd name="T9" fmla="*/ 10 h 24"/>
                <a:gd name="T10" fmla="*/ 54 w 64"/>
                <a:gd name="T11" fmla="*/ 7 h 24"/>
                <a:gd name="T12" fmla="*/ 61 w 64"/>
                <a:gd name="T13" fmla="*/ 10 h 24"/>
                <a:gd name="T14" fmla="*/ 58 w 64"/>
                <a:gd name="T15" fmla="*/ 18 h 24"/>
                <a:gd name="T16" fmla="*/ 41 w 64"/>
                <a:gd name="T17" fmla="*/ 20 h 24"/>
                <a:gd name="T18" fmla="*/ 30 w 64"/>
                <a:gd name="T19" fmla="*/ 24 h 24"/>
                <a:gd name="T20" fmla="*/ 11 w 64"/>
                <a:gd name="T21" fmla="*/ 10 h 24"/>
                <a:gd name="T22" fmla="*/ 2 w 64"/>
                <a:gd name="T23" fmla="*/ 9 h 24"/>
                <a:gd name="T24" fmla="*/ 17 w 64"/>
                <a:gd name="T2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4">
                  <a:moveTo>
                    <a:pt x="17" y="3"/>
                  </a:moveTo>
                  <a:cubicBezTo>
                    <a:pt x="19" y="3"/>
                    <a:pt x="18" y="5"/>
                    <a:pt x="17" y="5"/>
                  </a:cubicBezTo>
                  <a:cubicBezTo>
                    <a:pt x="16" y="9"/>
                    <a:pt x="25" y="4"/>
                    <a:pt x="22" y="10"/>
                  </a:cubicBezTo>
                  <a:cubicBezTo>
                    <a:pt x="26" y="11"/>
                    <a:pt x="25" y="7"/>
                    <a:pt x="28" y="7"/>
                  </a:cubicBezTo>
                  <a:cubicBezTo>
                    <a:pt x="32" y="11"/>
                    <a:pt x="36" y="3"/>
                    <a:pt x="37" y="10"/>
                  </a:cubicBezTo>
                  <a:cubicBezTo>
                    <a:pt x="42" y="9"/>
                    <a:pt x="49" y="8"/>
                    <a:pt x="54" y="7"/>
                  </a:cubicBezTo>
                  <a:cubicBezTo>
                    <a:pt x="53" y="12"/>
                    <a:pt x="63" y="5"/>
                    <a:pt x="61" y="10"/>
                  </a:cubicBezTo>
                  <a:cubicBezTo>
                    <a:pt x="64" y="16"/>
                    <a:pt x="50" y="14"/>
                    <a:pt x="58" y="18"/>
                  </a:cubicBezTo>
                  <a:cubicBezTo>
                    <a:pt x="56" y="22"/>
                    <a:pt x="46" y="19"/>
                    <a:pt x="41" y="20"/>
                  </a:cubicBezTo>
                  <a:cubicBezTo>
                    <a:pt x="37" y="20"/>
                    <a:pt x="33" y="22"/>
                    <a:pt x="30" y="24"/>
                  </a:cubicBezTo>
                  <a:cubicBezTo>
                    <a:pt x="22" y="20"/>
                    <a:pt x="15" y="17"/>
                    <a:pt x="11" y="10"/>
                  </a:cubicBezTo>
                  <a:cubicBezTo>
                    <a:pt x="8" y="9"/>
                    <a:pt x="1" y="13"/>
                    <a:pt x="2" y="9"/>
                  </a:cubicBezTo>
                  <a:cubicBezTo>
                    <a:pt x="0" y="0"/>
                    <a:pt x="16" y="9"/>
                    <a:pt x="1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8" name="i$ḻiďé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3864374" y="596988"/>
              <a:ext cx="63036" cy="19611"/>
            </a:xfrm>
            <a:custGeom>
              <a:avLst/>
              <a:gdLst>
                <a:gd name="T0" fmla="*/ 28 w 30"/>
                <a:gd name="T1" fmla="*/ 1 h 9"/>
                <a:gd name="T2" fmla="*/ 17 w 30"/>
                <a:gd name="T3" fmla="*/ 6 h 9"/>
                <a:gd name="T4" fmla="*/ 13 w 30"/>
                <a:gd name="T5" fmla="*/ 8 h 9"/>
                <a:gd name="T6" fmla="*/ 6 w 30"/>
                <a:gd name="T7" fmla="*/ 8 h 9"/>
                <a:gd name="T8" fmla="*/ 10 w 30"/>
                <a:gd name="T9" fmla="*/ 3 h 9"/>
                <a:gd name="T10" fmla="*/ 28 w 30"/>
                <a:gd name="T11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9">
                  <a:moveTo>
                    <a:pt x="28" y="1"/>
                  </a:moveTo>
                  <a:cubicBezTo>
                    <a:pt x="30" y="7"/>
                    <a:pt x="22" y="6"/>
                    <a:pt x="17" y="6"/>
                  </a:cubicBezTo>
                  <a:cubicBezTo>
                    <a:pt x="15" y="7"/>
                    <a:pt x="15" y="8"/>
                    <a:pt x="13" y="8"/>
                  </a:cubicBezTo>
                  <a:cubicBezTo>
                    <a:pt x="10" y="8"/>
                    <a:pt x="6" y="6"/>
                    <a:pt x="6" y="8"/>
                  </a:cubicBezTo>
                  <a:cubicBezTo>
                    <a:pt x="0" y="9"/>
                    <a:pt x="9" y="2"/>
                    <a:pt x="10" y="3"/>
                  </a:cubicBezTo>
                  <a:cubicBezTo>
                    <a:pt x="13" y="7"/>
                    <a:pt x="22" y="0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9" name="iṡ1íḋe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4109511" y="596988"/>
              <a:ext cx="56031" cy="37822"/>
            </a:xfrm>
            <a:custGeom>
              <a:avLst/>
              <a:gdLst>
                <a:gd name="T0" fmla="*/ 13 w 27"/>
                <a:gd name="T1" fmla="*/ 1 h 18"/>
                <a:gd name="T2" fmla="*/ 9 w 27"/>
                <a:gd name="T3" fmla="*/ 3 h 18"/>
                <a:gd name="T4" fmla="*/ 18 w 27"/>
                <a:gd name="T5" fmla="*/ 8 h 18"/>
                <a:gd name="T6" fmla="*/ 22 w 27"/>
                <a:gd name="T7" fmla="*/ 6 h 18"/>
                <a:gd name="T8" fmla="*/ 11 w 27"/>
                <a:gd name="T9" fmla="*/ 18 h 18"/>
                <a:gd name="T10" fmla="*/ 0 w 27"/>
                <a:gd name="T11" fmla="*/ 5 h 18"/>
                <a:gd name="T12" fmla="*/ 13 w 27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8">
                  <a:moveTo>
                    <a:pt x="13" y="1"/>
                  </a:moveTo>
                  <a:cubicBezTo>
                    <a:pt x="13" y="3"/>
                    <a:pt x="10" y="2"/>
                    <a:pt x="9" y="3"/>
                  </a:cubicBezTo>
                  <a:cubicBezTo>
                    <a:pt x="9" y="8"/>
                    <a:pt x="21" y="0"/>
                    <a:pt x="18" y="8"/>
                  </a:cubicBezTo>
                  <a:cubicBezTo>
                    <a:pt x="20" y="9"/>
                    <a:pt x="22" y="8"/>
                    <a:pt x="22" y="6"/>
                  </a:cubicBezTo>
                  <a:cubicBezTo>
                    <a:pt x="27" y="12"/>
                    <a:pt x="12" y="13"/>
                    <a:pt x="11" y="18"/>
                  </a:cubicBezTo>
                  <a:cubicBezTo>
                    <a:pt x="6" y="14"/>
                    <a:pt x="7" y="5"/>
                    <a:pt x="0" y="5"/>
                  </a:cubicBezTo>
                  <a:cubicBezTo>
                    <a:pt x="2" y="1"/>
                    <a:pt x="9" y="3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0" name="îṣlide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5381422" y="639011"/>
              <a:ext cx="3276430" cy="2147400"/>
            </a:xfrm>
            <a:custGeom>
              <a:avLst/>
              <a:gdLst>
                <a:gd name="T0" fmla="*/ 936 w 1575"/>
                <a:gd name="T1" fmla="*/ 72 h 1033"/>
                <a:gd name="T2" fmla="*/ 1105 w 1575"/>
                <a:gd name="T3" fmla="*/ 72 h 1033"/>
                <a:gd name="T4" fmla="*/ 1247 w 1575"/>
                <a:gd name="T5" fmla="*/ 85 h 1033"/>
                <a:gd name="T6" fmla="*/ 1432 w 1575"/>
                <a:gd name="T7" fmla="*/ 115 h 1033"/>
                <a:gd name="T8" fmla="*/ 1575 w 1575"/>
                <a:gd name="T9" fmla="*/ 162 h 1033"/>
                <a:gd name="T10" fmla="*/ 1484 w 1575"/>
                <a:gd name="T11" fmla="*/ 184 h 1033"/>
                <a:gd name="T12" fmla="*/ 1366 w 1575"/>
                <a:gd name="T13" fmla="*/ 273 h 1033"/>
                <a:gd name="T14" fmla="*/ 1320 w 1575"/>
                <a:gd name="T15" fmla="*/ 301 h 1033"/>
                <a:gd name="T16" fmla="*/ 1381 w 1575"/>
                <a:gd name="T17" fmla="*/ 208 h 1033"/>
                <a:gd name="T18" fmla="*/ 1247 w 1575"/>
                <a:gd name="T19" fmla="*/ 247 h 1033"/>
                <a:gd name="T20" fmla="*/ 1204 w 1575"/>
                <a:gd name="T21" fmla="*/ 313 h 1033"/>
                <a:gd name="T22" fmla="*/ 1130 w 1575"/>
                <a:gd name="T23" fmla="*/ 415 h 1033"/>
                <a:gd name="T24" fmla="*/ 1081 w 1575"/>
                <a:gd name="T25" fmla="*/ 439 h 1033"/>
                <a:gd name="T26" fmla="*/ 1061 w 1575"/>
                <a:gd name="T27" fmla="*/ 464 h 1033"/>
                <a:gd name="T28" fmla="*/ 993 w 1575"/>
                <a:gd name="T29" fmla="*/ 587 h 1033"/>
                <a:gd name="T30" fmla="*/ 956 w 1575"/>
                <a:gd name="T31" fmla="*/ 674 h 1033"/>
                <a:gd name="T32" fmla="*/ 895 w 1575"/>
                <a:gd name="T33" fmla="*/ 685 h 1033"/>
                <a:gd name="T34" fmla="*/ 882 w 1575"/>
                <a:gd name="T35" fmla="*/ 689 h 1033"/>
                <a:gd name="T36" fmla="*/ 848 w 1575"/>
                <a:gd name="T37" fmla="*/ 602 h 1033"/>
                <a:gd name="T38" fmla="*/ 742 w 1575"/>
                <a:gd name="T39" fmla="*/ 657 h 1033"/>
                <a:gd name="T40" fmla="*/ 665 w 1575"/>
                <a:gd name="T41" fmla="*/ 579 h 1033"/>
                <a:gd name="T42" fmla="*/ 524 w 1575"/>
                <a:gd name="T43" fmla="*/ 557 h 1033"/>
                <a:gd name="T44" fmla="*/ 557 w 1575"/>
                <a:gd name="T45" fmla="*/ 616 h 1033"/>
                <a:gd name="T46" fmla="*/ 453 w 1575"/>
                <a:gd name="T47" fmla="*/ 622 h 1033"/>
                <a:gd name="T48" fmla="*/ 391 w 1575"/>
                <a:gd name="T49" fmla="*/ 546 h 1033"/>
                <a:gd name="T50" fmla="*/ 440 w 1575"/>
                <a:gd name="T51" fmla="*/ 646 h 1033"/>
                <a:gd name="T52" fmla="*/ 470 w 1575"/>
                <a:gd name="T53" fmla="*/ 749 h 1033"/>
                <a:gd name="T54" fmla="*/ 412 w 1575"/>
                <a:gd name="T55" fmla="*/ 898 h 1033"/>
                <a:gd name="T56" fmla="*/ 352 w 1575"/>
                <a:gd name="T57" fmla="*/ 1013 h 1033"/>
                <a:gd name="T58" fmla="*/ 237 w 1575"/>
                <a:gd name="T59" fmla="*/ 924 h 1033"/>
                <a:gd name="T60" fmla="*/ 224 w 1575"/>
                <a:gd name="T61" fmla="*/ 788 h 1033"/>
                <a:gd name="T62" fmla="*/ 47 w 1575"/>
                <a:gd name="T63" fmla="*/ 702 h 1033"/>
                <a:gd name="T64" fmla="*/ 6 w 1575"/>
                <a:gd name="T65" fmla="*/ 588 h 1033"/>
                <a:gd name="T66" fmla="*/ 162 w 1575"/>
                <a:gd name="T67" fmla="*/ 465 h 1033"/>
                <a:gd name="T68" fmla="*/ 263 w 1575"/>
                <a:gd name="T69" fmla="*/ 512 h 1033"/>
                <a:gd name="T70" fmla="*/ 378 w 1575"/>
                <a:gd name="T71" fmla="*/ 512 h 1033"/>
                <a:gd name="T72" fmla="*/ 309 w 1575"/>
                <a:gd name="T73" fmla="*/ 436 h 1033"/>
                <a:gd name="T74" fmla="*/ 255 w 1575"/>
                <a:gd name="T75" fmla="*/ 402 h 1033"/>
                <a:gd name="T76" fmla="*/ 259 w 1575"/>
                <a:gd name="T77" fmla="*/ 432 h 1033"/>
                <a:gd name="T78" fmla="*/ 158 w 1575"/>
                <a:gd name="T79" fmla="*/ 408 h 1033"/>
                <a:gd name="T80" fmla="*/ 116 w 1575"/>
                <a:gd name="T81" fmla="*/ 406 h 1033"/>
                <a:gd name="T82" fmla="*/ 158 w 1575"/>
                <a:gd name="T83" fmla="*/ 329 h 1033"/>
                <a:gd name="T84" fmla="*/ 214 w 1575"/>
                <a:gd name="T85" fmla="*/ 292 h 1033"/>
                <a:gd name="T86" fmla="*/ 317 w 1575"/>
                <a:gd name="T87" fmla="*/ 247 h 1033"/>
                <a:gd name="T88" fmla="*/ 313 w 1575"/>
                <a:gd name="T89" fmla="*/ 197 h 1033"/>
                <a:gd name="T90" fmla="*/ 278 w 1575"/>
                <a:gd name="T91" fmla="*/ 238 h 1033"/>
                <a:gd name="T92" fmla="*/ 183 w 1575"/>
                <a:gd name="T93" fmla="*/ 251 h 1033"/>
                <a:gd name="T94" fmla="*/ 227 w 1575"/>
                <a:gd name="T95" fmla="*/ 167 h 1033"/>
                <a:gd name="T96" fmla="*/ 354 w 1575"/>
                <a:gd name="T97" fmla="*/ 106 h 1033"/>
                <a:gd name="T98" fmla="*/ 397 w 1575"/>
                <a:gd name="T99" fmla="*/ 154 h 1033"/>
                <a:gd name="T100" fmla="*/ 470 w 1575"/>
                <a:gd name="T101" fmla="*/ 134 h 1033"/>
                <a:gd name="T102" fmla="*/ 596 w 1575"/>
                <a:gd name="T103" fmla="*/ 126 h 1033"/>
                <a:gd name="T104" fmla="*/ 660 w 1575"/>
                <a:gd name="T105" fmla="*/ 83 h 1033"/>
                <a:gd name="T106" fmla="*/ 705 w 1575"/>
                <a:gd name="T107" fmla="*/ 130 h 1033"/>
                <a:gd name="T108" fmla="*/ 734 w 1575"/>
                <a:gd name="T109" fmla="*/ 81 h 1033"/>
                <a:gd name="T110" fmla="*/ 889 w 1575"/>
                <a:gd name="T111" fmla="*/ 18 h 1033"/>
                <a:gd name="T112" fmla="*/ 373 w 1575"/>
                <a:gd name="T113" fmla="*/ 374 h 1033"/>
                <a:gd name="T114" fmla="*/ 449 w 1575"/>
                <a:gd name="T115" fmla="*/ 424 h 1033"/>
                <a:gd name="T116" fmla="*/ 531 w 1575"/>
                <a:gd name="T117" fmla="*/ 411 h 1033"/>
                <a:gd name="T118" fmla="*/ 505 w 1575"/>
                <a:gd name="T119" fmla="*/ 451 h 1033"/>
                <a:gd name="T120" fmla="*/ 375 w 1575"/>
                <a:gd name="T121" fmla="*/ 762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75" h="1033">
                  <a:moveTo>
                    <a:pt x="949" y="11"/>
                  </a:moveTo>
                  <a:cubicBezTo>
                    <a:pt x="949" y="13"/>
                    <a:pt x="952" y="12"/>
                    <a:pt x="954" y="13"/>
                  </a:cubicBezTo>
                  <a:cubicBezTo>
                    <a:pt x="954" y="15"/>
                    <a:pt x="951" y="14"/>
                    <a:pt x="949" y="14"/>
                  </a:cubicBezTo>
                  <a:cubicBezTo>
                    <a:pt x="957" y="22"/>
                    <a:pt x="965" y="11"/>
                    <a:pt x="979" y="14"/>
                  </a:cubicBezTo>
                  <a:cubicBezTo>
                    <a:pt x="982" y="19"/>
                    <a:pt x="987" y="22"/>
                    <a:pt x="993" y="24"/>
                  </a:cubicBezTo>
                  <a:cubicBezTo>
                    <a:pt x="994" y="26"/>
                    <a:pt x="993" y="29"/>
                    <a:pt x="993" y="31"/>
                  </a:cubicBezTo>
                  <a:cubicBezTo>
                    <a:pt x="994" y="33"/>
                    <a:pt x="998" y="33"/>
                    <a:pt x="997" y="37"/>
                  </a:cubicBezTo>
                  <a:cubicBezTo>
                    <a:pt x="993" y="36"/>
                    <a:pt x="994" y="39"/>
                    <a:pt x="993" y="42"/>
                  </a:cubicBezTo>
                  <a:cubicBezTo>
                    <a:pt x="992" y="41"/>
                    <a:pt x="989" y="40"/>
                    <a:pt x="986" y="40"/>
                  </a:cubicBezTo>
                  <a:cubicBezTo>
                    <a:pt x="983" y="41"/>
                    <a:pt x="986" y="43"/>
                    <a:pt x="984" y="44"/>
                  </a:cubicBezTo>
                  <a:cubicBezTo>
                    <a:pt x="983" y="45"/>
                    <a:pt x="982" y="42"/>
                    <a:pt x="980" y="42"/>
                  </a:cubicBezTo>
                  <a:cubicBezTo>
                    <a:pt x="979" y="43"/>
                    <a:pt x="975" y="46"/>
                    <a:pt x="969" y="44"/>
                  </a:cubicBezTo>
                  <a:cubicBezTo>
                    <a:pt x="967" y="44"/>
                    <a:pt x="968" y="47"/>
                    <a:pt x="967" y="48"/>
                  </a:cubicBezTo>
                  <a:cubicBezTo>
                    <a:pt x="967" y="48"/>
                    <a:pt x="964" y="47"/>
                    <a:pt x="964" y="48"/>
                  </a:cubicBezTo>
                  <a:cubicBezTo>
                    <a:pt x="963" y="50"/>
                    <a:pt x="967" y="51"/>
                    <a:pt x="964" y="55"/>
                  </a:cubicBezTo>
                  <a:cubicBezTo>
                    <a:pt x="963" y="52"/>
                    <a:pt x="954" y="56"/>
                    <a:pt x="958" y="57"/>
                  </a:cubicBezTo>
                  <a:cubicBezTo>
                    <a:pt x="954" y="61"/>
                    <a:pt x="948" y="59"/>
                    <a:pt x="943" y="61"/>
                  </a:cubicBezTo>
                  <a:cubicBezTo>
                    <a:pt x="940" y="62"/>
                    <a:pt x="938" y="67"/>
                    <a:pt x="934" y="67"/>
                  </a:cubicBezTo>
                  <a:cubicBezTo>
                    <a:pt x="934" y="69"/>
                    <a:pt x="934" y="72"/>
                    <a:pt x="932" y="72"/>
                  </a:cubicBezTo>
                  <a:cubicBezTo>
                    <a:pt x="933" y="75"/>
                    <a:pt x="934" y="72"/>
                    <a:pt x="936" y="72"/>
                  </a:cubicBezTo>
                  <a:cubicBezTo>
                    <a:pt x="941" y="72"/>
                    <a:pt x="943" y="68"/>
                    <a:pt x="947" y="67"/>
                  </a:cubicBezTo>
                  <a:cubicBezTo>
                    <a:pt x="950" y="66"/>
                    <a:pt x="950" y="69"/>
                    <a:pt x="952" y="68"/>
                  </a:cubicBezTo>
                  <a:cubicBezTo>
                    <a:pt x="955" y="68"/>
                    <a:pt x="955" y="65"/>
                    <a:pt x="956" y="65"/>
                  </a:cubicBezTo>
                  <a:cubicBezTo>
                    <a:pt x="960" y="63"/>
                    <a:pt x="965" y="65"/>
                    <a:pt x="969" y="63"/>
                  </a:cubicBezTo>
                  <a:cubicBezTo>
                    <a:pt x="972" y="62"/>
                    <a:pt x="968" y="60"/>
                    <a:pt x="971" y="59"/>
                  </a:cubicBezTo>
                  <a:cubicBezTo>
                    <a:pt x="972" y="59"/>
                    <a:pt x="974" y="60"/>
                    <a:pt x="975" y="59"/>
                  </a:cubicBezTo>
                  <a:cubicBezTo>
                    <a:pt x="975" y="59"/>
                    <a:pt x="976" y="55"/>
                    <a:pt x="977" y="55"/>
                  </a:cubicBezTo>
                  <a:cubicBezTo>
                    <a:pt x="977" y="55"/>
                    <a:pt x="982" y="57"/>
                    <a:pt x="984" y="57"/>
                  </a:cubicBezTo>
                  <a:cubicBezTo>
                    <a:pt x="989" y="57"/>
                    <a:pt x="989" y="56"/>
                    <a:pt x="993" y="55"/>
                  </a:cubicBezTo>
                  <a:cubicBezTo>
                    <a:pt x="993" y="57"/>
                    <a:pt x="993" y="59"/>
                    <a:pt x="993" y="61"/>
                  </a:cubicBezTo>
                  <a:cubicBezTo>
                    <a:pt x="996" y="59"/>
                    <a:pt x="997" y="59"/>
                    <a:pt x="997" y="63"/>
                  </a:cubicBezTo>
                  <a:cubicBezTo>
                    <a:pt x="1007" y="62"/>
                    <a:pt x="1023" y="64"/>
                    <a:pt x="1038" y="63"/>
                  </a:cubicBezTo>
                  <a:cubicBezTo>
                    <a:pt x="1037" y="71"/>
                    <a:pt x="1051" y="65"/>
                    <a:pt x="1049" y="74"/>
                  </a:cubicBezTo>
                  <a:cubicBezTo>
                    <a:pt x="1051" y="71"/>
                    <a:pt x="1054" y="74"/>
                    <a:pt x="1057" y="74"/>
                  </a:cubicBezTo>
                  <a:cubicBezTo>
                    <a:pt x="1062" y="74"/>
                    <a:pt x="1069" y="72"/>
                    <a:pt x="1072" y="74"/>
                  </a:cubicBezTo>
                  <a:cubicBezTo>
                    <a:pt x="1076" y="74"/>
                    <a:pt x="1072" y="66"/>
                    <a:pt x="1076" y="65"/>
                  </a:cubicBezTo>
                  <a:cubicBezTo>
                    <a:pt x="1082" y="66"/>
                    <a:pt x="1088" y="65"/>
                    <a:pt x="1094" y="67"/>
                  </a:cubicBezTo>
                  <a:cubicBezTo>
                    <a:pt x="1094" y="67"/>
                    <a:pt x="1094" y="68"/>
                    <a:pt x="1094" y="68"/>
                  </a:cubicBezTo>
                  <a:cubicBezTo>
                    <a:pt x="1097" y="69"/>
                    <a:pt x="1101" y="68"/>
                    <a:pt x="1103" y="68"/>
                  </a:cubicBezTo>
                  <a:cubicBezTo>
                    <a:pt x="1104" y="69"/>
                    <a:pt x="1105" y="72"/>
                    <a:pt x="1105" y="72"/>
                  </a:cubicBezTo>
                  <a:cubicBezTo>
                    <a:pt x="1108" y="74"/>
                    <a:pt x="1113" y="71"/>
                    <a:pt x="1115" y="74"/>
                  </a:cubicBezTo>
                  <a:cubicBezTo>
                    <a:pt x="1114" y="78"/>
                    <a:pt x="1114" y="82"/>
                    <a:pt x="1109" y="81"/>
                  </a:cubicBezTo>
                  <a:cubicBezTo>
                    <a:pt x="1109" y="85"/>
                    <a:pt x="1112" y="86"/>
                    <a:pt x="1117" y="85"/>
                  </a:cubicBezTo>
                  <a:cubicBezTo>
                    <a:pt x="1115" y="96"/>
                    <a:pt x="1124" y="97"/>
                    <a:pt x="1128" y="102"/>
                  </a:cubicBezTo>
                  <a:cubicBezTo>
                    <a:pt x="1131" y="100"/>
                    <a:pt x="1134" y="99"/>
                    <a:pt x="1137" y="96"/>
                  </a:cubicBezTo>
                  <a:cubicBezTo>
                    <a:pt x="1138" y="95"/>
                    <a:pt x="1138" y="92"/>
                    <a:pt x="1139" y="91"/>
                  </a:cubicBezTo>
                  <a:cubicBezTo>
                    <a:pt x="1140" y="90"/>
                    <a:pt x="1143" y="91"/>
                    <a:pt x="1143" y="89"/>
                  </a:cubicBezTo>
                  <a:cubicBezTo>
                    <a:pt x="1148" y="88"/>
                    <a:pt x="1146" y="93"/>
                    <a:pt x="1148" y="95"/>
                  </a:cubicBezTo>
                  <a:cubicBezTo>
                    <a:pt x="1153" y="95"/>
                    <a:pt x="1157" y="95"/>
                    <a:pt x="1161" y="95"/>
                  </a:cubicBezTo>
                  <a:cubicBezTo>
                    <a:pt x="1163" y="93"/>
                    <a:pt x="1168" y="94"/>
                    <a:pt x="1167" y="89"/>
                  </a:cubicBezTo>
                  <a:cubicBezTo>
                    <a:pt x="1173" y="91"/>
                    <a:pt x="1187" y="85"/>
                    <a:pt x="1187" y="93"/>
                  </a:cubicBezTo>
                  <a:cubicBezTo>
                    <a:pt x="1193" y="93"/>
                    <a:pt x="1191" y="86"/>
                    <a:pt x="1199" y="89"/>
                  </a:cubicBezTo>
                  <a:cubicBezTo>
                    <a:pt x="1198" y="87"/>
                    <a:pt x="1196" y="87"/>
                    <a:pt x="1195" y="87"/>
                  </a:cubicBezTo>
                  <a:cubicBezTo>
                    <a:pt x="1196" y="86"/>
                    <a:pt x="1196" y="82"/>
                    <a:pt x="1199" y="81"/>
                  </a:cubicBezTo>
                  <a:cubicBezTo>
                    <a:pt x="1204" y="82"/>
                    <a:pt x="1202" y="75"/>
                    <a:pt x="1210" y="78"/>
                  </a:cubicBezTo>
                  <a:cubicBezTo>
                    <a:pt x="1212" y="78"/>
                    <a:pt x="1210" y="75"/>
                    <a:pt x="1210" y="76"/>
                  </a:cubicBezTo>
                  <a:cubicBezTo>
                    <a:pt x="1213" y="72"/>
                    <a:pt x="1218" y="75"/>
                    <a:pt x="1225" y="74"/>
                  </a:cubicBezTo>
                  <a:cubicBezTo>
                    <a:pt x="1223" y="84"/>
                    <a:pt x="1235" y="71"/>
                    <a:pt x="1232" y="80"/>
                  </a:cubicBezTo>
                  <a:cubicBezTo>
                    <a:pt x="1240" y="81"/>
                    <a:pt x="1246" y="79"/>
                    <a:pt x="1253" y="78"/>
                  </a:cubicBezTo>
                  <a:cubicBezTo>
                    <a:pt x="1253" y="83"/>
                    <a:pt x="1245" y="79"/>
                    <a:pt x="1247" y="85"/>
                  </a:cubicBezTo>
                  <a:cubicBezTo>
                    <a:pt x="1248" y="89"/>
                    <a:pt x="1254" y="87"/>
                    <a:pt x="1258" y="87"/>
                  </a:cubicBezTo>
                  <a:cubicBezTo>
                    <a:pt x="1265" y="87"/>
                    <a:pt x="1271" y="87"/>
                    <a:pt x="1277" y="85"/>
                  </a:cubicBezTo>
                  <a:cubicBezTo>
                    <a:pt x="1278" y="92"/>
                    <a:pt x="1287" y="92"/>
                    <a:pt x="1290" y="98"/>
                  </a:cubicBezTo>
                  <a:cubicBezTo>
                    <a:pt x="1294" y="97"/>
                    <a:pt x="1296" y="100"/>
                    <a:pt x="1299" y="100"/>
                  </a:cubicBezTo>
                  <a:cubicBezTo>
                    <a:pt x="1311" y="101"/>
                    <a:pt x="1324" y="98"/>
                    <a:pt x="1335" y="100"/>
                  </a:cubicBezTo>
                  <a:cubicBezTo>
                    <a:pt x="1339" y="101"/>
                    <a:pt x="1343" y="106"/>
                    <a:pt x="1348" y="104"/>
                  </a:cubicBezTo>
                  <a:cubicBezTo>
                    <a:pt x="1347" y="107"/>
                    <a:pt x="1349" y="107"/>
                    <a:pt x="1351" y="108"/>
                  </a:cubicBezTo>
                  <a:cubicBezTo>
                    <a:pt x="1351" y="110"/>
                    <a:pt x="1351" y="113"/>
                    <a:pt x="1351" y="115"/>
                  </a:cubicBezTo>
                  <a:cubicBezTo>
                    <a:pt x="1351" y="118"/>
                    <a:pt x="1358" y="115"/>
                    <a:pt x="1359" y="117"/>
                  </a:cubicBezTo>
                  <a:cubicBezTo>
                    <a:pt x="1361" y="120"/>
                    <a:pt x="1360" y="116"/>
                    <a:pt x="1363" y="117"/>
                  </a:cubicBezTo>
                  <a:cubicBezTo>
                    <a:pt x="1363" y="117"/>
                    <a:pt x="1363" y="119"/>
                    <a:pt x="1364" y="119"/>
                  </a:cubicBezTo>
                  <a:cubicBezTo>
                    <a:pt x="1367" y="119"/>
                    <a:pt x="1387" y="121"/>
                    <a:pt x="1389" y="119"/>
                  </a:cubicBezTo>
                  <a:cubicBezTo>
                    <a:pt x="1389" y="119"/>
                    <a:pt x="1389" y="117"/>
                    <a:pt x="1389" y="117"/>
                  </a:cubicBezTo>
                  <a:cubicBezTo>
                    <a:pt x="1390" y="117"/>
                    <a:pt x="1394" y="119"/>
                    <a:pt x="1394" y="119"/>
                  </a:cubicBezTo>
                  <a:cubicBezTo>
                    <a:pt x="1396" y="117"/>
                    <a:pt x="1399" y="116"/>
                    <a:pt x="1400" y="119"/>
                  </a:cubicBezTo>
                  <a:cubicBezTo>
                    <a:pt x="1403" y="115"/>
                    <a:pt x="1409" y="115"/>
                    <a:pt x="1415" y="113"/>
                  </a:cubicBezTo>
                  <a:cubicBezTo>
                    <a:pt x="1414" y="119"/>
                    <a:pt x="1416" y="122"/>
                    <a:pt x="1417" y="126"/>
                  </a:cubicBezTo>
                  <a:cubicBezTo>
                    <a:pt x="1424" y="126"/>
                    <a:pt x="1427" y="130"/>
                    <a:pt x="1433" y="126"/>
                  </a:cubicBezTo>
                  <a:cubicBezTo>
                    <a:pt x="1434" y="123"/>
                    <a:pt x="1432" y="123"/>
                    <a:pt x="1430" y="122"/>
                  </a:cubicBezTo>
                  <a:cubicBezTo>
                    <a:pt x="1431" y="121"/>
                    <a:pt x="1432" y="118"/>
                    <a:pt x="1432" y="115"/>
                  </a:cubicBezTo>
                  <a:cubicBezTo>
                    <a:pt x="1436" y="111"/>
                    <a:pt x="1448" y="113"/>
                    <a:pt x="1450" y="117"/>
                  </a:cubicBezTo>
                  <a:cubicBezTo>
                    <a:pt x="1458" y="117"/>
                    <a:pt x="1466" y="116"/>
                    <a:pt x="1474" y="117"/>
                  </a:cubicBezTo>
                  <a:cubicBezTo>
                    <a:pt x="1477" y="117"/>
                    <a:pt x="1483" y="121"/>
                    <a:pt x="1484" y="117"/>
                  </a:cubicBezTo>
                  <a:cubicBezTo>
                    <a:pt x="1488" y="119"/>
                    <a:pt x="1487" y="121"/>
                    <a:pt x="1493" y="122"/>
                  </a:cubicBezTo>
                  <a:cubicBezTo>
                    <a:pt x="1495" y="123"/>
                    <a:pt x="1496" y="126"/>
                    <a:pt x="1497" y="126"/>
                  </a:cubicBezTo>
                  <a:cubicBezTo>
                    <a:pt x="1498" y="126"/>
                    <a:pt x="1499" y="125"/>
                    <a:pt x="1499" y="124"/>
                  </a:cubicBezTo>
                  <a:cubicBezTo>
                    <a:pt x="1501" y="125"/>
                    <a:pt x="1499" y="127"/>
                    <a:pt x="1500" y="128"/>
                  </a:cubicBezTo>
                  <a:cubicBezTo>
                    <a:pt x="1501" y="129"/>
                    <a:pt x="1504" y="127"/>
                    <a:pt x="1504" y="128"/>
                  </a:cubicBezTo>
                  <a:cubicBezTo>
                    <a:pt x="1505" y="129"/>
                    <a:pt x="1509" y="130"/>
                    <a:pt x="1514" y="132"/>
                  </a:cubicBezTo>
                  <a:cubicBezTo>
                    <a:pt x="1516" y="133"/>
                    <a:pt x="1521" y="134"/>
                    <a:pt x="1525" y="136"/>
                  </a:cubicBezTo>
                  <a:cubicBezTo>
                    <a:pt x="1526" y="136"/>
                    <a:pt x="1526" y="139"/>
                    <a:pt x="1527" y="139"/>
                  </a:cubicBezTo>
                  <a:cubicBezTo>
                    <a:pt x="1527" y="140"/>
                    <a:pt x="1530" y="139"/>
                    <a:pt x="1530" y="139"/>
                  </a:cubicBezTo>
                  <a:cubicBezTo>
                    <a:pt x="1531" y="140"/>
                    <a:pt x="1530" y="142"/>
                    <a:pt x="1530" y="143"/>
                  </a:cubicBezTo>
                  <a:cubicBezTo>
                    <a:pt x="1531" y="144"/>
                    <a:pt x="1534" y="142"/>
                    <a:pt x="1534" y="143"/>
                  </a:cubicBezTo>
                  <a:cubicBezTo>
                    <a:pt x="1535" y="145"/>
                    <a:pt x="1532" y="151"/>
                    <a:pt x="1540" y="149"/>
                  </a:cubicBezTo>
                  <a:cubicBezTo>
                    <a:pt x="1540" y="153"/>
                    <a:pt x="1540" y="157"/>
                    <a:pt x="1540" y="162"/>
                  </a:cubicBezTo>
                  <a:cubicBezTo>
                    <a:pt x="1546" y="161"/>
                    <a:pt x="1551" y="160"/>
                    <a:pt x="1553" y="154"/>
                  </a:cubicBezTo>
                  <a:cubicBezTo>
                    <a:pt x="1558" y="157"/>
                    <a:pt x="1565" y="156"/>
                    <a:pt x="1569" y="158"/>
                  </a:cubicBezTo>
                  <a:cubicBezTo>
                    <a:pt x="1570" y="158"/>
                    <a:pt x="1569" y="161"/>
                    <a:pt x="1569" y="162"/>
                  </a:cubicBezTo>
                  <a:cubicBezTo>
                    <a:pt x="1570" y="163"/>
                    <a:pt x="1574" y="161"/>
                    <a:pt x="1575" y="162"/>
                  </a:cubicBezTo>
                  <a:cubicBezTo>
                    <a:pt x="1574" y="164"/>
                    <a:pt x="1571" y="164"/>
                    <a:pt x="1571" y="167"/>
                  </a:cubicBezTo>
                  <a:cubicBezTo>
                    <a:pt x="1568" y="168"/>
                    <a:pt x="1568" y="165"/>
                    <a:pt x="1566" y="165"/>
                  </a:cubicBezTo>
                  <a:cubicBezTo>
                    <a:pt x="1564" y="167"/>
                    <a:pt x="1564" y="170"/>
                    <a:pt x="1560" y="169"/>
                  </a:cubicBezTo>
                  <a:cubicBezTo>
                    <a:pt x="1561" y="172"/>
                    <a:pt x="1566" y="171"/>
                    <a:pt x="1564" y="177"/>
                  </a:cubicBezTo>
                  <a:cubicBezTo>
                    <a:pt x="1557" y="171"/>
                    <a:pt x="1563" y="179"/>
                    <a:pt x="1558" y="180"/>
                  </a:cubicBezTo>
                  <a:cubicBezTo>
                    <a:pt x="1557" y="181"/>
                    <a:pt x="1555" y="182"/>
                    <a:pt x="1554" y="184"/>
                  </a:cubicBezTo>
                  <a:cubicBezTo>
                    <a:pt x="1552" y="184"/>
                    <a:pt x="1551" y="183"/>
                    <a:pt x="1549" y="182"/>
                  </a:cubicBezTo>
                  <a:cubicBezTo>
                    <a:pt x="1548" y="181"/>
                    <a:pt x="1546" y="179"/>
                    <a:pt x="1545" y="178"/>
                  </a:cubicBezTo>
                  <a:cubicBezTo>
                    <a:pt x="1542" y="177"/>
                    <a:pt x="1540" y="178"/>
                    <a:pt x="1538" y="177"/>
                  </a:cubicBezTo>
                  <a:cubicBezTo>
                    <a:pt x="1536" y="176"/>
                    <a:pt x="1535" y="173"/>
                    <a:pt x="1534" y="173"/>
                  </a:cubicBezTo>
                  <a:cubicBezTo>
                    <a:pt x="1532" y="172"/>
                    <a:pt x="1529" y="173"/>
                    <a:pt x="1527" y="173"/>
                  </a:cubicBezTo>
                  <a:cubicBezTo>
                    <a:pt x="1526" y="173"/>
                    <a:pt x="1526" y="171"/>
                    <a:pt x="1525" y="171"/>
                  </a:cubicBezTo>
                  <a:cubicBezTo>
                    <a:pt x="1522" y="171"/>
                    <a:pt x="1520" y="164"/>
                    <a:pt x="1517" y="169"/>
                  </a:cubicBezTo>
                  <a:cubicBezTo>
                    <a:pt x="1515" y="169"/>
                    <a:pt x="1516" y="166"/>
                    <a:pt x="1515" y="163"/>
                  </a:cubicBezTo>
                  <a:cubicBezTo>
                    <a:pt x="1512" y="163"/>
                    <a:pt x="1508" y="163"/>
                    <a:pt x="1504" y="163"/>
                  </a:cubicBezTo>
                  <a:cubicBezTo>
                    <a:pt x="1500" y="164"/>
                    <a:pt x="1504" y="168"/>
                    <a:pt x="1504" y="167"/>
                  </a:cubicBezTo>
                  <a:cubicBezTo>
                    <a:pt x="1504" y="170"/>
                    <a:pt x="1500" y="170"/>
                    <a:pt x="1500" y="175"/>
                  </a:cubicBezTo>
                  <a:cubicBezTo>
                    <a:pt x="1492" y="174"/>
                    <a:pt x="1491" y="180"/>
                    <a:pt x="1482" y="178"/>
                  </a:cubicBezTo>
                  <a:cubicBezTo>
                    <a:pt x="1480" y="180"/>
                    <a:pt x="1480" y="183"/>
                    <a:pt x="1476" y="182"/>
                  </a:cubicBezTo>
                  <a:cubicBezTo>
                    <a:pt x="1477" y="185"/>
                    <a:pt x="1481" y="184"/>
                    <a:pt x="1484" y="184"/>
                  </a:cubicBezTo>
                  <a:cubicBezTo>
                    <a:pt x="1486" y="185"/>
                    <a:pt x="1487" y="187"/>
                    <a:pt x="1489" y="188"/>
                  </a:cubicBezTo>
                  <a:cubicBezTo>
                    <a:pt x="1488" y="194"/>
                    <a:pt x="1488" y="192"/>
                    <a:pt x="1491" y="195"/>
                  </a:cubicBezTo>
                  <a:cubicBezTo>
                    <a:pt x="1493" y="199"/>
                    <a:pt x="1498" y="200"/>
                    <a:pt x="1500" y="203"/>
                  </a:cubicBezTo>
                  <a:cubicBezTo>
                    <a:pt x="1500" y="203"/>
                    <a:pt x="1495" y="208"/>
                    <a:pt x="1495" y="208"/>
                  </a:cubicBezTo>
                  <a:cubicBezTo>
                    <a:pt x="1490" y="209"/>
                    <a:pt x="1490" y="204"/>
                    <a:pt x="1487" y="204"/>
                  </a:cubicBezTo>
                  <a:cubicBezTo>
                    <a:pt x="1488" y="204"/>
                    <a:pt x="1490" y="208"/>
                    <a:pt x="1487" y="208"/>
                  </a:cubicBezTo>
                  <a:cubicBezTo>
                    <a:pt x="1482" y="209"/>
                    <a:pt x="1473" y="208"/>
                    <a:pt x="1467" y="210"/>
                  </a:cubicBezTo>
                  <a:cubicBezTo>
                    <a:pt x="1464" y="211"/>
                    <a:pt x="1457" y="213"/>
                    <a:pt x="1458" y="218"/>
                  </a:cubicBezTo>
                  <a:cubicBezTo>
                    <a:pt x="1449" y="216"/>
                    <a:pt x="1448" y="222"/>
                    <a:pt x="1443" y="223"/>
                  </a:cubicBezTo>
                  <a:cubicBezTo>
                    <a:pt x="1441" y="225"/>
                    <a:pt x="1441" y="226"/>
                    <a:pt x="1439" y="227"/>
                  </a:cubicBezTo>
                  <a:cubicBezTo>
                    <a:pt x="1438" y="228"/>
                    <a:pt x="1435" y="231"/>
                    <a:pt x="1433" y="231"/>
                  </a:cubicBezTo>
                  <a:cubicBezTo>
                    <a:pt x="1432" y="231"/>
                    <a:pt x="1430" y="233"/>
                    <a:pt x="1430" y="234"/>
                  </a:cubicBezTo>
                  <a:cubicBezTo>
                    <a:pt x="1424" y="233"/>
                    <a:pt x="1414" y="237"/>
                    <a:pt x="1411" y="232"/>
                  </a:cubicBezTo>
                  <a:cubicBezTo>
                    <a:pt x="1409" y="234"/>
                    <a:pt x="1404" y="233"/>
                    <a:pt x="1405" y="238"/>
                  </a:cubicBezTo>
                  <a:cubicBezTo>
                    <a:pt x="1395" y="239"/>
                    <a:pt x="1394" y="239"/>
                    <a:pt x="1383" y="238"/>
                  </a:cubicBezTo>
                  <a:cubicBezTo>
                    <a:pt x="1382" y="238"/>
                    <a:pt x="1381" y="240"/>
                    <a:pt x="1379" y="240"/>
                  </a:cubicBezTo>
                  <a:cubicBezTo>
                    <a:pt x="1378" y="241"/>
                    <a:pt x="1374" y="242"/>
                    <a:pt x="1374" y="246"/>
                  </a:cubicBezTo>
                  <a:cubicBezTo>
                    <a:pt x="1373" y="251"/>
                    <a:pt x="1365" y="248"/>
                    <a:pt x="1366" y="257"/>
                  </a:cubicBezTo>
                  <a:cubicBezTo>
                    <a:pt x="1365" y="263"/>
                    <a:pt x="1371" y="262"/>
                    <a:pt x="1374" y="264"/>
                  </a:cubicBezTo>
                  <a:cubicBezTo>
                    <a:pt x="1373" y="269"/>
                    <a:pt x="1372" y="274"/>
                    <a:pt x="1366" y="273"/>
                  </a:cubicBezTo>
                  <a:cubicBezTo>
                    <a:pt x="1367" y="277"/>
                    <a:pt x="1366" y="279"/>
                    <a:pt x="1363" y="279"/>
                  </a:cubicBezTo>
                  <a:cubicBezTo>
                    <a:pt x="1363" y="282"/>
                    <a:pt x="1363" y="284"/>
                    <a:pt x="1363" y="287"/>
                  </a:cubicBezTo>
                  <a:cubicBezTo>
                    <a:pt x="1363" y="289"/>
                    <a:pt x="1366" y="285"/>
                    <a:pt x="1366" y="288"/>
                  </a:cubicBezTo>
                  <a:cubicBezTo>
                    <a:pt x="1368" y="292"/>
                    <a:pt x="1364" y="291"/>
                    <a:pt x="1363" y="292"/>
                  </a:cubicBezTo>
                  <a:cubicBezTo>
                    <a:pt x="1362" y="293"/>
                    <a:pt x="1361" y="297"/>
                    <a:pt x="1361" y="298"/>
                  </a:cubicBezTo>
                  <a:cubicBezTo>
                    <a:pt x="1359" y="299"/>
                    <a:pt x="1353" y="298"/>
                    <a:pt x="1351" y="300"/>
                  </a:cubicBezTo>
                  <a:cubicBezTo>
                    <a:pt x="1350" y="301"/>
                    <a:pt x="1353" y="306"/>
                    <a:pt x="1351" y="307"/>
                  </a:cubicBezTo>
                  <a:cubicBezTo>
                    <a:pt x="1350" y="308"/>
                    <a:pt x="1350" y="303"/>
                    <a:pt x="1350" y="303"/>
                  </a:cubicBezTo>
                  <a:cubicBezTo>
                    <a:pt x="1348" y="303"/>
                    <a:pt x="1344" y="304"/>
                    <a:pt x="1348" y="313"/>
                  </a:cubicBezTo>
                  <a:cubicBezTo>
                    <a:pt x="1344" y="311"/>
                    <a:pt x="1345" y="315"/>
                    <a:pt x="1344" y="316"/>
                  </a:cubicBezTo>
                  <a:cubicBezTo>
                    <a:pt x="1343" y="317"/>
                    <a:pt x="1341" y="316"/>
                    <a:pt x="1340" y="316"/>
                  </a:cubicBezTo>
                  <a:cubicBezTo>
                    <a:pt x="1339" y="317"/>
                    <a:pt x="1340" y="322"/>
                    <a:pt x="1336" y="320"/>
                  </a:cubicBezTo>
                  <a:cubicBezTo>
                    <a:pt x="1337" y="323"/>
                    <a:pt x="1334" y="324"/>
                    <a:pt x="1335" y="328"/>
                  </a:cubicBezTo>
                  <a:cubicBezTo>
                    <a:pt x="1332" y="328"/>
                    <a:pt x="1327" y="327"/>
                    <a:pt x="1327" y="329"/>
                  </a:cubicBezTo>
                  <a:cubicBezTo>
                    <a:pt x="1325" y="329"/>
                    <a:pt x="1328" y="327"/>
                    <a:pt x="1327" y="324"/>
                  </a:cubicBezTo>
                  <a:cubicBezTo>
                    <a:pt x="1327" y="324"/>
                    <a:pt x="1325" y="323"/>
                    <a:pt x="1325" y="322"/>
                  </a:cubicBezTo>
                  <a:cubicBezTo>
                    <a:pt x="1325" y="321"/>
                    <a:pt x="1325" y="319"/>
                    <a:pt x="1325" y="318"/>
                  </a:cubicBezTo>
                  <a:cubicBezTo>
                    <a:pt x="1324" y="317"/>
                    <a:pt x="1323" y="315"/>
                    <a:pt x="1322" y="314"/>
                  </a:cubicBezTo>
                  <a:cubicBezTo>
                    <a:pt x="1321" y="314"/>
                    <a:pt x="1320" y="312"/>
                    <a:pt x="1318" y="313"/>
                  </a:cubicBezTo>
                  <a:cubicBezTo>
                    <a:pt x="1320" y="310"/>
                    <a:pt x="1320" y="305"/>
                    <a:pt x="1320" y="301"/>
                  </a:cubicBezTo>
                  <a:cubicBezTo>
                    <a:pt x="1320" y="298"/>
                    <a:pt x="1318" y="298"/>
                    <a:pt x="1318" y="296"/>
                  </a:cubicBezTo>
                  <a:cubicBezTo>
                    <a:pt x="1317" y="289"/>
                    <a:pt x="1320" y="281"/>
                    <a:pt x="1318" y="275"/>
                  </a:cubicBezTo>
                  <a:cubicBezTo>
                    <a:pt x="1325" y="281"/>
                    <a:pt x="1319" y="272"/>
                    <a:pt x="1322" y="268"/>
                  </a:cubicBezTo>
                  <a:cubicBezTo>
                    <a:pt x="1322" y="267"/>
                    <a:pt x="1324" y="274"/>
                    <a:pt x="1325" y="270"/>
                  </a:cubicBezTo>
                  <a:cubicBezTo>
                    <a:pt x="1325" y="269"/>
                    <a:pt x="1325" y="267"/>
                    <a:pt x="1325" y="266"/>
                  </a:cubicBezTo>
                  <a:cubicBezTo>
                    <a:pt x="1327" y="263"/>
                    <a:pt x="1335" y="258"/>
                    <a:pt x="1336" y="257"/>
                  </a:cubicBezTo>
                  <a:cubicBezTo>
                    <a:pt x="1336" y="257"/>
                    <a:pt x="1340" y="256"/>
                    <a:pt x="1338" y="255"/>
                  </a:cubicBezTo>
                  <a:cubicBezTo>
                    <a:pt x="1336" y="253"/>
                    <a:pt x="1339" y="253"/>
                    <a:pt x="1342" y="253"/>
                  </a:cubicBezTo>
                  <a:cubicBezTo>
                    <a:pt x="1345" y="251"/>
                    <a:pt x="1346" y="248"/>
                    <a:pt x="1346" y="244"/>
                  </a:cubicBezTo>
                  <a:cubicBezTo>
                    <a:pt x="1346" y="243"/>
                    <a:pt x="1352" y="241"/>
                    <a:pt x="1351" y="240"/>
                  </a:cubicBezTo>
                  <a:cubicBezTo>
                    <a:pt x="1351" y="240"/>
                    <a:pt x="1350" y="240"/>
                    <a:pt x="1350" y="240"/>
                  </a:cubicBezTo>
                  <a:cubicBezTo>
                    <a:pt x="1350" y="240"/>
                    <a:pt x="1351" y="236"/>
                    <a:pt x="1351" y="236"/>
                  </a:cubicBezTo>
                  <a:cubicBezTo>
                    <a:pt x="1353" y="236"/>
                    <a:pt x="1356" y="241"/>
                    <a:pt x="1355" y="232"/>
                  </a:cubicBezTo>
                  <a:cubicBezTo>
                    <a:pt x="1358" y="232"/>
                    <a:pt x="1362" y="232"/>
                    <a:pt x="1364" y="231"/>
                  </a:cubicBezTo>
                  <a:cubicBezTo>
                    <a:pt x="1365" y="230"/>
                    <a:pt x="1366" y="227"/>
                    <a:pt x="1366" y="227"/>
                  </a:cubicBezTo>
                  <a:cubicBezTo>
                    <a:pt x="1367" y="226"/>
                    <a:pt x="1369" y="227"/>
                    <a:pt x="1370" y="227"/>
                  </a:cubicBezTo>
                  <a:cubicBezTo>
                    <a:pt x="1371" y="226"/>
                    <a:pt x="1373" y="224"/>
                    <a:pt x="1374" y="223"/>
                  </a:cubicBezTo>
                  <a:cubicBezTo>
                    <a:pt x="1375" y="222"/>
                    <a:pt x="1375" y="223"/>
                    <a:pt x="1376" y="221"/>
                  </a:cubicBezTo>
                  <a:cubicBezTo>
                    <a:pt x="1376" y="219"/>
                    <a:pt x="1378" y="214"/>
                    <a:pt x="1381" y="218"/>
                  </a:cubicBezTo>
                  <a:cubicBezTo>
                    <a:pt x="1381" y="214"/>
                    <a:pt x="1381" y="211"/>
                    <a:pt x="1381" y="208"/>
                  </a:cubicBezTo>
                  <a:cubicBezTo>
                    <a:pt x="1377" y="208"/>
                    <a:pt x="1374" y="209"/>
                    <a:pt x="1372" y="210"/>
                  </a:cubicBezTo>
                  <a:cubicBezTo>
                    <a:pt x="1371" y="211"/>
                    <a:pt x="1369" y="213"/>
                    <a:pt x="1368" y="214"/>
                  </a:cubicBezTo>
                  <a:cubicBezTo>
                    <a:pt x="1367" y="215"/>
                    <a:pt x="1366" y="214"/>
                    <a:pt x="1366" y="216"/>
                  </a:cubicBezTo>
                  <a:cubicBezTo>
                    <a:pt x="1366" y="219"/>
                    <a:pt x="1359" y="218"/>
                    <a:pt x="1359" y="223"/>
                  </a:cubicBezTo>
                  <a:cubicBezTo>
                    <a:pt x="1355" y="223"/>
                    <a:pt x="1353" y="224"/>
                    <a:pt x="1353" y="227"/>
                  </a:cubicBezTo>
                  <a:cubicBezTo>
                    <a:pt x="1351" y="227"/>
                    <a:pt x="1352" y="224"/>
                    <a:pt x="1351" y="223"/>
                  </a:cubicBezTo>
                  <a:cubicBezTo>
                    <a:pt x="1351" y="223"/>
                    <a:pt x="1348" y="224"/>
                    <a:pt x="1348" y="223"/>
                  </a:cubicBezTo>
                  <a:cubicBezTo>
                    <a:pt x="1347" y="222"/>
                    <a:pt x="1348" y="219"/>
                    <a:pt x="1348" y="218"/>
                  </a:cubicBezTo>
                  <a:cubicBezTo>
                    <a:pt x="1340" y="219"/>
                    <a:pt x="1335" y="216"/>
                    <a:pt x="1329" y="218"/>
                  </a:cubicBezTo>
                  <a:cubicBezTo>
                    <a:pt x="1327" y="218"/>
                    <a:pt x="1329" y="220"/>
                    <a:pt x="1327" y="221"/>
                  </a:cubicBezTo>
                  <a:cubicBezTo>
                    <a:pt x="1325" y="223"/>
                    <a:pt x="1322" y="222"/>
                    <a:pt x="1320" y="223"/>
                  </a:cubicBezTo>
                  <a:cubicBezTo>
                    <a:pt x="1316" y="225"/>
                    <a:pt x="1316" y="226"/>
                    <a:pt x="1314" y="229"/>
                  </a:cubicBezTo>
                  <a:cubicBezTo>
                    <a:pt x="1313" y="230"/>
                    <a:pt x="1312" y="233"/>
                    <a:pt x="1308" y="232"/>
                  </a:cubicBezTo>
                  <a:cubicBezTo>
                    <a:pt x="1307" y="238"/>
                    <a:pt x="1311" y="237"/>
                    <a:pt x="1310" y="242"/>
                  </a:cubicBezTo>
                  <a:cubicBezTo>
                    <a:pt x="1308" y="243"/>
                    <a:pt x="1307" y="244"/>
                    <a:pt x="1307" y="247"/>
                  </a:cubicBezTo>
                  <a:cubicBezTo>
                    <a:pt x="1299" y="246"/>
                    <a:pt x="1297" y="250"/>
                    <a:pt x="1290" y="249"/>
                  </a:cubicBezTo>
                  <a:cubicBezTo>
                    <a:pt x="1288" y="247"/>
                    <a:pt x="1289" y="246"/>
                    <a:pt x="1290" y="244"/>
                  </a:cubicBezTo>
                  <a:cubicBezTo>
                    <a:pt x="1287" y="244"/>
                    <a:pt x="1286" y="242"/>
                    <a:pt x="1286" y="240"/>
                  </a:cubicBezTo>
                  <a:cubicBezTo>
                    <a:pt x="1283" y="240"/>
                    <a:pt x="1279" y="241"/>
                    <a:pt x="1279" y="238"/>
                  </a:cubicBezTo>
                  <a:cubicBezTo>
                    <a:pt x="1270" y="243"/>
                    <a:pt x="1259" y="246"/>
                    <a:pt x="1247" y="247"/>
                  </a:cubicBezTo>
                  <a:cubicBezTo>
                    <a:pt x="1246" y="244"/>
                    <a:pt x="1241" y="246"/>
                    <a:pt x="1243" y="240"/>
                  </a:cubicBezTo>
                  <a:cubicBezTo>
                    <a:pt x="1241" y="240"/>
                    <a:pt x="1238" y="240"/>
                    <a:pt x="1236" y="240"/>
                  </a:cubicBezTo>
                  <a:cubicBezTo>
                    <a:pt x="1228" y="242"/>
                    <a:pt x="1222" y="244"/>
                    <a:pt x="1215" y="247"/>
                  </a:cubicBezTo>
                  <a:cubicBezTo>
                    <a:pt x="1210" y="250"/>
                    <a:pt x="1206" y="255"/>
                    <a:pt x="1200" y="257"/>
                  </a:cubicBezTo>
                  <a:cubicBezTo>
                    <a:pt x="1201" y="260"/>
                    <a:pt x="1200" y="263"/>
                    <a:pt x="1197" y="262"/>
                  </a:cubicBezTo>
                  <a:cubicBezTo>
                    <a:pt x="1198" y="268"/>
                    <a:pt x="1194" y="267"/>
                    <a:pt x="1195" y="272"/>
                  </a:cubicBezTo>
                  <a:cubicBezTo>
                    <a:pt x="1191" y="268"/>
                    <a:pt x="1187" y="279"/>
                    <a:pt x="1185" y="277"/>
                  </a:cubicBezTo>
                  <a:cubicBezTo>
                    <a:pt x="1182" y="274"/>
                    <a:pt x="1185" y="279"/>
                    <a:pt x="1180" y="279"/>
                  </a:cubicBezTo>
                  <a:cubicBezTo>
                    <a:pt x="1177" y="279"/>
                    <a:pt x="1176" y="280"/>
                    <a:pt x="1176" y="283"/>
                  </a:cubicBezTo>
                  <a:cubicBezTo>
                    <a:pt x="1167" y="280"/>
                    <a:pt x="1170" y="289"/>
                    <a:pt x="1163" y="288"/>
                  </a:cubicBezTo>
                  <a:cubicBezTo>
                    <a:pt x="1164" y="290"/>
                    <a:pt x="1169" y="298"/>
                    <a:pt x="1171" y="294"/>
                  </a:cubicBezTo>
                  <a:cubicBezTo>
                    <a:pt x="1173" y="295"/>
                    <a:pt x="1172" y="299"/>
                    <a:pt x="1172" y="301"/>
                  </a:cubicBezTo>
                  <a:cubicBezTo>
                    <a:pt x="1175" y="300"/>
                    <a:pt x="1178" y="303"/>
                    <a:pt x="1178" y="303"/>
                  </a:cubicBezTo>
                  <a:cubicBezTo>
                    <a:pt x="1180" y="303"/>
                    <a:pt x="1182" y="301"/>
                    <a:pt x="1185" y="301"/>
                  </a:cubicBezTo>
                  <a:cubicBezTo>
                    <a:pt x="1186" y="302"/>
                    <a:pt x="1188" y="303"/>
                    <a:pt x="1187" y="303"/>
                  </a:cubicBezTo>
                  <a:cubicBezTo>
                    <a:pt x="1190" y="303"/>
                    <a:pt x="1192" y="298"/>
                    <a:pt x="1193" y="301"/>
                  </a:cubicBezTo>
                  <a:cubicBezTo>
                    <a:pt x="1195" y="301"/>
                    <a:pt x="1194" y="299"/>
                    <a:pt x="1195" y="298"/>
                  </a:cubicBezTo>
                  <a:cubicBezTo>
                    <a:pt x="1198" y="299"/>
                    <a:pt x="1198" y="312"/>
                    <a:pt x="1202" y="305"/>
                  </a:cubicBezTo>
                  <a:cubicBezTo>
                    <a:pt x="1207" y="304"/>
                    <a:pt x="1201" y="314"/>
                    <a:pt x="1208" y="311"/>
                  </a:cubicBezTo>
                  <a:cubicBezTo>
                    <a:pt x="1208" y="313"/>
                    <a:pt x="1205" y="312"/>
                    <a:pt x="1204" y="313"/>
                  </a:cubicBezTo>
                  <a:cubicBezTo>
                    <a:pt x="1204" y="313"/>
                    <a:pt x="1207" y="318"/>
                    <a:pt x="1206" y="320"/>
                  </a:cubicBezTo>
                  <a:cubicBezTo>
                    <a:pt x="1206" y="321"/>
                    <a:pt x="1204" y="320"/>
                    <a:pt x="1204" y="322"/>
                  </a:cubicBezTo>
                  <a:cubicBezTo>
                    <a:pt x="1204" y="323"/>
                    <a:pt x="1202" y="324"/>
                    <a:pt x="1202" y="326"/>
                  </a:cubicBezTo>
                  <a:cubicBezTo>
                    <a:pt x="1201" y="332"/>
                    <a:pt x="1205" y="342"/>
                    <a:pt x="1199" y="337"/>
                  </a:cubicBezTo>
                  <a:cubicBezTo>
                    <a:pt x="1200" y="353"/>
                    <a:pt x="1193" y="361"/>
                    <a:pt x="1189" y="372"/>
                  </a:cubicBezTo>
                  <a:cubicBezTo>
                    <a:pt x="1187" y="374"/>
                    <a:pt x="1186" y="373"/>
                    <a:pt x="1184" y="372"/>
                  </a:cubicBezTo>
                  <a:cubicBezTo>
                    <a:pt x="1183" y="374"/>
                    <a:pt x="1184" y="376"/>
                    <a:pt x="1184" y="378"/>
                  </a:cubicBezTo>
                  <a:cubicBezTo>
                    <a:pt x="1183" y="380"/>
                    <a:pt x="1180" y="378"/>
                    <a:pt x="1178" y="380"/>
                  </a:cubicBezTo>
                  <a:cubicBezTo>
                    <a:pt x="1177" y="380"/>
                    <a:pt x="1179" y="383"/>
                    <a:pt x="1178" y="383"/>
                  </a:cubicBezTo>
                  <a:cubicBezTo>
                    <a:pt x="1177" y="384"/>
                    <a:pt x="1175" y="383"/>
                    <a:pt x="1174" y="383"/>
                  </a:cubicBezTo>
                  <a:cubicBezTo>
                    <a:pt x="1173" y="385"/>
                    <a:pt x="1176" y="386"/>
                    <a:pt x="1176" y="385"/>
                  </a:cubicBezTo>
                  <a:cubicBezTo>
                    <a:pt x="1175" y="387"/>
                    <a:pt x="1172" y="387"/>
                    <a:pt x="1171" y="389"/>
                  </a:cubicBezTo>
                  <a:cubicBezTo>
                    <a:pt x="1170" y="390"/>
                    <a:pt x="1170" y="393"/>
                    <a:pt x="1169" y="395"/>
                  </a:cubicBezTo>
                  <a:cubicBezTo>
                    <a:pt x="1167" y="396"/>
                    <a:pt x="1165" y="395"/>
                    <a:pt x="1163" y="396"/>
                  </a:cubicBezTo>
                  <a:cubicBezTo>
                    <a:pt x="1161" y="398"/>
                    <a:pt x="1163" y="400"/>
                    <a:pt x="1161" y="402"/>
                  </a:cubicBezTo>
                  <a:cubicBezTo>
                    <a:pt x="1161" y="403"/>
                    <a:pt x="1158" y="401"/>
                    <a:pt x="1158" y="402"/>
                  </a:cubicBezTo>
                  <a:cubicBezTo>
                    <a:pt x="1157" y="402"/>
                    <a:pt x="1157" y="407"/>
                    <a:pt x="1156" y="406"/>
                  </a:cubicBezTo>
                  <a:cubicBezTo>
                    <a:pt x="1154" y="404"/>
                    <a:pt x="1152" y="404"/>
                    <a:pt x="1152" y="410"/>
                  </a:cubicBezTo>
                  <a:cubicBezTo>
                    <a:pt x="1143" y="411"/>
                    <a:pt x="1143" y="410"/>
                    <a:pt x="1133" y="410"/>
                  </a:cubicBezTo>
                  <a:cubicBezTo>
                    <a:pt x="1133" y="411"/>
                    <a:pt x="1126" y="414"/>
                    <a:pt x="1130" y="415"/>
                  </a:cubicBezTo>
                  <a:cubicBezTo>
                    <a:pt x="1131" y="419"/>
                    <a:pt x="1117" y="416"/>
                    <a:pt x="1124" y="419"/>
                  </a:cubicBezTo>
                  <a:cubicBezTo>
                    <a:pt x="1123" y="421"/>
                    <a:pt x="1120" y="421"/>
                    <a:pt x="1120" y="419"/>
                  </a:cubicBezTo>
                  <a:cubicBezTo>
                    <a:pt x="1115" y="423"/>
                    <a:pt x="1118" y="427"/>
                    <a:pt x="1118" y="434"/>
                  </a:cubicBezTo>
                  <a:cubicBezTo>
                    <a:pt x="1113" y="435"/>
                    <a:pt x="1115" y="435"/>
                    <a:pt x="1109" y="434"/>
                  </a:cubicBezTo>
                  <a:cubicBezTo>
                    <a:pt x="1111" y="436"/>
                    <a:pt x="1111" y="438"/>
                    <a:pt x="1107" y="438"/>
                  </a:cubicBezTo>
                  <a:cubicBezTo>
                    <a:pt x="1107" y="441"/>
                    <a:pt x="1109" y="457"/>
                    <a:pt x="1111" y="452"/>
                  </a:cubicBezTo>
                  <a:cubicBezTo>
                    <a:pt x="1115" y="452"/>
                    <a:pt x="1111" y="467"/>
                    <a:pt x="1117" y="467"/>
                  </a:cubicBezTo>
                  <a:cubicBezTo>
                    <a:pt x="1121" y="468"/>
                    <a:pt x="1115" y="473"/>
                    <a:pt x="1120" y="475"/>
                  </a:cubicBezTo>
                  <a:cubicBezTo>
                    <a:pt x="1119" y="475"/>
                    <a:pt x="1119" y="478"/>
                    <a:pt x="1118" y="479"/>
                  </a:cubicBezTo>
                  <a:cubicBezTo>
                    <a:pt x="1116" y="479"/>
                    <a:pt x="1114" y="477"/>
                    <a:pt x="1115" y="477"/>
                  </a:cubicBezTo>
                  <a:cubicBezTo>
                    <a:pt x="1113" y="478"/>
                    <a:pt x="1114" y="479"/>
                    <a:pt x="1113" y="480"/>
                  </a:cubicBezTo>
                  <a:cubicBezTo>
                    <a:pt x="1112" y="481"/>
                    <a:pt x="1109" y="480"/>
                    <a:pt x="1107" y="480"/>
                  </a:cubicBezTo>
                  <a:cubicBezTo>
                    <a:pt x="1103" y="482"/>
                    <a:pt x="1098" y="486"/>
                    <a:pt x="1094" y="482"/>
                  </a:cubicBezTo>
                  <a:cubicBezTo>
                    <a:pt x="1093" y="478"/>
                    <a:pt x="1096" y="477"/>
                    <a:pt x="1096" y="475"/>
                  </a:cubicBezTo>
                  <a:cubicBezTo>
                    <a:pt x="1097" y="471"/>
                    <a:pt x="1094" y="465"/>
                    <a:pt x="1098" y="464"/>
                  </a:cubicBezTo>
                  <a:cubicBezTo>
                    <a:pt x="1097" y="461"/>
                    <a:pt x="1092" y="462"/>
                    <a:pt x="1094" y="456"/>
                  </a:cubicBezTo>
                  <a:cubicBezTo>
                    <a:pt x="1090" y="454"/>
                    <a:pt x="1087" y="457"/>
                    <a:pt x="1083" y="452"/>
                  </a:cubicBezTo>
                  <a:cubicBezTo>
                    <a:pt x="1082" y="447"/>
                    <a:pt x="1089" y="450"/>
                    <a:pt x="1087" y="443"/>
                  </a:cubicBezTo>
                  <a:cubicBezTo>
                    <a:pt x="1086" y="441"/>
                    <a:pt x="1085" y="442"/>
                    <a:pt x="1085" y="443"/>
                  </a:cubicBezTo>
                  <a:cubicBezTo>
                    <a:pt x="1082" y="443"/>
                    <a:pt x="1082" y="441"/>
                    <a:pt x="1081" y="439"/>
                  </a:cubicBezTo>
                  <a:cubicBezTo>
                    <a:pt x="1080" y="438"/>
                    <a:pt x="1078" y="438"/>
                    <a:pt x="1077" y="436"/>
                  </a:cubicBezTo>
                  <a:cubicBezTo>
                    <a:pt x="1076" y="437"/>
                    <a:pt x="1074" y="438"/>
                    <a:pt x="1072" y="438"/>
                  </a:cubicBezTo>
                  <a:cubicBezTo>
                    <a:pt x="1070" y="438"/>
                    <a:pt x="1071" y="439"/>
                    <a:pt x="1072" y="439"/>
                  </a:cubicBezTo>
                  <a:cubicBezTo>
                    <a:pt x="1072" y="445"/>
                    <a:pt x="1067" y="435"/>
                    <a:pt x="1068" y="443"/>
                  </a:cubicBezTo>
                  <a:cubicBezTo>
                    <a:pt x="1063" y="439"/>
                    <a:pt x="1063" y="447"/>
                    <a:pt x="1057" y="443"/>
                  </a:cubicBezTo>
                  <a:cubicBezTo>
                    <a:pt x="1062" y="439"/>
                    <a:pt x="1057" y="436"/>
                    <a:pt x="1062" y="432"/>
                  </a:cubicBezTo>
                  <a:cubicBezTo>
                    <a:pt x="1066" y="430"/>
                    <a:pt x="1053" y="431"/>
                    <a:pt x="1053" y="434"/>
                  </a:cubicBezTo>
                  <a:cubicBezTo>
                    <a:pt x="1053" y="438"/>
                    <a:pt x="1050" y="432"/>
                    <a:pt x="1051" y="432"/>
                  </a:cubicBezTo>
                  <a:cubicBezTo>
                    <a:pt x="1048" y="433"/>
                    <a:pt x="1049" y="437"/>
                    <a:pt x="1046" y="438"/>
                  </a:cubicBezTo>
                  <a:cubicBezTo>
                    <a:pt x="1045" y="438"/>
                    <a:pt x="1041" y="440"/>
                    <a:pt x="1040" y="441"/>
                  </a:cubicBezTo>
                  <a:cubicBezTo>
                    <a:pt x="1039" y="442"/>
                    <a:pt x="1038" y="443"/>
                    <a:pt x="1038" y="445"/>
                  </a:cubicBezTo>
                  <a:cubicBezTo>
                    <a:pt x="1031" y="444"/>
                    <a:pt x="1033" y="444"/>
                    <a:pt x="1025" y="445"/>
                  </a:cubicBezTo>
                  <a:cubicBezTo>
                    <a:pt x="1027" y="445"/>
                    <a:pt x="1026" y="450"/>
                    <a:pt x="1027" y="451"/>
                  </a:cubicBezTo>
                  <a:cubicBezTo>
                    <a:pt x="1028" y="451"/>
                    <a:pt x="1031" y="450"/>
                    <a:pt x="1033" y="451"/>
                  </a:cubicBezTo>
                  <a:cubicBezTo>
                    <a:pt x="1033" y="451"/>
                    <a:pt x="1032" y="454"/>
                    <a:pt x="1033" y="454"/>
                  </a:cubicBezTo>
                  <a:cubicBezTo>
                    <a:pt x="1033" y="455"/>
                    <a:pt x="1037" y="454"/>
                    <a:pt x="1038" y="454"/>
                  </a:cubicBezTo>
                  <a:cubicBezTo>
                    <a:pt x="1039" y="455"/>
                    <a:pt x="1038" y="458"/>
                    <a:pt x="1038" y="458"/>
                  </a:cubicBezTo>
                  <a:cubicBezTo>
                    <a:pt x="1040" y="459"/>
                    <a:pt x="1043" y="458"/>
                    <a:pt x="1044" y="460"/>
                  </a:cubicBezTo>
                  <a:cubicBezTo>
                    <a:pt x="1046" y="459"/>
                    <a:pt x="1045" y="456"/>
                    <a:pt x="1048" y="456"/>
                  </a:cubicBezTo>
                  <a:cubicBezTo>
                    <a:pt x="1055" y="455"/>
                    <a:pt x="1061" y="457"/>
                    <a:pt x="1061" y="464"/>
                  </a:cubicBezTo>
                  <a:cubicBezTo>
                    <a:pt x="1058" y="466"/>
                    <a:pt x="1054" y="466"/>
                    <a:pt x="1051" y="464"/>
                  </a:cubicBezTo>
                  <a:cubicBezTo>
                    <a:pt x="1050" y="466"/>
                    <a:pt x="1049" y="469"/>
                    <a:pt x="1049" y="473"/>
                  </a:cubicBezTo>
                  <a:cubicBezTo>
                    <a:pt x="1046" y="472"/>
                    <a:pt x="1046" y="475"/>
                    <a:pt x="1048" y="475"/>
                  </a:cubicBezTo>
                  <a:cubicBezTo>
                    <a:pt x="1047" y="477"/>
                    <a:pt x="1043" y="476"/>
                    <a:pt x="1040" y="477"/>
                  </a:cubicBezTo>
                  <a:cubicBezTo>
                    <a:pt x="1043" y="483"/>
                    <a:pt x="1049" y="486"/>
                    <a:pt x="1049" y="495"/>
                  </a:cubicBezTo>
                  <a:cubicBezTo>
                    <a:pt x="1054" y="490"/>
                    <a:pt x="1051" y="494"/>
                    <a:pt x="1055" y="497"/>
                  </a:cubicBezTo>
                  <a:cubicBezTo>
                    <a:pt x="1054" y="504"/>
                    <a:pt x="1057" y="514"/>
                    <a:pt x="1053" y="518"/>
                  </a:cubicBezTo>
                  <a:cubicBezTo>
                    <a:pt x="1056" y="522"/>
                    <a:pt x="1058" y="528"/>
                    <a:pt x="1057" y="536"/>
                  </a:cubicBezTo>
                  <a:cubicBezTo>
                    <a:pt x="1051" y="532"/>
                    <a:pt x="1054" y="545"/>
                    <a:pt x="1051" y="542"/>
                  </a:cubicBezTo>
                  <a:cubicBezTo>
                    <a:pt x="1049" y="539"/>
                    <a:pt x="1051" y="542"/>
                    <a:pt x="1049" y="544"/>
                  </a:cubicBezTo>
                  <a:cubicBezTo>
                    <a:pt x="1048" y="545"/>
                    <a:pt x="1044" y="545"/>
                    <a:pt x="1046" y="551"/>
                  </a:cubicBezTo>
                  <a:cubicBezTo>
                    <a:pt x="1040" y="549"/>
                    <a:pt x="1044" y="557"/>
                    <a:pt x="1038" y="555"/>
                  </a:cubicBezTo>
                  <a:cubicBezTo>
                    <a:pt x="1043" y="559"/>
                    <a:pt x="1030" y="562"/>
                    <a:pt x="1033" y="564"/>
                  </a:cubicBezTo>
                  <a:cubicBezTo>
                    <a:pt x="1036" y="567"/>
                    <a:pt x="1032" y="565"/>
                    <a:pt x="1029" y="568"/>
                  </a:cubicBezTo>
                  <a:cubicBezTo>
                    <a:pt x="1028" y="569"/>
                    <a:pt x="1028" y="572"/>
                    <a:pt x="1027" y="574"/>
                  </a:cubicBezTo>
                  <a:cubicBezTo>
                    <a:pt x="1027" y="574"/>
                    <a:pt x="1024" y="573"/>
                    <a:pt x="1023" y="574"/>
                  </a:cubicBezTo>
                  <a:cubicBezTo>
                    <a:pt x="1023" y="574"/>
                    <a:pt x="1024" y="577"/>
                    <a:pt x="1023" y="577"/>
                  </a:cubicBezTo>
                  <a:cubicBezTo>
                    <a:pt x="1022" y="579"/>
                    <a:pt x="1016" y="576"/>
                    <a:pt x="1018" y="581"/>
                  </a:cubicBezTo>
                  <a:cubicBezTo>
                    <a:pt x="1006" y="582"/>
                    <a:pt x="1008" y="583"/>
                    <a:pt x="995" y="581"/>
                  </a:cubicBezTo>
                  <a:cubicBezTo>
                    <a:pt x="993" y="581"/>
                    <a:pt x="994" y="584"/>
                    <a:pt x="993" y="587"/>
                  </a:cubicBezTo>
                  <a:cubicBezTo>
                    <a:pt x="989" y="583"/>
                    <a:pt x="983" y="591"/>
                    <a:pt x="982" y="590"/>
                  </a:cubicBezTo>
                  <a:cubicBezTo>
                    <a:pt x="979" y="587"/>
                    <a:pt x="982" y="592"/>
                    <a:pt x="975" y="592"/>
                  </a:cubicBezTo>
                  <a:cubicBezTo>
                    <a:pt x="972" y="593"/>
                    <a:pt x="976" y="595"/>
                    <a:pt x="973" y="596"/>
                  </a:cubicBezTo>
                  <a:cubicBezTo>
                    <a:pt x="969" y="600"/>
                    <a:pt x="967" y="593"/>
                    <a:pt x="962" y="592"/>
                  </a:cubicBezTo>
                  <a:cubicBezTo>
                    <a:pt x="956" y="591"/>
                    <a:pt x="955" y="594"/>
                    <a:pt x="951" y="594"/>
                  </a:cubicBezTo>
                  <a:cubicBezTo>
                    <a:pt x="948" y="595"/>
                    <a:pt x="947" y="598"/>
                    <a:pt x="947" y="602"/>
                  </a:cubicBezTo>
                  <a:cubicBezTo>
                    <a:pt x="941" y="600"/>
                    <a:pt x="941" y="604"/>
                    <a:pt x="938" y="605"/>
                  </a:cubicBezTo>
                  <a:cubicBezTo>
                    <a:pt x="936" y="610"/>
                    <a:pt x="941" y="609"/>
                    <a:pt x="941" y="613"/>
                  </a:cubicBezTo>
                  <a:cubicBezTo>
                    <a:pt x="941" y="615"/>
                    <a:pt x="941" y="616"/>
                    <a:pt x="943" y="616"/>
                  </a:cubicBezTo>
                  <a:cubicBezTo>
                    <a:pt x="946" y="617"/>
                    <a:pt x="944" y="619"/>
                    <a:pt x="945" y="620"/>
                  </a:cubicBezTo>
                  <a:cubicBezTo>
                    <a:pt x="946" y="622"/>
                    <a:pt x="949" y="621"/>
                    <a:pt x="951" y="622"/>
                  </a:cubicBezTo>
                  <a:cubicBezTo>
                    <a:pt x="951" y="622"/>
                    <a:pt x="950" y="625"/>
                    <a:pt x="951" y="626"/>
                  </a:cubicBezTo>
                  <a:cubicBezTo>
                    <a:pt x="951" y="626"/>
                    <a:pt x="954" y="625"/>
                    <a:pt x="954" y="626"/>
                  </a:cubicBezTo>
                  <a:cubicBezTo>
                    <a:pt x="956" y="627"/>
                    <a:pt x="956" y="632"/>
                    <a:pt x="958" y="635"/>
                  </a:cubicBezTo>
                  <a:cubicBezTo>
                    <a:pt x="959" y="637"/>
                    <a:pt x="964" y="641"/>
                    <a:pt x="964" y="641"/>
                  </a:cubicBezTo>
                  <a:cubicBezTo>
                    <a:pt x="964" y="643"/>
                    <a:pt x="963" y="646"/>
                    <a:pt x="964" y="648"/>
                  </a:cubicBezTo>
                  <a:cubicBezTo>
                    <a:pt x="964" y="651"/>
                    <a:pt x="966" y="652"/>
                    <a:pt x="965" y="656"/>
                  </a:cubicBezTo>
                  <a:cubicBezTo>
                    <a:pt x="965" y="659"/>
                    <a:pt x="964" y="659"/>
                    <a:pt x="964" y="661"/>
                  </a:cubicBezTo>
                  <a:cubicBezTo>
                    <a:pt x="963" y="665"/>
                    <a:pt x="965" y="668"/>
                    <a:pt x="960" y="665"/>
                  </a:cubicBezTo>
                  <a:cubicBezTo>
                    <a:pt x="963" y="672"/>
                    <a:pt x="955" y="668"/>
                    <a:pt x="956" y="674"/>
                  </a:cubicBezTo>
                  <a:cubicBezTo>
                    <a:pt x="949" y="672"/>
                    <a:pt x="950" y="678"/>
                    <a:pt x="945" y="678"/>
                  </a:cubicBezTo>
                  <a:cubicBezTo>
                    <a:pt x="943" y="677"/>
                    <a:pt x="944" y="681"/>
                    <a:pt x="943" y="682"/>
                  </a:cubicBezTo>
                  <a:cubicBezTo>
                    <a:pt x="943" y="682"/>
                    <a:pt x="938" y="682"/>
                    <a:pt x="939" y="684"/>
                  </a:cubicBezTo>
                  <a:cubicBezTo>
                    <a:pt x="941" y="685"/>
                    <a:pt x="941" y="684"/>
                    <a:pt x="939" y="685"/>
                  </a:cubicBezTo>
                  <a:cubicBezTo>
                    <a:pt x="938" y="687"/>
                    <a:pt x="937" y="689"/>
                    <a:pt x="934" y="689"/>
                  </a:cubicBezTo>
                  <a:cubicBezTo>
                    <a:pt x="936" y="680"/>
                    <a:pt x="930" y="688"/>
                    <a:pt x="930" y="684"/>
                  </a:cubicBezTo>
                  <a:cubicBezTo>
                    <a:pt x="930" y="682"/>
                    <a:pt x="929" y="678"/>
                    <a:pt x="926" y="676"/>
                  </a:cubicBezTo>
                  <a:cubicBezTo>
                    <a:pt x="926" y="675"/>
                    <a:pt x="923" y="677"/>
                    <a:pt x="923" y="676"/>
                  </a:cubicBezTo>
                  <a:cubicBezTo>
                    <a:pt x="922" y="675"/>
                    <a:pt x="923" y="673"/>
                    <a:pt x="923" y="672"/>
                  </a:cubicBezTo>
                  <a:cubicBezTo>
                    <a:pt x="921" y="671"/>
                    <a:pt x="916" y="672"/>
                    <a:pt x="915" y="670"/>
                  </a:cubicBezTo>
                  <a:cubicBezTo>
                    <a:pt x="915" y="670"/>
                    <a:pt x="916" y="667"/>
                    <a:pt x="915" y="667"/>
                  </a:cubicBezTo>
                  <a:cubicBezTo>
                    <a:pt x="914" y="666"/>
                    <a:pt x="911" y="667"/>
                    <a:pt x="910" y="667"/>
                  </a:cubicBezTo>
                  <a:cubicBezTo>
                    <a:pt x="908" y="667"/>
                    <a:pt x="909" y="662"/>
                    <a:pt x="908" y="661"/>
                  </a:cubicBezTo>
                  <a:cubicBezTo>
                    <a:pt x="907" y="661"/>
                    <a:pt x="905" y="662"/>
                    <a:pt x="906" y="663"/>
                  </a:cubicBezTo>
                  <a:cubicBezTo>
                    <a:pt x="902" y="659"/>
                    <a:pt x="904" y="659"/>
                    <a:pt x="900" y="656"/>
                  </a:cubicBezTo>
                  <a:cubicBezTo>
                    <a:pt x="895" y="653"/>
                    <a:pt x="896" y="662"/>
                    <a:pt x="895" y="665"/>
                  </a:cubicBezTo>
                  <a:cubicBezTo>
                    <a:pt x="894" y="666"/>
                    <a:pt x="891" y="666"/>
                    <a:pt x="891" y="667"/>
                  </a:cubicBezTo>
                  <a:cubicBezTo>
                    <a:pt x="890" y="670"/>
                    <a:pt x="892" y="675"/>
                    <a:pt x="889" y="678"/>
                  </a:cubicBezTo>
                  <a:cubicBezTo>
                    <a:pt x="890" y="679"/>
                    <a:pt x="891" y="681"/>
                    <a:pt x="891" y="684"/>
                  </a:cubicBezTo>
                  <a:cubicBezTo>
                    <a:pt x="892" y="686"/>
                    <a:pt x="894" y="688"/>
                    <a:pt x="895" y="685"/>
                  </a:cubicBezTo>
                  <a:cubicBezTo>
                    <a:pt x="899" y="690"/>
                    <a:pt x="897" y="692"/>
                    <a:pt x="897" y="698"/>
                  </a:cubicBezTo>
                  <a:cubicBezTo>
                    <a:pt x="897" y="700"/>
                    <a:pt x="898" y="700"/>
                    <a:pt x="898" y="702"/>
                  </a:cubicBezTo>
                  <a:cubicBezTo>
                    <a:pt x="900" y="703"/>
                    <a:pt x="901" y="705"/>
                    <a:pt x="902" y="706"/>
                  </a:cubicBezTo>
                  <a:cubicBezTo>
                    <a:pt x="905" y="708"/>
                    <a:pt x="908" y="709"/>
                    <a:pt x="911" y="711"/>
                  </a:cubicBezTo>
                  <a:cubicBezTo>
                    <a:pt x="913" y="712"/>
                    <a:pt x="911" y="713"/>
                    <a:pt x="913" y="713"/>
                  </a:cubicBezTo>
                  <a:cubicBezTo>
                    <a:pt x="915" y="713"/>
                    <a:pt x="915" y="716"/>
                    <a:pt x="915" y="717"/>
                  </a:cubicBezTo>
                  <a:cubicBezTo>
                    <a:pt x="916" y="719"/>
                    <a:pt x="918" y="717"/>
                    <a:pt x="919" y="719"/>
                  </a:cubicBezTo>
                  <a:cubicBezTo>
                    <a:pt x="920" y="721"/>
                    <a:pt x="918" y="724"/>
                    <a:pt x="919" y="726"/>
                  </a:cubicBezTo>
                  <a:cubicBezTo>
                    <a:pt x="919" y="727"/>
                    <a:pt x="923" y="730"/>
                    <a:pt x="923" y="730"/>
                  </a:cubicBezTo>
                  <a:cubicBezTo>
                    <a:pt x="923" y="732"/>
                    <a:pt x="918" y="737"/>
                    <a:pt x="925" y="738"/>
                  </a:cubicBezTo>
                  <a:cubicBezTo>
                    <a:pt x="924" y="742"/>
                    <a:pt x="920" y="740"/>
                    <a:pt x="917" y="739"/>
                  </a:cubicBezTo>
                  <a:cubicBezTo>
                    <a:pt x="914" y="739"/>
                    <a:pt x="909" y="739"/>
                    <a:pt x="908" y="738"/>
                  </a:cubicBezTo>
                  <a:cubicBezTo>
                    <a:pt x="908" y="738"/>
                    <a:pt x="910" y="729"/>
                    <a:pt x="906" y="736"/>
                  </a:cubicBezTo>
                  <a:cubicBezTo>
                    <a:pt x="902" y="734"/>
                    <a:pt x="904" y="729"/>
                    <a:pt x="902" y="726"/>
                  </a:cubicBezTo>
                  <a:cubicBezTo>
                    <a:pt x="901" y="724"/>
                    <a:pt x="899" y="724"/>
                    <a:pt x="897" y="721"/>
                  </a:cubicBezTo>
                  <a:cubicBezTo>
                    <a:pt x="896" y="718"/>
                    <a:pt x="896" y="716"/>
                    <a:pt x="898" y="715"/>
                  </a:cubicBezTo>
                  <a:cubicBezTo>
                    <a:pt x="895" y="712"/>
                    <a:pt x="894" y="706"/>
                    <a:pt x="889" y="704"/>
                  </a:cubicBezTo>
                  <a:cubicBezTo>
                    <a:pt x="889" y="701"/>
                    <a:pt x="886" y="699"/>
                    <a:pt x="889" y="698"/>
                  </a:cubicBezTo>
                  <a:cubicBezTo>
                    <a:pt x="888" y="697"/>
                    <a:pt x="886" y="696"/>
                    <a:pt x="883" y="695"/>
                  </a:cubicBezTo>
                  <a:cubicBezTo>
                    <a:pt x="884" y="692"/>
                    <a:pt x="884" y="689"/>
                    <a:pt x="882" y="689"/>
                  </a:cubicBezTo>
                  <a:cubicBezTo>
                    <a:pt x="881" y="685"/>
                    <a:pt x="883" y="684"/>
                    <a:pt x="883" y="682"/>
                  </a:cubicBezTo>
                  <a:cubicBezTo>
                    <a:pt x="884" y="678"/>
                    <a:pt x="882" y="677"/>
                    <a:pt x="880" y="676"/>
                  </a:cubicBezTo>
                  <a:cubicBezTo>
                    <a:pt x="881" y="674"/>
                    <a:pt x="882" y="673"/>
                    <a:pt x="880" y="672"/>
                  </a:cubicBezTo>
                  <a:cubicBezTo>
                    <a:pt x="880" y="670"/>
                    <a:pt x="884" y="671"/>
                    <a:pt x="887" y="670"/>
                  </a:cubicBezTo>
                  <a:cubicBezTo>
                    <a:pt x="887" y="669"/>
                    <a:pt x="885" y="669"/>
                    <a:pt x="885" y="667"/>
                  </a:cubicBezTo>
                  <a:cubicBezTo>
                    <a:pt x="885" y="665"/>
                    <a:pt x="888" y="665"/>
                    <a:pt x="887" y="663"/>
                  </a:cubicBezTo>
                  <a:cubicBezTo>
                    <a:pt x="887" y="660"/>
                    <a:pt x="884" y="657"/>
                    <a:pt x="883" y="654"/>
                  </a:cubicBezTo>
                  <a:cubicBezTo>
                    <a:pt x="883" y="650"/>
                    <a:pt x="884" y="645"/>
                    <a:pt x="883" y="643"/>
                  </a:cubicBezTo>
                  <a:cubicBezTo>
                    <a:pt x="883" y="640"/>
                    <a:pt x="881" y="640"/>
                    <a:pt x="880" y="639"/>
                  </a:cubicBezTo>
                  <a:cubicBezTo>
                    <a:pt x="879" y="637"/>
                    <a:pt x="879" y="635"/>
                    <a:pt x="878" y="633"/>
                  </a:cubicBezTo>
                  <a:cubicBezTo>
                    <a:pt x="876" y="630"/>
                    <a:pt x="875" y="627"/>
                    <a:pt x="872" y="626"/>
                  </a:cubicBezTo>
                  <a:cubicBezTo>
                    <a:pt x="866" y="625"/>
                    <a:pt x="870" y="632"/>
                    <a:pt x="865" y="628"/>
                  </a:cubicBezTo>
                  <a:cubicBezTo>
                    <a:pt x="862" y="628"/>
                    <a:pt x="864" y="632"/>
                    <a:pt x="863" y="633"/>
                  </a:cubicBezTo>
                  <a:cubicBezTo>
                    <a:pt x="863" y="634"/>
                    <a:pt x="860" y="633"/>
                    <a:pt x="859" y="633"/>
                  </a:cubicBezTo>
                  <a:cubicBezTo>
                    <a:pt x="858" y="634"/>
                    <a:pt x="860" y="637"/>
                    <a:pt x="857" y="637"/>
                  </a:cubicBezTo>
                  <a:cubicBezTo>
                    <a:pt x="853" y="637"/>
                    <a:pt x="853" y="636"/>
                    <a:pt x="852" y="631"/>
                  </a:cubicBezTo>
                  <a:cubicBezTo>
                    <a:pt x="851" y="630"/>
                    <a:pt x="850" y="630"/>
                    <a:pt x="850" y="629"/>
                  </a:cubicBezTo>
                  <a:cubicBezTo>
                    <a:pt x="849" y="627"/>
                    <a:pt x="852" y="627"/>
                    <a:pt x="852" y="626"/>
                  </a:cubicBezTo>
                  <a:cubicBezTo>
                    <a:pt x="852" y="624"/>
                    <a:pt x="847" y="616"/>
                    <a:pt x="852" y="613"/>
                  </a:cubicBezTo>
                  <a:cubicBezTo>
                    <a:pt x="850" y="611"/>
                    <a:pt x="847" y="609"/>
                    <a:pt x="848" y="602"/>
                  </a:cubicBezTo>
                  <a:cubicBezTo>
                    <a:pt x="846" y="602"/>
                    <a:pt x="847" y="604"/>
                    <a:pt x="846" y="605"/>
                  </a:cubicBezTo>
                  <a:cubicBezTo>
                    <a:pt x="843" y="604"/>
                    <a:pt x="845" y="597"/>
                    <a:pt x="843" y="594"/>
                  </a:cubicBezTo>
                  <a:cubicBezTo>
                    <a:pt x="841" y="593"/>
                    <a:pt x="840" y="592"/>
                    <a:pt x="839" y="590"/>
                  </a:cubicBezTo>
                  <a:cubicBezTo>
                    <a:pt x="838" y="589"/>
                    <a:pt x="838" y="587"/>
                    <a:pt x="837" y="587"/>
                  </a:cubicBezTo>
                  <a:cubicBezTo>
                    <a:pt x="835" y="585"/>
                    <a:pt x="830" y="585"/>
                    <a:pt x="831" y="581"/>
                  </a:cubicBezTo>
                  <a:cubicBezTo>
                    <a:pt x="825" y="580"/>
                    <a:pt x="823" y="584"/>
                    <a:pt x="820" y="587"/>
                  </a:cubicBezTo>
                  <a:cubicBezTo>
                    <a:pt x="817" y="586"/>
                    <a:pt x="815" y="586"/>
                    <a:pt x="815" y="588"/>
                  </a:cubicBezTo>
                  <a:cubicBezTo>
                    <a:pt x="810" y="588"/>
                    <a:pt x="806" y="588"/>
                    <a:pt x="801" y="588"/>
                  </a:cubicBezTo>
                  <a:cubicBezTo>
                    <a:pt x="801" y="590"/>
                    <a:pt x="799" y="591"/>
                    <a:pt x="798" y="592"/>
                  </a:cubicBezTo>
                  <a:cubicBezTo>
                    <a:pt x="797" y="593"/>
                    <a:pt x="796" y="592"/>
                    <a:pt x="796" y="594"/>
                  </a:cubicBezTo>
                  <a:cubicBezTo>
                    <a:pt x="796" y="596"/>
                    <a:pt x="791" y="597"/>
                    <a:pt x="790" y="598"/>
                  </a:cubicBezTo>
                  <a:cubicBezTo>
                    <a:pt x="786" y="601"/>
                    <a:pt x="783" y="608"/>
                    <a:pt x="775" y="611"/>
                  </a:cubicBezTo>
                  <a:cubicBezTo>
                    <a:pt x="771" y="614"/>
                    <a:pt x="770" y="621"/>
                    <a:pt x="762" y="622"/>
                  </a:cubicBezTo>
                  <a:cubicBezTo>
                    <a:pt x="765" y="625"/>
                    <a:pt x="764" y="626"/>
                    <a:pt x="759" y="626"/>
                  </a:cubicBezTo>
                  <a:cubicBezTo>
                    <a:pt x="758" y="628"/>
                    <a:pt x="759" y="629"/>
                    <a:pt x="760" y="629"/>
                  </a:cubicBezTo>
                  <a:cubicBezTo>
                    <a:pt x="760" y="632"/>
                    <a:pt x="757" y="631"/>
                    <a:pt x="757" y="629"/>
                  </a:cubicBezTo>
                  <a:cubicBezTo>
                    <a:pt x="754" y="630"/>
                    <a:pt x="755" y="635"/>
                    <a:pt x="749" y="633"/>
                  </a:cubicBezTo>
                  <a:cubicBezTo>
                    <a:pt x="747" y="634"/>
                    <a:pt x="747" y="637"/>
                    <a:pt x="744" y="637"/>
                  </a:cubicBezTo>
                  <a:cubicBezTo>
                    <a:pt x="743" y="640"/>
                    <a:pt x="746" y="640"/>
                    <a:pt x="746" y="643"/>
                  </a:cubicBezTo>
                  <a:cubicBezTo>
                    <a:pt x="745" y="646"/>
                    <a:pt x="743" y="651"/>
                    <a:pt x="742" y="657"/>
                  </a:cubicBezTo>
                  <a:cubicBezTo>
                    <a:pt x="741" y="666"/>
                    <a:pt x="742" y="675"/>
                    <a:pt x="740" y="678"/>
                  </a:cubicBezTo>
                  <a:cubicBezTo>
                    <a:pt x="740" y="678"/>
                    <a:pt x="737" y="677"/>
                    <a:pt x="736" y="678"/>
                  </a:cubicBezTo>
                  <a:cubicBezTo>
                    <a:pt x="735" y="679"/>
                    <a:pt x="736" y="684"/>
                    <a:pt x="734" y="685"/>
                  </a:cubicBezTo>
                  <a:cubicBezTo>
                    <a:pt x="733" y="687"/>
                    <a:pt x="729" y="686"/>
                    <a:pt x="727" y="687"/>
                  </a:cubicBezTo>
                  <a:cubicBezTo>
                    <a:pt x="725" y="688"/>
                    <a:pt x="725" y="692"/>
                    <a:pt x="721" y="691"/>
                  </a:cubicBezTo>
                  <a:cubicBezTo>
                    <a:pt x="717" y="686"/>
                    <a:pt x="714" y="680"/>
                    <a:pt x="712" y="672"/>
                  </a:cubicBezTo>
                  <a:cubicBezTo>
                    <a:pt x="711" y="672"/>
                    <a:pt x="710" y="670"/>
                    <a:pt x="708" y="669"/>
                  </a:cubicBezTo>
                  <a:cubicBezTo>
                    <a:pt x="707" y="668"/>
                    <a:pt x="707" y="666"/>
                    <a:pt x="705" y="667"/>
                  </a:cubicBezTo>
                  <a:cubicBezTo>
                    <a:pt x="703" y="661"/>
                    <a:pt x="707" y="661"/>
                    <a:pt x="708" y="657"/>
                  </a:cubicBezTo>
                  <a:cubicBezTo>
                    <a:pt x="708" y="654"/>
                    <a:pt x="705" y="652"/>
                    <a:pt x="703" y="650"/>
                  </a:cubicBezTo>
                  <a:cubicBezTo>
                    <a:pt x="701" y="648"/>
                    <a:pt x="700" y="645"/>
                    <a:pt x="697" y="644"/>
                  </a:cubicBezTo>
                  <a:cubicBezTo>
                    <a:pt x="696" y="641"/>
                    <a:pt x="696" y="637"/>
                    <a:pt x="693" y="633"/>
                  </a:cubicBezTo>
                  <a:cubicBezTo>
                    <a:pt x="691" y="630"/>
                    <a:pt x="691" y="617"/>
                    <a:pt x="690" y="607"/>
                  </a:cubicBezTo>
                  <a:cubicBezTo>
                    <a:pt x="689" y="603"/>
                    <a:pt x="688" y="592"/>
                    <a:pt x="686" y="585"/>
                  </a:cubicBezTo>
                  <a:cubicBezTo>
                    <a:pt x="683" y="585"/>
                    <a:pt x="678" y="593"/>
                    <a:pt x="682" y="594"/>
                  </a:cubicBezTo>
                  <a:cubicBezTo>
                    <a:pt x="682" y="599"/>
                    <a:pt x="675" y="595"/>
                    <a:pt x="673" y="594"/>
                  </a:cubicBezTo>
                  <a:cubicBezTo>
                    <a:pt x="672" y="594"/>
                    <a:pt x="670" y="595"/>
                    <a:pt x="669" y="594"/>
                  </a:cubicBezTo>
                  <a:cubicBezTo>
                    <a:pt x="667" y="593"/>
                    <a:pt x="665" y="586"/>
                    <a:pt x="662" y="588"/>
                  </a:cubicBezTo>
                  <a:cubicBezTo>
                    <a:pt x="661" y="585"/>
                    <a:pt x="663" y="585"/>
                    <a:pt x="665" y="585"/>
                  </a:cubicBezTo>
                  <a:cubicBezTo>
                    <a:pt x="663" y="582"/>
                    <a:pt x="665" y="582"/>
                    <a:pt x="665" y="579"/>
                  </a:cubicBezTo>
                  <a:cubicBezTo>
                    <a:pt x="665" y="576"/>
                    <a:pt x="660" y="578"/>
                    <a:pt x="658" y="577"/>
                  </a:cubicBezTo>
                  <a:cubicBezTo>
                    <a:pt x="656" y="576"/>
                    <a:pt x="653" y="568"/>
                    <a:pt x="652" y="574"/>
                  </a:cubicBezTo>
                  <a:cubicBezTo>
                    <a:pt x="648" y="573"/>
                    <a:pt x="650" y="567"/>
                    <a:pt x="651" y="568"/>
                  </a:cubicBezTo>
                  <a:cubicBezTo>
                    <a:pt x="650" y="566"/>
                    <a:pt x="646" y="566"/>
                    <a:pt x="647" y="562"/>
                  </a:cubicBezTo>
                  <a:cubicBezTo>
                    <a:pt x="645" y="561"/>
                    <a:pt x="640" y="564"/>
                    <a:pt x="639" y="562"/>
                  </a:cubicBezTo>
                  <a:cubicBezTo>
                    <a:pt x="639" y="562"/>
                    <a:pt x="640" y="559"/>
                    <a:pt x="639" y="559"/>
                  </a:cubicBezTo>
                  <a:cubicBezTo>
                    <a:pt x="635" y="558"/>
                    <a:pt x="632" y="560"/>
                    <a:pt x="628" y="560"/>
                  </a:cubicBezTo>
                  <a:cubicBezTo>
                    <a:pt x="627" y="561"/>
                    <a:pt x="625" y="561"/>
                    <a:pt x="624" y="560"/>
                  </a:cubicBezTo>
                  <a:cubicBezTo>
                    <a:pt x="622" y="560"/>
                    <a:pt x="621" y="558"/>
                    <a:pt x="621" y="562"/>
                  </a:cubicBezTo>
                  <a:cubicBezTo>
                    <a:pt x="603" y="564"/>
                    <a:pt x="589" y="561"/>
                    <a:pt x="576" y="559"/>
                  </a:cubicBezTo>
                  <a:cubicBezTo>
                    <a:pt x="577" y="555"/>
                    <a:pt x="572" y="556"/>
                    <a:pt x="572" y="553"/>
                  </a:cubicBezTo>
                  <a:cubicBezTo>
                    <a:pt x="572" y="549"/>
                    <a:pt x="564" y="557"/>
                    <a:pt x="569" y="549"/>
                  </a:cubicBezTo>
                  <a:cubicBezTo>
                    <a:pt x="566" y="550"/>
                    <a:pt x="565" y="549"/>
                    <a:pt x="565" y="547"/>
                  </a:cubicBezTo>
                  <a:cubicBezTo>
                    <a:pt x="560" y="550"/>
                    <a:pt x="546" y="547"/>
                    <a:pt x="541" y="546"/>
                  </a:cubicBezTo>
                  <a:cubicBezTo>
                    <a:pt x="538" y="545"/>
                    <a:pt x="537" y="545"/>
                    <a:pt x="537" y="542"/>
                  </a:cubicBezTo>
                  <a:cubicBezTo>
                    <a:pt x="529" y="544"/>
                    <a:pt x="531" y="536"/>
                    <a:pt x="524" y="536"/>
                  </a:cubicBezTo>
                  <a:cubicBezTo>
                    <a:pt x="523" y="529"/>
                    <a:pt x="519" y="525"/>
                    <a:pt x="516" y="520"/>
                  </a:cubicBezTo>
                  <a:cubicBezTo>
                    <a:pt x="500" y="517"/>
                    <a:pt x="500" y="525"/>
                    <a:pt x="501" y="534"/>
                  </a:cubicBezTo>
                  <a:cubicBezTo>
                    <a:pt x="502" y="537"/>
                    <a:pt x="509" y="541"/>
                    <a:pt x="514" y="547"/>
                  </a:cubicBezTo>
                  <a:cubicBezTo>
                    <a:pt x="516" y="549"/>
                    <a:pt x="519" y="559"/>
                    <a:pt x="524" y="557"/>
                  </a:cubicBezTo>
                  <a:cubicBezTo>
                    <a:pt x="523" y="561"/>
                    <a:pt x="527" y="561"/>
                    <a:pt x="526" y="566"/>
                  </a:cubicBezTo>
                  <a:cubicBezTo>
                    <a:pt x="530" y="566"/>
                    <a:pt x="540" y="564"/>
                    <a:pt x="535" y="570"/>
                  </a:cubicBezTo>
                  <a:cubicBezTo>
                    <a:pt x="539" y="572"/>
                    <a:pt x="537" y="567"/>
                    <a:pt x="539" y="566"/>
                  </a:cubicBezTo>
                  <a:cubicBezTo>
                    <a:pt x="540" y="565"/>
                    <a:pt x="546" y="566"/>
                    <a:pt x="546" y="562"/>
                  </a:cubicBezTo>
                  <a:cubicBezTo>
                    <a:pt x="546" y="561"/>
                    <a:pt x="548" y="561"/>
                    <a:pt x="550" y="560"/>
                  </a:cubicBezTo>
                  <a:cubicBezTo>
                    <a:pt x="552" y="560"/>
                    <a:pt x="550" y="558"/>
                    <a:pt x="552" y="557"/>
                  </a:cubicBezTo>
                  <a:cubicBezTo>
                    <a:pt x="555" y="555"/>
                    <a:pt x="559" y="556"/>
                    <a:pt x="563" y="555"/>
                  </a:cubicBezTo>
                  <a:cubicBezTo>
                    <a:pt x="563" y="556"/>
                    <a:pt x="560" y="558"/>
                    <a:pt x="561" y="559"/>
                  </a:cubicBezTo>
                  <a:cubicBezTo>
                    <a:pt x="561" y="559"/>
                    <a:pt x="565" y="558"/>
                    <a:pt x="565" y="559"/>
                  </a:cubicBezTo>
                  <a:cubicBezTo>
                    <a:pt x="566" y="562"/>
                    <a:pt x="564" y="564"/>
                    <a:pt x="567" y="566"/>
                  </a:cubicBezTo>
                  <a:cubicBezTo>
                    <a:pt x="566" y="570"/>
                    <a:pt x="572" y="568"/>
                    <a:pt x="572" y="572"/>
                  </a:cubicBezTo>
                  <a:cubicBezTo>
                    <a:pt x="572" y="576"/>
                    <a:pt x="576" y="573"/>
                    <a:pt x="580" y="575"/>
                  </a:cubicBezTo>
                  <a:cubicBezTo>
                    <a:pt x="582" y="577"/>
                    <a:pt x="581" y="580"/>
                    <a:pt x="585" y="581"/>
                  </a:cubicBezTo>
                  <a:cubicBezTo>
                    <a:pt x="581" y="585"/>
                    <a:pt x="586" y="590"/>
                    <a:pt x="585" y="596"/>
                  </a:cubicBezTo>
                  <a:cubicBezTo>
                    <a:pt x="583" y="596"/>
                    <a:pt x="582" y="596"/>
                    <a:pt x="580" y="596"/>
                  </a:cubicBezTo>
                  <a:cubicBezTo>
                    <a:pt x="582" y="603"/>
                    <a:pt x="575" y="601"/>
                    <a:pt x="576" y="607"/>
                  </a:cubicBezTo>
                  <a:cubicBezTo>
                    <a:pt x="572" y="606"/>
                    <a:pt x="570" y="607"/>
                    <a:pt x="570" y="611"/>
                  </a:cubicBezTo>
                  <a:cubicBezTo>
                    <a:pt x="568" y="611"/>
                    <a:pt x="565" y="611"/>
                    <a:pt x="563" y="611"/>
                  </a:cubicBezTo>
                  <a:cubicBezTo>
                    <a:pt x="560" y="611"/>
                    <a:pt x="562" y="615"/>
                    <a:pt x="561" y="616"/>
                  </a:cubicBezTo>
                  <a:cubicBezTo>
                    <a:pt x="561" y="617"/>
                    <a:pt x="558" y="616"/>
                    <a:pt x="557" y="616"/>
                  </a:cubicBezTo>
                  <a:cubicBezTo>
                    <a:pt x="556" y="617"/>
                    <a:pt x="558" y="621"/>
                    <a:pt x="557" y="622"/>
                  </a:cubicBezTo>
                  <a:cubicBezTo>
                    <a:pt x="554" y="621"/>
                    <a:pt x="552" y="622"/>
                    <a:pt x="552" y="626"/>
                  </a:cubicBezTo>
                  <a:cubicBezTo>
                    <a:pt x="548" y="625"/>
                    <a:pt x="546" y="626"/>
                    <a:pt x="544" y="628"/>
                  </a:cubicBezTo>
                  <a:cubicBezTo>
                    <a:pt x="541" y="629"/>
                    <a:pt x="542" y="630"/>
                    <a:pt x="537" y="631"/>
                  </a:cubicBezTo>
                  <a:cubicBezTo>
                    <a:pt x="535" y="632"/>
                    <a:pt x="526" y="635"/>
                    <a:pt x="526" y="641"/>
                  </a:cubicBezTo>
                  <a:cubicBezTo>
                    <a:pt x="523" y="641"/>
                    <a:pt x="520" y="640"/>
                    <a:pt x="518" y="641"/>
                  </a:cubicBezTo>
                  <a:cubicBezTo>
                    <a:pt x="516" y="642"/>
                    <a:pt x="518" y="643"/>
                    <a:pt x="516" y="644"/>
                  </a:cubicBezTo>
                  <a:cubicBezTo>
                    <a:pt x="516" y="645"/>
                    <a:pt x="513" y="644"/>
                    <a:pt x="513" y="644"/>
                  </a:cubicBezTo>
                  <a:cubicBezTo>
                    <a:pt x="513" y="644"/>
                    <a:pt x="507" y="646"/>
                    <a:pt x="507" y="646"/>
                  </a:cubicBezTo>
                  <a:cubicBezTo>
                    <a:pt x="504" y="650"/>
                    <a:pt x="489" y="648"/>
                    <a:pt x="483" y="652"/>
                  </a:cubicBezTo>
                  <a:cubicBezTo>
                    <a:pt x="477" y="653"/>
                    <a:pt x="488" y="655"/>
                    <a:pt x="479" y="656"/>
                  </a:cubicBezTo>
                  <a:cubicBezTo>
                    <a:pt x="478" y="656"/>
                    <a:pt x="476" y="655"/>
                    <a:pt x="475" y="656"/>
                  </a:cubicBezTo>
                  <a:cubicBezTo>
                    <a:pt x="473" y="656"/>
                    <a:pt x="474" y="660"/>
                    <a:pt x="470" y="659"/>
                  </a:cubicBezTo>
                  <a:cubicBezTo>
                    <a:pt x="472" y="655"/>
                    <a:pt x="467" y="657"/>
                    <a:pt x="466" y="656"/>
                  </a:cubicBezTo>
                  <a:cubicBezTo>
                    <a:pt x="465" y="653"/>
                    <a:pt x="467" y="648"/>
                    <a:pt x="462" y="648"/>
                  </a:cubicBezTo>
                  <a:cubicBezTo>
                    <a:pt x="462" y="645"/>
                    <a:pt x="464" y="645"/>
                    <a:pt x="464" y="643"/>
                  </a:cubicBezTo>
                  <a:cubicBezTo>
                    <a:pt x="463" y="641"/>
                    <a:pt x="459" y="640"/>
                    <a:pt x="462" y="639"/>
                  </a:cubicBezTo>
                  <a:cubicBezTo>
                    <a:pt x="461" y="637"/>
                    <a:pt x="460" y="635"/>
                    <a:pt x="457" y="635"/>
                  </a:cubicBezTo>
                  <a:cubicBezTo>
                    <a:pt x="459" y="630"/>
                    <a:pt x="453" y="624"/>
                    <a:pt x="457" y="624"/>
                  </a:cubicBezTo>
                  <a:cubicBezTo>
                    <a:pt x="457" y="622"/>
                    <a:pt x="454" y="623"/>
                    <a:pt x="453" y="622"/>
                  </a:cubicBezTo>
                  <a:cubicBezTo>
                    <a:pt x="451" y="620"/>
                    <a:pt x="452" y="615"/>
                    <a:pt x="453" y="616"/>
                  </a:cubicBezTo>
                  <a:cubicBezTo>
                    <a:pt x="452" y="615"/>
                    <a:pt x="450" y="613"/>
                    <a:pt x="449" y="613"/>
                  </a:cubicBezTo>
                  <a:cubicBezTo>
                    <a:pt x="448" y="612"/>
                    <a:pt x="449" y="611"/>
                    <a:pt x="447" y="611"/>
                  </a:cubicBezTo>
                  <a:cubicBezTo>
                    <a:pt x="446" y="611"/>
                    <a:pt x="444" y="604"/>
                    <a:pt x="444" y="605"/>
                  </a:cubicBezTo>
                  <a:cubicBezTo>
                    <a:pt x="444" y="605"/>
                    <a:pt x="444" y="607"/>
                    <a:pt x="444" y="607"/>
                  </a:cubicBezTo>
                  <a:cubicBezTo>
                    <a:pt x="440" y="604"/>
                    <a:pt x="440" y="598"/>
                    <a:pt x="434" y="598"/>
                  </a:cubicBezTo>
                  <a:cubicBezTo>
                    <a:pt x="439" y="590"/>
                    <a:pt x="430" y="588"/>
                    <a:pt x="431" y="579"/>
                  </a:cubicBezTo>
                  <a:cubicBezTo>
                    <a:pt x="430" y="577"/>
                    <a:pt x="427" y="578"/>
                    <a:pt x="427" y="575"/>
                  </a:cubicBezTo>
                  <a:cubicBezTo>
                    <a:pt x="427" y="572"/>
                    <a:pt x="421" y="574"/>
                    <a:pt x="419" y="572"/>
                  </a:cubicBezTo>
                  <a:cubicBezTo>
                    <a:pt x="421" y="569"/>
                    <a:pt x="421" y="568"/>
                    <a:pt x="418" y="568"/>
                  </a:cubicBezTo>
                  <a:cubicBezTo>
                    <a:pt x="420" y="565"/>
                    <a:pt x="419" y="564"/>
                    <a:pt x="418" y="559"/>
                  </a:cubicBezTo>
                  <a:cubicBezTo>
                    <a:pt x="417" y="558"/>
                    <a:pt x="418" y="555"/>
                    <a:pt x="418" y="555"/>
                  </a:cubicBezTo>
                  <a:cubicBezTo>
                    <a:pt x="417" y="555"/>
                    <a:pt x="416" y="555"/>
                    <a:pt x="416" y="555"/>
                  </a:cubicBezTo>
                  <a:cubicBezTo>
                    <a:pt x="415" y="550"/>
                    <a:pt x="419" y="552"/>
                    <a:pt x="416" y="547"/>
                  </a:cubicBezTo>
                  <a:cubicBezTo>
                    <a:pt x="414" y="545"/>
                    <a:pt x="412" y="557"/>
                    <a:pt x="412" y="547"/>
                  </a:cubicBezTo>
                  <a:cubicBezTo>
                    <a:pt x="412" y="540"/>
                    <a:pt x="406" y="536"/>
                    <a:pt x="399" y="529"/>
                  </a:cubicBezTo>
                  <a:cubicBezTo>
                    <a:pt x="394" y="533"/>
                    <a:pt x="398" y="534"/>
                    <a:pt x="395" y="540"/>
                  </a:cubicBezTo>
                  <a:cubicBezTo>
                    <a:pt x="391" y="541"/>
                    <a:pt x="392" y="536"/>
                    <a:pt x="390" y="536"/>
                  </a:cubicBezTo>
                  <a:cubicBezTo>
                    <a:pt x="387" y="537"/>
                    <a:pt x="386" y="535"/>
                    <a:pt x="384" y="534"/>
                  </a:cubicBezTo>
                  <a:cubicBezTo>
                    <a:pt x="388" y="537"/>
                    <a:pt x="385" y="546"/>
                    <a:pt x="391" y="546"/>
                  </a:cubicBezTo>
                  <a:cubicBezTo>
                    <a:pt x="389" y="550"/>
                    <a:pt x="392" y="555"/>
                    <a:pt x="395" y="562"/>
                  </a:cubicBezTo>
                  <a:cubicBezTo>
                    <a:pt x="395" y="563"/>
                    <a:pt x="395" y="566"/>
                    <a:pt x="395" y="566"/>
                  </a:cubicBezTo>
                  <a:cubicBezTo>
                    <a:pt x="398" y="568"/>
                    <a:pt x="399" y="577"/>
                    <a:pt x="401" y="581"/>
                  </a:cubicBezTo>
                  <a:cubicBezTo>
                    <a:pt x="403" y="581"/>
                    <a:pt x="406" y="581"/>
                    <a:pt x="408" y="581"/>
                  </a:cubicBezTo>
                  <a:cubicBezTo>
                    <a:pt x="407" y="583"/>
                    <a:pt x="406" y="584"/>
                    <a:pt x="406" y="587"/>
                  </a:cubicBezTo>
                  <a:cubicBezTo>
                    <a:pt x="409" y="587"/>
                    <a:pt x="410" y="586"/>
                    <a:pt x="410" y="585"/>
                  </a:cubicBezTo>
                  <a:cubicBezTo>
                    <a:pt x="414" y="587"/>
                    <a:pt x="412" y="590"/>
                    <a:pt x="414" y="594"/>
                  </a:cubicBezTo>
                  <a:cubicBezTo>
                    <a:pt x="414" y="595"/>
                    <a:pt x="417" y="595"/>
                    <a:pt x="418" y="596"/>
                  </a:cubicBezTo>
                  <a:cubicBezTo>
                    <a:pt x="418" y="597"/>
                    <a:pt x="417" y="599"/>
                    <a:pt x="418" y="600"/>
                  </a:cubicBezTo>
                  <a:cubicBezTo>
                    <a:pt x="418" y="600"/>
                    <a:pt x="419" y="599"/>
                    <a:pt x="419" y="600"/>
                  </a:cubicBezTo>
                  <a:cubicBezTo>
                    <a:pt x="420" y="602"/>
                    <a:pt x="418" y="603"/>
                    <a:pt x="418" y="603"/>
                  </a:cubicBezTo>
                  <a:cubicBezTo>
                    <a:pt x="418" y="606"/>
                    <a:pt x="420" y="606"/>
                    <a:pt x="421" y="607"/>
                  </a:cubicBezTo>
                  <a:cubicBezTo>
                    <a:pt x="422" y="608"/>
                    <a:pt x="421" y="610"/>
                    <a:pt x="421" y="611"/>
                  </a:cubicBezTo>
                  <a:cubicBezTo>
                    <a:pt x="421" y="611"/>
                    <a:pt x="423" y="611"/>
                    <a:pt x="423" y="611"/>
                  </a:cubicBezTo>
                  <a:cubicBezTo>
                    <a:pt x="424" y="613"/>
                    <a:pt x="421" y="620"/>
                    <a:pt x="427" y="618"/>
                  </a:cubicBezTo>
                  <a:cubicBezTo>
                    <a:pt x="427" y="622"/>
                    <a:pt x="427" y="626"/>
                    <a:pt x="429" y="629"/>
                  </a:cubicBezTo>
                  <a:cubicBezTo>
                    <a:pt x="429" y="631"/>
                    <a:pt x="432" y="632"/>
                    <a:pt x="432" y="633"/>
                  </a:cubicBezTo>
                  <a:cubicBezTo>
                    <a:pt x="433" y="635"/>
                    <a:pt x="433" y="637"/>
                    <a:pt x="434" y="639"/>
                  </a:cubicBezTo>
                  <a:cubicBezTo>
                    <a:pt x="435" y="640"/>
                    <a:pt x="437" y="640"/>
                    <a:pt x="438" y="641"/>
                  </a:cubicBezTo>
                  <a:cubicBezTo>
                    <a:pt x="440" y="643"/>
                    <a:pt x="436" y="646"/>
                    <a:pt x="440" y="646"/>
                  </a:cubicBezTo>
                  <a:cubicBezTo>
                    <a:pt x="442" y="646"/>
                    <a:pt x="441" y="651"/>
                    <a:pt x="442" y="654"/>
                  </a:cubicBezTo>
                  <a:cubicBezTo>
                    <a:pt x="449" y="650"/>
                    <a:pt x="447" y="657"/>
                    <a:pt x="457" y="656"/>
                  </a:cubicBezTo>
                  <a:cubicBezTo>
                    <a:pt x="457" y="661"/>
                    <a:pt x="460" y="663"/>
                    <a:pt x="460" y="669"/>
                  </a:cubicBezTo>
                  <a:cubicBezTo>
                    <a:pt x="467" y="679"/>
                    <a:pt x="489" y="676"/>
                    <a:pt x="503" y="674"/>
                  </a:cubicBezTo>
                  <a:cubicBezTo>
                    <a:pt x="505" y="675"/>
                    <a:pt x="504" y="671"/>
                    <a:pt x="505" y="670"/>
                  </a:cubicBezTo>
                  <a:cubicBezTo>
                    <a:pt x="509" y="669"/>
                    <a:pt x="518" y="674"/>
                    <a:pt x="516" y="667"/>
                  </a:cubicBezTo>
                  <a:cubicBezTo>
                    <a:pt x="520" y="669"/>
                    <a:pt x="520" y="672"/>
                    <a:pt x="518" y="676"/>
                  </a:cubicBezTo>
                  <a:cubicBezTo>
                    <a:pt x="518" y="677"/>
                    <a:pt x="516" y="678"/>
                    <a:pt x="516" y="678"/>
                  </a:cubicBezTo>
                  <a:cubicBezTo>
                    <a:pt x="516" y="681"/>
                    <a:pt x="517" y="686"/>
                    <a:pt x="516" y="689"/>
                  </a:cubicBezTo>
                  <a:cubicBezTo>
                    <a:pt x="516" y="690"/>
                    <a:pt x="513" y="689"/>
                    <a:pt x="513" y="689"/>
                  </a:cubicBezTo>
                  <a:cubicBezTo>
                    <a:pt x="512" y="690"/>
                    <a:pt x="512" y="698"/>
                    <a:pt x="511" y="700"/>
                  </a:cubicBezTo>
                  <a:cubicBezTo>
                    <a:pt x="510" y="702"/>
                    <a:pt x="505" y="703"/>
                    <a:pt x="507" y="710"/>
                  </a:cubicBezTo>
                  <a:cubicBezTo>
                    <a:pt x="501" y="710"/>
                    <a:pt x="505" y="720"/>
                    <a:pt x="498" y="719"/>
                  </a:cubicBezTo>
                  <a:cubicBezTo>
                    <a:pt x="499" y="725"/>
                    <a:pt x="496" y="726"/>
                    <a:pt x="496" y="730"/>
                  </a:cubicBezTo>
                  <a:cubicBezTo>
                    <a:pt x="489" y="728"/>
                    <a:pt x="493" y="737"/>
                    <a:pt x="486" y="736"/>
                  </a:cubicBezTo>
                  <a:cubicBezTo>
                    <a:pt x="486" y="738"/>
                    <a:pt x="486" y="739"/>
                    <a:pt x="486" y="741"/>
                  </a:cubicBezTo>
                  <a:cubicBezTo>
                    <a:pt x="485" y="741"/>
                    <a:pt x="484" y="739"/>
                    <a:pt x="483" y="739"/>
                  </a:cubicBezTo>
                  <a:cubicBezTo>
                    <a:pt x="479" y="741"/>
                    <a:pt x="481" y="743"/>
                    <a:pt x="475" y="745"/>
                  </a:cubicBezTo>
                  <a:cubicBezTo>
                    <a:pt x="475" y="745"/>
                    <a:pt x="470" y="747"/>
                    <a:pt x="470" y="747"/>
                  </a:cubicBezTo>
                  <a:cubicBezTo>
                    <a:pt x="470" y="747"/>
                    <a:pt x="470" y="749"/>
                    <a:pt x="470" y="749"/>
                  </a:cubicBezTo>
                  <a:cubicBezTo>
                    <a:pt x="468" y="750"/>
                    <a:pt x="464" y="751"/>
                    <a:pt x="462" y="753"/>
                  </a:cubicBezTo>
                  <a:cubicBezTo>
                    <a:pt x="458" y="756"/>
                    <a:pt x="456" y="762"/>
                    <a:pt x="449" y="762"/>
                  </a:cubicBezTo>
                  <a:cubicBezTo>
                    <a:pt x="451" y="767"/>
                    <a:pt x="447" y="767"/>
                    <a:pt x="447" y="771"/>
                  </a:cubicBezTo>
                  <a:cubicBezTo>
                    <a:pt x="445" y="773"/>
                    <a:pt x="444" y="772"/>
                    <a:pt x="442" y="771"/>
                  </a:cubicBezTo>
                  <a:cubicBezTo>
                    <a:pt x="443" y="773"/>
                    <a:pt x="439" y="776"/>
                    <a:pt x="440" y="777"/>
                  </a:cubicBezTo>
                  <a:cubicBezTo>
                    <a:pt x="444" y="780"/>
                    <a:pt x="438" y="777"/>
                    <a:pt x="438" y="782"/>
                  </a:cubicBezTo>
                  <a:cubicBezTo>
                    <a:pt x="438" y="785"/>
                    <a:pt x="435" y="783"/>
                    <a:pt x="434" y="784"/>
                  </a:cubicBezTo>
                  <a:cubicBezTo>
                    <a:pt x="434" y="785"/>
                    <a:pt x="435" y="787"/>
                    <a:pt x="434" y="788"/>
                  </a:cubicBezTo>
                  <a:cubicBezTo>
                    <a:pt x="434" y="790"/>
                    <a:pt x="430" y="804"/>
                    <a:pt x="431" y="808"/>
                  </a:cubicBezTo>
                  <a:cubicBezTo>
                    <a:pt x="431" y="812"/>
                    <a:pt x="432" y="813"/>
                    <a:pt x="434" y="816"/>
                  </a:cubicBezTo>
                  <a:cubicBezTo>
                    <a:pt x="435" y="821"/>
                    <a:pt x="434" y="823"/>
                    <a:pt x="434" y="827"/>
                  </a:cubicBezTo>
                  <a:cubicBezTo>
                    <a:pt x="434" y="828"/>
                    <a:pt x="436" y="834"/>
                    <a:pt x="438" y="835"/>
                  </a:cubicBezTo>
                  <a:cubicBezTo>
                    <a:pt x="443" y="835"/>
                    <a:pt x="432" y="843"/>
                    <a:pt x="442" y="844"/>
                  </a:cubicBezTo>
                  <a:cubicBezTo>
                    <a:pt x="441" y="853"/>
                    <a:pt x="443" y="860"/>
                    <a:pt x="442" y="868"/>
                  </a:cubicBezTo>
                  <a:cubicBezTo>
                    <a:pt x="441" y="873"/>
                    <a:pt x="436" y="878"/>
                    <a:pt x="436" y="883"/>
                  </a:cubicBezTo>
                  <a:cubicBezTo>
                    <a:pt x="432" y="883"/>
                    <a:pt x="425" y="888"/>
                    <a:pt x="423" y="890"/>
                  </a:cubicBezTo>
                  <a:cubicBezTo>
                    <a:pt x="422" y="892"/>
                    <a:pt x="421" y="892"/>
                    <a:pt x="423" y="892"/>
                  </a:cubicBezTo>
                  <a:cubicBezTo>
                    <a:pt x="423" y="895"/>
                    <a:pt x="419" y="893"/>
                    <a:pt x="418" y="894"/>
                  </a:cubicBezTo>
                  <a:cubicBezTo>
                    <a:pt x="416" y="895"/>
                    <a:pt x="417" y="897"/>
                    <a:pt x="416" y="898"/>
                  </a:cubicBezTo>
                  <a:cubicBezTo>
                    <a:pt x="415" y="898"/>
                    <a:pt x="412" y="894"/>
                    <a:pt x="412" y="898"/>
                  </a:cubicBezTo>
                  <a:cubicBezTo>
                    <a:pt x="412" y="900"/>
                    <a:pt x="410" y="899"/>
                    <a:pt x="408" y="900"/>
                  </a:cubicBezTo>
                  <a:cubicBezTo>
                    <a:pt x="406" y="901"/>
                    <a:pt x="406" y="906"/>
                    <a:pt x="401" y="905"/>
                  </a:cubicBezTo>
                  <a:cubicBezTo>
                    <a:pt x="398" y="916"/>
                    <a:pt x="401" y="931"/>
                    <a:pt x="403" y="946"/>
                  </a:cubicBezTo>
                  <a:cubicBezTo>
                    <a:pt x="401" y="948"/>
                    <a:pt x="399" y="949"/>
                    <a:pt x="399" y="946"/>
                  </a:cubicBezTo>
                  <a:cubicBezTo>
                    <a:pt x="397" y="946"/>
                    <a:pt x="398" y="949"/>
                    <a:pt x="397" y="950"/>
                  </a:cubicBezTo>
                  <a:cubicBezTo>
                    <a:pt x="395" y="952"/>
                    <a:pt x="392" y="949"/>
                    <a:pt x="391" y="952"/>
                  </a:cubicBezTo>
                  <a:cubicBezTo>
                    <a:pt x="391" y="955"/>
                    <a:pt x="384" y="954"/>
                    <a:pt x="382" y="958"/>
                  </a:cubicBezTo>
                  <a:cubicBezTo>
                    <a:pt x="382" y="961"/>
                    <a:pt x="382" y="965"/>
                    <a:pt x="382" y="969"/>
                  </a:cubicBezTo>
                  <a:cubicBezTo>
                    <a:pt x="378" y="969"/>
                    <a:pt x="380" y="975"/>
                    <a:pt x="378" y="978"/>
                  </a:cubicBezTo>
                  <a:cubicBezTo>
                    <a:pt x="378" y="979"/>
                    <a:pt x="375" y="979"/>
                    <a:pt x="375" y="980"/>
                  </a:cubicBezTo>
                  <a:cubicBezTo>
                    <a:pt x="373" y="983"/>
                    <a:pt x="374" y="987"/>
                    <a:pt x="371" y="989"/>
                  </a:cubicBezTo>
                  <a:cubicBezTo>
                    <a:pt x="370" y="990"/>
                    <a:pt x="371" y="992"/>
                    <a:pt x="371" y="993"/>
                  </a:cubicBezTo>
                  <a:cubicBezTo>
                    <a:pt x="371" y="993"/>
                    <a:pt x="368" y="992"/>
                    <a:pt x="367" y="993"/>
                  </a:cubicBezTo>
                  <a:cubicBezTo>
                    <a:pt x="367" y="994"/>
                    <a:pt x="368" y="997"/>
                    <a:pt x="367" y="999"/>
                  </a:cubicBezTo>
                  <a:cubicBezTo>
                    <a:pt x="367" y="999"/>
                    <a:pt x="364" y="998"/>
                    <a:pt x="363" y="999"/>
                  </a:cubicBezTo>
                  <a:cubicBezTo>
                    <a:pt x="363" y="999"/>
                    <a:pt x="364" y="1002"/>
                    <a:pt x="363" y="1002"/>
                  </a:cubicBezTo>
                  <a:cubicBezTo>
                    <a:pt x="363" y="1003"/>
                    <a:pt x="360" y="1002"/>
                    <a:pt x="360" y="1002"/>
                  </a:cubicBezTo>
                  <a:cubicBezTo>
                    <a:pt x="359" y="1003"/>
                    <a:pt x="356" y="1006"/>
                    <a:pt x="356" y="1008"/>
                  </a:cubicBezTo>
                  <a:cubicBezTo>
                    <a:pt x="356" y="1010"/>
                    <a:pt x="354" y="1009"/>
                    <a:pt x="352" y="1010"/>
                  </a:cubicBezTo>
                  <a:cubicBezTo>
                    <a:pt x="352" y="1010"/>
                    <a:pt x="353" y="1013"/>
                    <a:pt x="352" y="1013"/>
                  </a:cubicBezTo>
                  <a:cubicBezTo>
                    <a:pt x="352" y="1014"/>
                    <a:pt x="349" y="1013"/>
                    <a:pt x="349" y="1013"/>
                  </a:cubicBezTo>
                  <a:cubicBezTo>
                    <a:pt x="347" y="1015"/>
                    <a:pt x="346" y="1016"/>
                    <a:pt x="345" y="1017"/>
                  </a:cubicBezTo>
                  <a:cubicBezTo>
                    <a:pt x="344" y="1018"/>
                    <a:pt x="342" y="1021"/>
                    <a:pt x="341" y="1021"/>
                  </a:cubicBezTo>
                  <a:cubicBezTo>
                    <a:pt x="340" y="1021"/>
                    <a:pt x="335" y="1023"/>
                    <a:pt x="335" y="1023"/>
                  </a:cubicBezTo>
                  <a:cubicBezTo>
                    <a:pt x="334" y="1022"/>
                    <a:pt x="334" y="1021"/>
                    <a:pt x="332" y="1023"/>
                  </a:cubicBezTo>
                  <a:cubicBezTo>
                    <a:pt x="329" y="1024"/>
                    <a:pt x="328" y="1024"/>
                    <a:pt x="324" y="1025"/>
                  </a:cubicBezTo>
                  <a:cubicBezTo>
                    <a:pt x="323" y="1025"/>
                    <a:pt x="311" y="1030"/>
                    <a:pt x="308" y="1025"/>
                  </a:cubicBezTo>
                  <a:cubicBezTo>
                    <a:pt x="305" y="1025"/>
                    <a:pt x="307" y="1027"/>
                    <a:pt x="308" y="1027"/>
                  </a:cubicBezTo>
                  <a:cubicBezTo>
                    <a:pt x="305" y="1031"/>
                    <a:pt x="301" y="1027"/>
                    <a:pt x="295" y="1028"/>
                  </a:cubicBezTo>
                  <a:cubicBezTo>
                    <a:pt x="292" y="1029"/>
                    <a:pt x="293" y="1030"/>
                    <a:pt x="295" y="1030"/>
                  </a:cubicBezTo>
                  <a:cubicBezTo>
                    <a:pt x="293" y="1033"/>
                    <a:pt x="283" y="1028"/>
                    <a:pt x="278" y="1028"/>
                  </a:cubicBezTo>
                  <a:cubicBezTo>
                    <a:pt x="278" y="1019"/>
                    <a:pt x="269" y="1014"/>
                    <a:pt x="274" y="1006"/>
                  </a:cubicBezTo>
                  <a:cubicBezTo>
                    <a:pt x="270" y="1003"/>
                    <a:pt x="265" y="1000"/>
                    <a:pt x="267" y="991"/>
                  </a:cubicBezTo>
                  <a:cubicBezTo>
                    <a:pt x="261" y="997"/>
                    <a:pt x="265" y="994"/>
                    <a:pt x="263" y="985"/>
                  </a:cubicBezTo>
                  <a:cubicBezTo>
                    <a:pt x="260" y="977"/>
                    <a:pt x="249" y="970"/>
                    <a:pt x="252" y="959"/>
                  </a:cubicBezTo>
                  <a:cubicBezTo>
                    <a:pt x="250" y="958"/>
                    <a:pt x="250" y="963"/>
                    <a:pt x="250" y="963"/>
                  </a:cubicBezTo>
                  <a:cubicBezTo>
                    <a:pt x="246" y="962"/>
                    <a:pt x="250" y="950"/>
                    <a:pt x="246" y="956"/>
                  </a:cubicBezTo>
                  <a:cubicBezTo>
                    <a:pt x="243" y="953"/>
                    <a:pt x="244" y="947"/>
                    <a:pt x="244" y="943"/>
                  </a:cubicBezTo>
                  <a:cubicBezTo>
                    <a:pt x="245" y="937"/>
                    <a:pt x="245" y="933"/>
                    <a:pt x="242" y="926"/>
                  </a:cubicBezTo>
                  <a:cubicBezTo>
                    <a:pt x="243" y="923"/>
                    <a:pt x="238" y="925"/>
                    <a:pt x="237" y="924"/>
                  </a:cubicBezTo>
                  <a:cubicBezTo>
                    <a:pt x="236" y="923"/>
                    <a:pt x="242" y="919"/>
                    <a:pt x="233" y="920"/>
                  </a:cubicBezTo>
                  <a:cubicBezTo>
                    <a:pt x="232" y="919"/>
                    <a:pt x="234" y="915"/>
                    <a:pt x="233" y="915"/>
                  </a:cubicBezTo>
                  <a:cubicBezTo>
                    <a:pt x="233" y="914"/>
                    <a:pt x="229" y="915"/>
                    <a:pt x="229" y="915"/>
                  </a:cubicBezTo>
                  <a:cubicBezTo>
                    <a:pt x="229" y="914"/>
                    <a:pt x="235" y="907"/>
                    <a:pt x="227" y="909"/>
                  </a:cubicBezTo>
                  <a:cubicBezTo>
                    <a:pt x="227" y="906"/>
                    <a:pt x="230" y="905"/>
                    <a:pt x="229" y="902"/>
                  </a:cubicBezTo>
                  <a:cubicBezTo>
                    <a:pt x="226" y="900"/>
                    <a:pt x="230" y="892"/>
                    <a:pt x="224" y="894"/>
                  </a:cubicBezTo>
                  <a:cubicBezTo>
                    <a:pt x="223" y="877"/>
                    <a:pt x="225" y="871"/>
                    <a:pt x="233" y="861"/>
                  </a:cubicBezTo>
                  <a:cubicBezTo>
                    <a:pt x="232" y="858"/>
                    <a:pt x="235" y="851"/>
                    <a:pt x="231" y="851"/>
                  </a:cubicBezTo>
                  <a:cubicBezTo>
                    <a:pt x="231" y="848"/>
                    <a:pt x="235" y="851"/>
                    <a:pt x="237" y="849"/>
                  </a:cubicBezTo>
                  <a:cubicBezTo>
                    <a:pt x="238" y="849"/>
                    <a:pt x="236" y="845"/>
                    <a:pt x="239" y="846"/>
                  </a:cubicBezTo>
                  <a:cubicBezTo>
                    <a:pt x="238" y="843"/>
                    <a:pt x="237" y="826"/>
                    <a:pt x="235" y="831"/>
                  </a:cubicBezTo>
                  <a:cubicBezTo>
                    <a:pt x="231" y="827"/>
                    <a:pt x="233" y="823"/>
                    <a:pt x="233" y="820"/>
                  </a:cubicBezTo>
                  <a:cubicBezTo>
                    <a:pt x="233" y="815"/>
                    <a:pt x="234" y="810"/>
                    <a:pt x="233" y="807"/>
                  </a:cubicBezTo>
                  <a:cubicBezTo>
                    <a:pt x="233" y="804"/>
                    <a:pt x="230" y="806"/>
                    <a:pt x="229" y="805"/>
                  </a:cubicBezTo>
                  <a:cubicBezTo>
                    <a:pt x="229" y="804"/>
                    <a:pt x="231" y="802"/>
                    <a:pt x="231" y="801"/>
                  </a:cubicBezTo>
                  <a:cubicBezTo>
                    <a:pt x="231" y="801"/>
                    <a:pt x="229" y="800"/>
                    <a:pt x="229" y="799"/>
                  </a:cubicBezTo>
                  <a:cubicBezTo>
                    <a:pt x="229" y="795"/>
                    <a:pt x="227" y="796"/>
                    <a:pt x="226" y="794"/>
                  </a:cubicBezTo>
                  <a:cubicBezTo>
                    <a:pt x="225" y="793"/>
                    <a:pt x="226" y="790"/>
                    <a:pt x="226" y="790"/>
                  </a:cubicBezTo>
                  <a:cubicBezTo>
                    <a:pt x="225" y="790"/>
                    <a:pt x="220" y="789"/>
                    <a:pt x="222" y="788"/>
                  </a:cubicBezTo>
                  <a:cubicBezTo>
                    <a:pt x="222" y="788"/>
                    <a:pt x="224" y="788"/>
                    <a:pt x="224" y="788"/>
                  </a:cubicBezTo>
                  <a:cubicBezTo>
                    <a:pt x="221" y="784"/>
                    <a:pt x="219" y="783"/>
                    <a:pt x="214" y="780"/>
                  </a:cubicBezTo>
                  <a:cubicBezTo>
                    <a:pt x="213" y="780"/>
                    <a:pt x="215" y="779"/>
                    <a:pt x="213" y="779"/>
                  </a:cubicBezTo>
                  <a:cubicBezTo>
                    <a:pt x="211" y="779"/>
                    <a:pt x="211" y="773"/>
                    <a:pt x="207" y="775"/>
                  </a:cubicBezTo>
                  <a:cubicBezTo>
                    <a:pt x="203" y="759"/>
                    <a:pt x="207" y="746"/>
                    <a:pt x="207" y="728"/>
                  </a:cubicBezTo>
                  <a:cubicBezTo>
                    <a:pt x="206" y="725"/>
                    <a:pt x="202" y="731"/>
                    <a:pt x="203" y="723"/>
                  </a:cubicBezTo>
                  <a:cubicBezTo>
                    <a:pt x="192" y="724"/>
                    <a:pt x="184" y="722"/>
                    <a:pt x="177" y="719"/>
                  </a:cubicBezTo>
                  <a:cubicBezTo>
                    <a:pt x="179" y="709"/>
                    <a:pt x="172" y="720"/>
                    <a:pt x="173" y="710"/>
                  </a:cubicBezTo>
                  <a:cubicBezTo>
                    <a:pt x="165" y="707"/>
                    <a:pt x="163" y="705"/>
                    <a:pt x="153" y="708"/>
                  </a:cubicBezTo>
                  <a:cubicBezTo>
                    <a:pt x="151" y="708"/>
                    <a:pt x="148" y="709"/>
                    <a:pt x="145" y="710"/>
                  </a:cubicBezTo>
                  <a:cubicBezTo>
                    <a:pt x="144" y="710"/>
                    <a:pt x="140" y="713"/>
                    <a:pt x="134" y="711"/>
                  </a:cubicBezTo>
                  <a:cubicBezTo>
                    <a:pt x="137" y="716"/>
                    <a:pt x="140" y="713"/>
                    <a:pt x="130" y="715"/>
                  </a:cubicBezTo>
                  <a:cubicBezTo>
                    <a:pt x="124" y="717"/>
                    <a:pt x="120" y="718"/>
                    <a:pt x="110" y="719"/>
                  </a:cubicBezTo>
                  <a:cubicBezTo>
                    <a:pt x="107" y="719"/>
                    <a:pt x="107" y="717"/>
                    <a:pt x="104" y="717"/>
                  </a:cubicBezTo>
                  <a:cubicBezTo>
                    <a:pt x="92" y="716"/>
                    <a:pt x="79" y="723"/>
                    <a:pt x="69" y="721"/>
                  </a:cubicBezTo>
                  <a:cubicBezTo>
                    <a:pt x="70" y="714"/>
                    <a:pt x="62" y="716"/>
                    <a:pt x="60" y="715"/>
                  </a:cubicBezTo>
                  <a:cubicBezTo>
                    <a:pt x="59" y="715"/>
                    <a:pt x="60" y="712"/>
                    <a:pt x="60" y="711"/>
                  </a:cubicBezTo>
                  <a:cubicBezTo>
                    <a:pt x="59" y="711"/>
                    <a:pt x="55" y="712"/>
                    <a:pt x="54" y="711"/>
                  </a:cubicBezTo>
                  <a:cubicBezTo>
                    <a:pt x="53" y="711"/>
                    <a:pt x="55" y="708"/>
                    <a:pt x="54" y="708"/>
                  </a:cubicBezTo>
                  <a:cubicBezTo>
                    <a:pt x="53" y="707"/>
                    <a:pt x="50" y="709"/>
                    <a:pt x="50" y="706"/>
                  </a:cubicBezTo>
                  <a:cubicBezTo>
                    <a:pt x="50" y="705"/>
                    <a:pt x="47" y="702"/>
                    <a:pt x="47" y="702"/>
                  </a:cubicBezTo>
                  <a:cubicBezTo>
                    <a:pt x="46" y="701"/>
                    <a:pt x="47" y="700"/>
                    <a:pt x="45" y="700"/>
                  </a:cubicBezTo>
                  <a:cubicBezTo>
                    <a:pt x="43" y="700"/>
                    <a:pt x="43" y="698"/>
                    <a:pt x="43" y="697"/>
                  </a:cubicBezTo>
                  <a:cubicBezTo>
                    <a:pt x="42" y="694"/>
                    <a:pt x="40" y="696"/>
                    <a:pt x="39" y="695"/>
                  </a:cubicBezTo>
                  <a:cubicBezTo>
                    <a:pt x="39" y="694"/>
                    <a:pt x="40" y="692"/>
                    <a:pt x="39" y="691"/>
                  </a:cubicBezTo>
                  <a:cubicBezTo>
                    <a:pt x="38" y="689"/>
                    <a:pt x="35" y="692"/>
                    <a:pt x="35" y="689"/>
                  </a:cubicBezTo>
                  <a:cubicBezTo>
                    <a:pt x="35" y="688"/>
                    <a:pt x="37" y="686"/>
                    <a:pt x="37" y="687"/>
                  </a:cubicBezTo>
                  <a:cubicBezTo>
                    <a:pt x="35" y="681"/>
                    <a:pt x="26" y="682"/>
                    <a:pt x="28" y="676"/>
                  </a:cubicBezTo>
                  <a:cubicBezTo>
                    <a:pt x="19" y="679"/>
                    <a:pt x="23" y="668"/>
                    <a:pt x="15" y="670"/>
                  </a:cubicBezTo>
                  <a:cubicBezTo>
                    <a:pt x="16" y="669"/>
                    <a:pt x="17" y="667"/>
                    <a:pt x="17" y="665"/>
                  </a:cubicBezTo>
                  <a:cubicBezTo>
                    <a:pt x="16" y="662"/>
                    <a:pt x="12" y="663"/>
                    <a:pt x="9" y="663"/>
                  </a:cubicBezTo>
                  <a:cubicBezTo>
                    <a:pt x="11" y="660"/>
                    <a:pt x="6" y="659"/>
                    <a:pt x="6" y="657"/>
                  </a:cubicBezTo>
                  <a:cubicBezTo>
                    <a:pt x="5" y="654"/>
                    <a:pt x="9" y="655"/>
                    <a:pt x="6" y="650"/>
                  </a:cubicBezTo>
                  <a:cubicBezTo>
                    <a:pt x="5" y="649"/>
                    <a:pt x="4" y="650"/>
                    <a:pt x="4" y="648"/>
                  </a:cubicBezTo>
                  <a:cubicBezTo>
                    <a:pt x="4" y="647"/>
                    <a:pt x="2" y="642"/>
                    <a:pt x="0" y="641"/>
                  </a:cubicBezTo>
                  <a:cubicBezTo>
                    <a:pt x="0" y="638"/>
                    <a:pt x="4" y="640"/>
                    <a:pt x="6" y="639"/>
                  </a:cubicBezTo>
                  <a:cubicBezTo>
                    <a:pt x="7" y="638"/>
                    <a:pt x="6" y="632"/>
                    <a:pt x="9" y="633"/>
                  </a:cubicBezTo>
                  <a:cubicBezTo>
                    <a:pt x="9" y="623"/>
                    <a:pt x="9" y="612"/>
                    <a:pt x="9" y="602"/>
                  </a:cubicBezTo>
                  <a:cubicBezTo>
                    <a:pt x="10" y="599"/>
                    <a:pt x="6" y="601"/>
                    <a:pt x="6" y="600"/>
                  </a:cubicBezTo>
                  <a:cubicBezTo>
                    <a:pt x="5" y="599"/>
                    <a:pt x="7" y="597"/>
                    <a:pt x="7" y="596"/>
                  </a:cubicBezTo>
                  <a:cubicBezTo>
                    <a:pt x="8" y="593"/>
                    <a:pt x="5" y="592"/>
                    <a:pt x="6" y="588"/>
                  </a:cubicBezTo>
                  <a:cubicBezTo>
                    <a:pt x="13" y="596"/>
                    <a:pt x="6" y="575"/>
                    <a:pt x="13" y="583"/>
                  </a:cubicBezTo>
                  <a:cubicBezTo>
                    <a:pt x="14" y="581"/>
                    <a:pt x="13" y="574"/>
                    <a:pt x="15" y="572"/>
                  </a:cubicBezTo>
                  <a:cubicBezTo>
                    <a:pt x="15" y="571"/>
                    <a:pt x="19" y="572"/>
                    <a:pt x="19" y="572"/>
                  </a:cubicBezTo>
                  <a:cubicBezTo>
                    <a:pt x="19" y="571"/>
                    <a:pt x="16" y="568"/>
                    <a:pt x="17" y="566"/>
                  </a:cubicBezTo>
                  <a:cubicBezTo>
                    <a:pt x="24" y="564"/>
                    <a:pt x="23" y="554"/>
                    <a:pt x="30" y="553"/>
                  </a:cubicBezTo>
                  <a:cubicBezTo>
                    <a:pt x="30" y="547"/>
                    <a:pt x="36" y="547"/>
                    <a:pt x="35" y="540"/>
                  </a:cubicBezTo>
                  <a:cubicBezTo>
                    <a:pt x="39" y="541"/>
                    <a:pt x="39" y="539"/>
                    <a:pt x="39" y="536"/>
                  </a:cubicBezTo>
                  <a:cubicBezTo>
                    <a:pt x="50" y="535"/>
                    <a:pt x="59" y="531"/>
                    <a:pt x="58" y="518"/>
                  </a:cubicBezTo>
                  <a:cubicBezTo>
                    <a:pt x="65" y="519"/>
                    <a:pt x="59" y="507"/>
                    <a:pt x="65" y="508"/>
                  </a:cubicBezTo>
                  <a:cubicBezTo>
                    <a:pt x="65" y="505"/>
                    <a:pt x="65" y="501"/>
                    <a:pt x="65" y="497"/>
                  </a:cubicBezTo>
                  <a:cubicBezTo>
                    <a:pt x="69" y="497"/>
                    <a:pt x="69" y="495"/>
                    <a:pt x="73" y="495"/>
                  </a:cubicBezTo>
                  <a:cubicBezTo>
                    <a:pt x="76" y="492"/>
                    <a:pt x="79" y="489"/>
                    <a:pt x="82" y="484"/>
                  </a:cubicBezTo>
                  <a:cubicBezTo>
                    <a:pt x="83" y="483"/>
                    <a:pt x="84" y="484"/>
                    <a:pt x="84" y="482"/>
                  </a:cubicBezTo>
                  <a:cubicBezTo>
                    <a:pt x="84" y="480"/>
                    <a:pt x="89" y="480"/>
                    <a:pt x="88" y="477"/>
                  </a:cubicBezTo>
                  <a:cubicBezTo>
                    <a:pt x="96" y="478"/>
                    <a:pt x="97" y="472"/>
                    <a:pt x="104" y="473"/>
                  </a:cubicBezTo>
                  <a:cubicBezTo>
                    <a:pt x="102" y="480"/>
                    <a:pt x="113" y="473"/>
                    <a:pt x="110" y="480"/>
                  </a:cubicBezTo>
                  <a:cubicBezTo>
                    <a:pt x="114" y="476"/>
                    <a:pt x="129" y="483"/>
                    <a:pt x="129" y="475"/>
                  </a:cubicBezTo>
                  <a:cubicBezTo>
                    <a:pt x="137" y="474"/>
                    <a:pt x="145" y="471"/>
                    <a:pt x="149" y="465"/>
                  </a:cubicBezTo>
                  <a:cubicBezTo>
                    <a:pt x="152" y="466"/>
                    <a:pt x="154" y="466"/>
                    <a:pt x="155" y="464"/>
                  </a:cubicBezTo>
                  <a:cubicBezTo>
                    <a:pt x="158" y="464"/>
                    <a:pt x="159" y="465"/>
                    <a:pt x="162" y="465"/>
                  </a:cubicBezTo>
                  <a:cubicBezTo>
                    <a:pt x="166" y="466"/>
                    <a:pt x="170" y="463"/>
                    <a:pt x="173" y="464"/>
                  </a:cubicBezTo>
                  <a:cubicBezTo>
                    <a:pt x="173" y="464"/>
                    <a:pt x="174" y="465"/>
                    <a:pt x="175" y="465"/>
                  </a:cubicBezTo>
                  <a:cubicBezTo>
                    <a:pt x="179" y="466"/>
                    <a:pt x="187" y="469"/>
                    <a:pt x="196" y="467"/>
                  </a:cubicBezTo>
                  <a:cubicBezTo>
                    <a:pt x="199" y="467"/>
                    <a:pt x="205" y="461"/>
                    <a:pt x="209" y="465"/>
                  </a:cubicBezTo>
                  <a:cubicBezTo>
                    <a:pt x="212" y="468"/>
                    <a:pt x="211" y="466"/>
                    <a:pt x="216" y="465"/>
                  </a:cubicBezTo>
                  <a:cubicBezTo>
                    <a:pt x="216" y="467"/>
                    <a:pt x="219" y="467"/>
                    <a:pt x="218" y="469"/>
                  </a:cubicBezTo>
                  <a:cubicBezTo>
                    <a:pt x="218" y="470"/>
                    <a:pt x="214" y="471"/>
                    <a:pt x="214" y="471"/>
                  </a:cubicBezTo>
                  <a:cubicBezTo>
                    <a:pt x="214" y="473"/>
                    <a:pt x="216" y="472"/>
                    <a:pt x="216" y="473"/>
                  </a:cubicBezTo>
                  <a:cubicBezTo>
                    <a:pt x="217" y="475"/>
                    <a:pt x="214" y="475"/>
                    <a:pt x="214" y="475"/>
                  </a:cubicBezTo>
                  <a:cubicBezTo>
                    <a:pt x="215" y="476"/>
                    <a:pt x="216" y="477"/>
                    <a:pt x="216" y="479"/>
                  </a:cubicBezTo>
                  <a:cubicBezTo>
                    <a:pt x="216" y="484"/>
                    <a:pt x="213" y="486"/>
                    <a:pt x="218" y="493"/>
                  </a:cubicBezTo>
                  <a:cubicBezTo>
                    <a:pt x="219" y="498"/>
                    <a:pt x="221" y="491"/>
                    <a:pt x="224" y="495"/>
                  </a:cubicBezTo>
                  <a:cubicBezTo>
                    <a:pt x="223" y="498"/>
                    <a:pt x="227" y="496"/>
                    <a:pt x="227" y="497"/>
                  </a:cubicBezTo>
                  <a:cubicBezTo>
                    <a:pt x="228" y="498"/>
                    <a:pt x="227" y="500"/>
                    <a:pt x="227" y="501"/>
                  </a:cubicBezTo>
                  <a:cubicBezTo>
                    <a:pt x="229" y="502"/>
                    <a:pt x="233" y="500"/>
                    <a:pt x="233" y="503"/>
                  </a:cubicBezTo>
                  <a:cubicBezTo>
                    <a:pt x="239" y="500"/>
                    <a:pt x="243" y="508"/>
                    <a:pt x="246" y="503"/>
                  </a:cubicBezTo>
                  <a:cubicBezTo>
                    <a:pt x="248" y="502"/>
                    <a:pt x="247" y="506"/>
                    <a:pt x="248" y="506"/>
                  </a:cubicBezTo>
                  <a:cubicBezTo>
                    <a:pt x="251" y="508"/>
                    <a:pt x="253" y="506"/>
                    <a:pt x="257" y="508"/>
                  </a:cubicBezTo>
                  <a:cubicBezTo>
                    <a:pt x="258" y="509"/>
                    <a:pt x="258" y="511"/>
                    <a:pt x="259" y="512"/>
                  </a:cubicBezTo>
                  <a:cubicBezTo>
                    <a:pt x="260" y="513"/>
                    <a:pt x="262" y="511"/>
                    <a:pt x="263" y="512"/>
                  </a:cubicBezTo>
                  <a:cubicBezTo>
                    <a:pt x="265" y="514"/>
                    <a:pt x="266" y="513"/>
                    <a:pt x="268" y="514"/>
                  </a:cubicBezTo>
                  <a:cubicBezTo>
                    <a:pt x="269" y="514"/>
                    <a:pt x="270" y="518"/>
                    <a:pt x="270" y="518"/>
                  </a:cubicBezTo>
                  <a:cubicBezTo>
                    <a:pt x="271" y="518"/>
                    <a:pt x="274" y="516"/>
                    <a:pt x="276" y="516"/>
                  </a:cubicBezTo>
                  <a:cubicBezTo>
                    <a:pt x="275" y="516"/>
                    <a:pt x="277" y="517"/>
                    <a:pt x="278" y="518"/>
                  </a:cubicBezTo>
                  <a:cubicBezTo>
                    <a:pt x="279" y="518"/>
                    <a:pt x="280" y="517"/>
                    <a:pt x="281" y="518"/>
                  </a:cubicBezTo>
                  <a:cubicBezTo>
                    <a:pt x="282" y="516"/>
                    <a:pt x="284" y="515"/>
                    <a:pt x="285" y="514"/>
                  </a:cubicBezTo>
                  <a:cubicBezTo>
                    <a:pt x="285" y="514"/>
                    <a:pt x="288" y="513"/>
                    <a:pt x="287" y="512"/>
                  </a:cubicBezTo>
                  <a:cubicBezTo>
                    <a:pt x="282" y="508"/>
                    <a:pt x="292" y="509"/>
                    <a:pt x="293" y="503"/>
                  </a:cubicBezTo>
                  <a:cubicBezTo>
                    <a:pt x="298" y="504"/>
                    <a:pt x="298" y="499"/>
                    <a:pt x="304" y="501"/>
                  </a:cubicBezTo>
                  <a:cubicBezTo>
                    <a:pt x="305" y="501"/>
                    <a:pt x="305" y="503"/>
                    <a:pt x="306" y="503"/>
                  </a:cubicBezTo>
                  <a:cubicBezTo>
                    <a:pt x="308" y="503"/>
                    <a:pt x="311" y="502"/>
                    <a:pt x="313" y="503"/>
                  </a:cubicBezTo>
                  <a:cubicBezTo>
                    <a:pt x="314" y="503"/>
                    <a:pt x="317" y="506"/>
                    <a:pt x="317" y="506"/>
                  </a:cubicBezTo>
                  <a:cubicBezTo>
                    <a:pt x="318" y="507"/>
                    <a:pt x="320" y="504"/>
                    <a:pt x="322" y="505"/>
                  </a:cubicBezTo>
                  <a:cubicBezTo>
                    <a:pt x="323" y="505"/>
                    <a:pt x="322" y="508"/>
                    <a:pt x="322" y="508"/>
                  </a:cubicBezTo>
                  <a:cubicBezTo>
                    <a:pt x="324" y="509"/>
                    <a:pt x="327" y="505"/>
                    <a:pt x="330" y="506"/>
                  </a:cubicBezTo>
                  <a:cubicBezTo>
                    <a:pt x="331" y="508"/>
                    <a:pt x="326" y="508"/>
                    <a:pt x="326" y="508"/>
                  </a:cubicBezTo>
                  <a:cubicBezTo>
                    <a:pt x="327" y="512"/>
                    <a:pt x="339" y="512"/>
                    <a:pt x="345" y="512"/>
                  </a:cubicBezTo>
                  <a:cubicBezTo>
                    <a:pt x="344" y="519"/>
                    <a:pt x="360" y="517"/>
                    <a:pt x="363" y="512"/>
                  </a:cubicBezTo>
                  <a:cubicBezTo>
                    <a:pt x="365" y="514"/>
                    <a:pt x="373" y="510"/>
                    <a:pt x="375" y="512"/>
                  </a:cubicBezTo>
                  <a:cubicBezTo>
                    <a:pt x="377" y="514"/>
                    <a:pt x="375" y="512"/>
                    <a:pt x="378" y="512"/>
                  </a:cubicBezTo>
                  <a:cubicBezTo>
                    <a:pt x="382" y="512"/>
                    <a:pt x="384" y="514"/>
                    <a:pt x="388" y="514"/>
                  </a:cubicBezTo>
                  <a:cubicBezTo>
                    <a:pt x="391" y="513"/>
                    <a:pt x="393" y="511"/>
                    <a:pt x="397" y="510"/>
                  </a:cubicBezTo>
                  <a:cubicBezTo>
                    <a:pt x="398" y="506"/>
                    <a:pt x="398" y="500"/>
                    <a:pt x="403" y="499"/>
                  </a:cubicBezTo>
                  <a:cubicBezTo>
                    <a:pt x="403" y="496"/>
                    <a:pt x="400" y="495"/>
                    <a:pt x="401" y="492"/>
                  </a:cubicBezTo>
                  <a:cubicBezTo>
                    <a:pt x="407" y="492"/>
                    <a:pt x="406" y="480"/>
                    <a:pt x="412" y="486"/>
                  </a:cubicBezTo>
                  <a:cubicBezTo>
                    <a:pt x="413" y="479"/>
                    <a:pt x="410" y="477"/>
                    <a:pt x="404" y="477"/>
                  </a:cubicBezTo>
                  <a:cubicBezTo>
                    <a:pt x="406" y="475"/>
                    <a:pt x="406" y="472"/>
                    <a:pt x="406" y="469"/>
                  </a:cubicBezTo>
                  <a:cubicBezTo>
                    <a:pt x="404" y="464"/>
                    <a:pt x="393" y="467"/>
                    <a:pt x="391" y="462"/>
                  </a:cubicBezTo>
                  <a:cubicBezTo>
                    <a:pt x="388" y="464"/>
                    <a:pt x="382" y="463"/>
                    <a:pt x="380" y="467"/>
                  </a:cubicBezTo>
                  <a:cubicBezTo>
                    <a:pt x="378" y="468"/>
                    <a:pt x="379" y="464"/>
                    <a:pt x="378" y="464"/>
                  </a:cubicBezTo>
                  <a:cubicBezTo>
                    <a:pt x="375" y="462"/>
                    <a:pt x="369" y="465"/>
                    <a:pt x="365" y="464"/>
                  </a:cubicBezTo>
                  <a:cubicBezTo>
                    <a:pt x="363" y="465"/>
                    <a:pt x="363" y="468"/>
                    <a:pt x="360" y="467"/>
                  </a:cubicBezTo>
                  <a:cubicBezTo>
                    <a:pt x="354" y="468"/>
                    <a:pt x="356" y="460"/>
                    <a:pt x="347" y="462"/>
                  </a:cubicBezTo>
                  <a:cubicBezTo>
                    <a:pt x="347" y="458"/>
                    <a:pt x="344" y="458"/>
                    <a:pt x="345" y="454"/>
                  </a:cubicBezTo>
                  <a:cubicBezTo>
                    <a:pt x="343" y="455"/>
                    <a:pt x="342" y="454"/>
                    <a:pt x="341" y="452"/>
                  </a:cubicBezTo>
                  <a:cubicBezTo>
                    <a:pt x="340" y="450"/>
                    <a:pt x="337" y="449"/>
                    <a:pt x="334" y="449"/>
                  </a:cubicBezTo>
                  <a:cubicBezTo>
                    <a:pt x="337" y="444"/>
                    <a:pt x="335" y="433"/>
                    <a:pt x="334" y="428"/>
                  </a:cubicBezTo>
                  <a:cubicBezTo>
                    <a:pt x="329" y="431"/>
                    <a:pt x="323" y="425"/>
                    <a:pt x="322" y="434"/>
                  </a:cubicBezTo>
                  <a:cubicBezTo>
                    <a:pt x="317" y="431"/>
                    <a:pt x="316" y="435"/>
                    <a:pt x="311" y="432"/>
                  </a:cubicBezTo>
                  <a:cubicBezTo>
                    <a:pt x="312" y="434"/>
                    <a:pt x="311" y="435"/>
                    <a:pt x="309" y="436"/>
                  </a:cubicBezTo>
                  <a:cubicBezTo>
                    <a:pt x="311" y="437"/>
                    <a:pt x="312" y="438"/>
                    <a:pt x="313" y="439"/>
                  </a:cubicBezTo>
                  <a:cubicBezTo>
                    <a:pt x="314" y="441"/>
                    <a:pt x="313" y="444"/>
                    <a:pt x="317" y="443"/>
                  </a:cubicBezTo>
                  <a:cubicBezTo>
                    <a:pt x="315" y="449"/>
                    <a:pt x="315" y="447"/>
                    <a:pt x="319" y="451"/>
                  </a:cubicBezTo>
                  <a:cubicBezTo>
                    <a:pt x="320" y="455"/>
                    <a:pt x="316" y="453"/>
                    <a:pt x="315" y="454"/>
                  </a:cubicBezTo>
                  <a:cubicBezTo>
                    <a:pt x="315" y="455"/>
                    <a:pt x="312" y="461"/>
                    <a:pt x="311" y="460"/>
                  </a:cubicBezTo>
                  <a:cubicBezTo>
                    <a:pt x="307" y="456"/>
                    <a:pt x="311" y="465"/>
                    <a:pt x="304" y="464"/>
                  </a:cubicBezTo>
                  <a:cubicBezTo>
                    <a:pt x="303" y="462"/>
                    <a:pt x="302" y="460"/>
                    <a:pt x="300" y="460"/>
                  </a:cubicBezTo>
                  <a:cubicBezTo>
                    <a:pt x="299" y="457"/>
                    <a:pt x="302" y="456"/>
                    <a:pt x="304" y="456"/>
                  </a:cubicBezTo>
                  <a:cubicBezTo>
                    <a:pt x="301" y="453"/>
                    <a:pt x="295" y="451"/>
                    <a:pt x="300" y="447"/>
                  </a:cubicBezTo>
                  <a:cubicBezTo>
                    <a:pt x="298" y="446"/>
                    <a:pt x="294" y="448"/>
                    <a:pt x="293" y="447"/>
                  </a:cubicBezTo>
                  <a:cubicBezTo>
                    <a:pt x="291" y="446"/>
                    <a:pt x="296" y="445"/>
                    <a:pt x="296" y="445"/>
                  </a:cubicBezTo>
                  <a:cubicBezTo>
                    <a:pt x="296" y="445"/>
                    <a:pt x="292" y="440"/>
                    <a:pt x="287" y="438"/>
                  </a:cubicBezTo>
                  <a:cubicBezTo>
                    <a:pt x="288" y="429"/>
                    <a:pt x="283" y="427"/>
                    <a:pt x="283" y="419"/>
                  </a:cubicBezTo>
                  <a:cubicBezTo>
                    <a:pt x="284" y="416"/>
                    <a:pt x="279" y="418"/>
                    <a:pt x="278" y="417"/>
                  </a:cubicBezTo>
                  <a:cubicBezTo>
                    <a:pt x="277" y="416"/>
                    <a:pt x="281" y="414"/>
                    <a:pt x="280" y="413"/>
                  </a:cubicBezTo>
                  <a:cubicBezTo>
                    <a:pt x="276" y="410"/>
                    <a:pt x="275" y="414"/>
                    <a:pt x="272" y="411"/>
                  </a:cubicBezTo>
                  <a:cubicBezTo>
                    <a:pt x="272" y="411"/>
                    <a:pt x="274" y="409"/>
                    <a:pt x="274" y="408"/>
                  </a:cubicBezTo>
                  <a:cubicBezTo>
                    <a:pt x="273" y="406"/>
                    <a:pt x="272" y="410"/>
                    <a:pt x="272" y="410"/>
                  </a:cubicBezTo>
                  <a:cubicBezTo>
                    <a:pt x="270" y="410"/>
                    <a:pt x="271" y="407"/>
                    <a:pt x="270" y="406"/>
                  </a:cubicBezTo>
                  <a:cubicBezTo>
                    <a:pt x="263" y="407"/>
                    <a:pt x="263" y="401"/>
                    <a:pt x="255" y="402"/>
                  </a:cubicBezTo>
                  <a:cubicBezTo>
                    <a:pt x="255" y="400"/>
                    <a:pt x="253" y="400"/>
                    <a:pt x="252" y="398"/>
                  </a:cubicBezTo>
                  <a:cubicBezTo>
                    <a:pt x="251" y="398"/>
                    <a:pt x="252" y="395"/>
                    <a:pt x="252" y="395"/>
                  </a:cubicBezTo>
                  <a:cubicBezTo>
                    <a:pt x="251" y="394"/>
                    <a:pt x="248" y="395"/>
                    <a:pt x="248" y="395"/>
                  </a:cubicBezTo>
                  <a:cubicBezTo>
                    <a:pt x="248" y="394"/>
                    <a:pt x="248" y="387"/>
                    <a:pt x="246" y="389"/>
                  </a:cubicBezTo>
                  <a:cubicBezTo>
                    <a:pt x="245" y="391"/>
                    <a:pt x="244" y="389"/>
                    <a:pt x="242" y="387"/>
                  </a:cubicBezTo>
                  <a:cubicBezTo>
                    <a:pt x="242" y="386"/>
                    <a:pt x="240" y="386"/>
                    <a:pt x="240" y="383"/>
                  </a:cubicBezTo>
                  <a:cubicBezTo>
                    <a:pt x="234" y="384"/>
                    <a:pt x="235" y="386"/>
                    <a:pt x="229" y="383"/>
                  </a:cubicBezTo>
                  <a:cubicBezTo>
                    <a:pt x="227" y="384"/>
                    <a:pt x="228" y="387"/>
                    <a:pt x="226" y="387"/>
                  </a:cubicBezTo>
                  <a:cubicBezTo>
                    <a:pt x="224" y="392"/>
                    <a:pt x="229" y="391"/>
                    <a:pt x="229" y="395"/>
                  </a:cubicBezTo>
                  <a:cubicBezTo>
                    <a:pt x="229" y="396"/>
                    <a:pt x="232" y="399"/>
                    <a:pt x="233" y="400"/>
                  </a:cubicBezTo>
                  <a:cubicBezTo>
                    <a:pt x="234" y="401"/>
                    <a:pt x="235" y="402"/>
                    <a:pt x="237" y="402"/>
                  </a:cubicBezTo>
                  <a:cubicBezTo>
                    <a:pt x="234" y="408"/>
                    <a:pt x="240" y="407"/>
                    <a:pt x="242" y="410"/>
                  </a:cubicBezTo>
                  <a:cubicBezTo>
                    <a:pt x="243" y="410"/>
                    <a:pt x="244" y="417"/>
                    <a:pt x="246" y="415"/>
                  </a:cubicBezTo>
                  <a:cubicBezTo>
                    <a:pt x="249" y="412"/>
                    <a:pt x="246" y="416"/>
                    <a:pt x="248" y="417"/>
                  </a:cubicBezTo>
                  <a:cubicBezTo>
                    <a:pt x="250" y="419"/>
                    <a:pt x="254" y="418"/>
                    <a:pt x="255" y="423"/>
                  </a:cubicBezTo>
                  <a:cubicBezTo>
                    <a:pt x="258" y="421"/>
                    <a:pt x="259" y="424"/>
                    <a:pt x="259" y="424"/>
                  </a:cubicBezTo>
                  <a:cubicBezTo>
                    <a:pt x="260" y="425"/>
                    <a:pt x="262" y="423"/>
                    <a:pt x="261" y="423"/>
                  </a:cubicBezTo>
                  <a:cubicBezTo>
                    <a:pt x="263" y="423"/>
                    <a:pt x="264" y="428"/>
                    <a:pt x="265" y="424"/>
                  </a:cubicBezTo>
                  <a:cubicBezTo>
                    <a:pt x="269" y="424"/>
                    <a:pt x="264" y="433"/>
                    <a:pt x="270" y="430"/>
                  </a:cubicBezTo>
                  <a:cubicBezTo>
                    <a:pt x="270" y="434"/>
                    <a:pt x="262" y="431"/>
                    <a:pt x="259" y="432"/>
                  </a:cubicBezTo>
                  <a:cubicBezTo>
                    <a:pt x="260" y="434"/>
                    <a:pt x="262" y="433"/>
                    <a:pt x="263" y="436"/>
                  </a:cubicBezTo>
                  <a:cubicBezTo>
                    <a:pt x="264" y="439"/>
                    <a:pt x="260" y="445"/>
                    <a:pt x="263" y="445"/>
                  </a:cubicBezTo>
                  <a:cubicBezTo>
                    <a:pt x="261" y="448"/>
                    <a:pt x="257" y="448"/>
                    <a:pt x="253" y="449"/>
                  </a:cubicBezTo>
                  <a:cubicBezTo>
                    <a:pt x="256" y="448"/>
                    <a:pt x="254" y="441"/>
                    <a:pt x="257" y="441"/>
                  </a:cubicBezTo>
                  <a:cubicBezTo>
                    <a:pt x="256" y="440"/>
                    <a:pt x="256" y="436"/>
                    <a:pt x="253" y="436"/>
                  </a:cubicBezTo>
                  <a:cubicBezTo>
                    <a:pt x="251" y="435"/>
                    <a:pt x="255" y="433"/>
                    <a:pt x="250" y="430"/>
                  </a:cubicBezTo>
                  <a:cubicBezTo>
                    <a:pt x="248" y="429"/>
                    <a:pt x="244" y="429"/>
                    <a:pt x="244" y="424"/>
                  </a:cubicBezTo>
                  <a:cubicBezTo>
                    <a:pt x="236" y="426"/>
                    <a:pt x="235" y="421"/>
                    <a:pt x="229" y="421"/>
                  </a:cubicBezTo>
                  <a:cubicBezTo>
                    <a:pt x="228" y="416"/>
                    <a:pt x="225" y="414"/>
                    <a:pt x="222" y="410"/>
                  </a:cubicBezTo>
                  <a:cubicBezTo>
                    <a:pt x="221" y="408"/>
                    <a:pt x="220" y="410"/>
                    <a:pt x="220" y="408"/>
                  </a:cubicBezTo>
                  <a:cubicBezTo>
                    <a:pt x="220" y="405"/>
                    <a:pt x="217" y="407"/>
                    <a:pt x="216" y="406"/>
                  </a:cubicBezTo>
                  <a:cubicBezTo>
                    <a:pt x="216" y="405"/>
                    <a:pt x="217" y="402"/>
                    <a:pt x="216" y="402"/>
                  </a:cubicBezTo>
                  <a:cubicBezTo>
                    <a:pt x="214" y="401"/>
                    <a:pt x="211" y="403"/>
                    <a:pt x="209" y="402"/>
                  </a:cubicBezTo>
                  <a:cubicBezTo>
                    <a:pt x="208" y="401"/>
                    <a:pt x="212" y="400"/>
                    <a:pt x="213" y="400"/>
                  </a:cubicBezTo>
                  <a:cubicBezTo>
                    <a:pt x="210" y="396"/>
                    <a:pt x="199" y="396"/>
                    <a:pt x="194" y="398"/>
                  </a:cubicBezTo>
                  <a:cubicBezTo>
                    <a:pt x="193" y="400"/>
                    <a:pt x="197" y="401"/>
                    <a:pt x="198" y="400"/>
                  </a:cubicBezTo>
                  <a:cubicBezTo>
                    <a:pt x="196" y="403"/>
                    <a:pt x="195" y="401"/>
                    <a:pt x="192" y="402"/>
                  </a:cubicBezTo>
                  <a:cubicBezTo>
                    <a:pt x="188" y="404"/>
                    <a:pt x="188" y="410"/>
                    <a:pt x="185" y="410"/>
                  </a:cubicBezTo>
                  <a:cubicBezTo>
                    <a:pt x="177" y="409"/>
                    <a:pt x="175" y="403"/>
                    <a:pt x="166" y="404"/>
                  </a:cubicBezTo>
                  <a:cubicBezTo>
                    <a:pt x="163" y="405"/>
                    <a:pt x="164" y="410"/>
                    <a:pt x="158" y="408"/>
                  </a:cubicBezTo>
                  <a:cubicBezTo>
                    <a:pt x="158" y="412"/>
                    <a:pt x="158" y="416"/>
                    <a:pt x="158" y="421"/>
                  </a:cubicBezTo>
                  <a:cubicBezTo>
                    <a:pt x="153" y="423"/>
                    <a:pt x="141" y="421"/>
                    <a:pt x="144" y="432"/>
                  </a:cubicBezTo>
                  <a:cubicBezTo>
                    <a:pt x="131" y="429"/>
                    <a:pt x="141" y="439"/>
                    <a:pt x="130" y="439"/>
                  </a:cubicBezTo>
                  <a:cubicBezTo>
                    <a:pt x="130" y="442"/>
                    <a:pt x="137" y="446"/>
                    <a:pt x="132" y="447"/>
                  </a:cubicBezTo>
                  <a:cubicBezTo>
                    <a:pt x="132" y="453"/>
                    <a:pt x="129" y="447"/>
                    <a:pt x="125" y="452"/>
                  </a:cubicBezTo>
                  <a:cubicBezTo>
                    <a:pt x="125" y="455"/>
                    <a:pt x="125" y="456"/>
                    <a:pt x="127" y="456"/>
                  </a:cubicBezTo>
                  <a:cubicBezTo>
                    <a:pt x="127" y="460"/>
                    <a:pt x="120" y="457"/>
                    <a:pt x="117" y="458"/>
                  </a:cubicBezTo>
                  <a:cubicBezTo>
                    <a:pt x="115" y="458"/>
                    <a:pt x="115" y="463"/>
                    <a:pt x="114" y="464"/>
                  </a:cubicBezTo>
                  <a:cubicBezTo>
                    <a:pt x="108" y="466"/>
                    <a:pt x="98" y="462"/>
                    <a:pt x="93" y="469"/>
                  </a:cubicBezTo>
                  <a:cubicBezTo>
                    <a:pt x="91" y="467"/>
                    <a:pt x="89" y="464"/>
                    <a:pt x="88" y="462"/>
                  </a:cubicBezTo>
                  <a:cubicBezTo>
                    <a:pt x="79" y="460"/>
                    <a:pt x="70" y="464"/>
                    <a:pt x="67" y="462"/>
                  </a:cubicBezTo>
                  <a:cubicBezTo>
                    <a:pt x="68" y="455"/>
                    <a:pt x="71" y="447"/>
                    <a:pt x="65" y="443"/>
                  </a:cubicBezTo>
                  <a:cubicBezTo>
                    <a:pt x="64" y="440"/>
                    <a:pt x="68" y="439"/>
                    <a:pt x="69" y="436"/>
                  </a:cubicBezTo>
                  <a:cubicBezTo>
                    <a:pt x="70" y="430"/>
                    <a:pt x="67" y="425"/>
                    <a:pt x="71" y="421"/>
                  </a:cubicBezTo>
                  <a:cubicBezTo>
                    <a:pt x="69" y="417"/>
                    <a:pt x="70" y="411"/>
                    <a:pt x="65" y="410"/>
                  </a:cubicBezTo>
                  <a:cubicBezTo>
                    <a:pt x="66" y="408"/>
                    <a:pt x="70" y="408"/>
                    <a:pt x="69" y="404"/>
                  </a:cubicBezTo>
                  <a:cubicBezTo>
                    <a:pt x="74" y="405"/>
                    <a:pt x="85" y="400"/>
                    <a:pt x="84" y="408"/>
                  </a:cubicBezTo>
                  <a:cubicBezTo>
                    <a:pt x="88" y="404"/>
                    <a:pt x="106" y="412"/>
                    <a:pt x="110" y="408"/>
                  </a:cubicBezTo>
                  <a:cubicBezTo>
                    <a:pt x="112" y="406"/>
                    <a:pt x="111" y="407"/>
                    <a:pt x="114" y="408"/>
                  </a:cubicBezTo>
                  <a:cubicBezTo>
                    <a:pt x="113" y="408"/>
                    <a:pt x="115" y="405"/>
                    <a:pt x="116" y="406"/>
                  </a:cubicBezTo>
                  <a:cubicBezTo>
                    <a:pt x="116" y="406"/>
                    <a:pt x="116" y="408"/>
                    <a:pt x="116" y="408"/>
                  </a:cubicBezTo>
                  <a:cubicBezTo>
                    <a:pt x="121" y="406"/>
                    <a:pt x="124" y="404"/>
                    <a:pt x="125" y="398"/>
                  </a:cubicBezTo>
                  <a:cubicBezTo>
                    <a:pt x="125" y="396"/>
                    <a:pt x="130" y="386"/>
                    <a:pt x="125" y="382"/>
                  </a:cubicBezTo>
                  <a:cubicBezTo>
                    <a:pt x="122" y="379"/>
                    <a:pt x="126" y="379"/>
                    <a:pt x="123" y="374"/>
                  </a:cubicBezTo>
                  <a:cubicBezTo>
                    <a:pt x="123" y="372"/>
                    <a:pt x="120" y="373"/>
                    <a:pt x="117" y="372"/>
                  </a:cubicBezTo>
                  <a:cubicBezTo>
                    <a:pt x="118" y="371"/>
                    <a:pt x="119" y="369"/>
                    <a:pt x="119" y="367"/>
                  </a:cubicBezTo>
                  <a:cubicBezTo>
                    <a:pt x="117" y="365"/>
                    <a:pt x="116" y="369"/>
                    <a:pt x="116" y="369"/>
                  </a:cubicBezTo>
                  <a:cubicBezTo>
                    <a:pt x="113" y="368"/>
                    <a:pt x="115" y="366"/>
                    <a:pt x="114" y="365"/>
                  </a:cubicBezTo>
                  <a:cubicBezTo>
                    <a:pt x="112" y="364"/>
                    <a:pt x="107" y="364"/>
                    <a:pt x="104" y="363"/>
                  </a:cubicBezTo>
                  <a:cubicBezTo>
                    <a:pt x="104" y="363"/>
                    <a:pt x="104" y="361"/>
                    <a:pt x="102" y="361"/>
                  </a:cubicBezTo>
                  <a:cubicBezTo>
                    <a:pt x="100" y="361"/>
                    <a:pt x="99" y="361"/>
                    <a:pt x="99" y="359"/>
                  </a:cubicBezTo>
                  <a:cubicBezTo>
                    <a:pt x="97" y="354"/>
                    <a:pt x="103" y="357"/>
                    <a:pt x="102" y="357"/>
                  </a:cubicBezTo>
                  <a:cubicBezTo>
                    <a:pt x="108" y="356"/>
                    <a:pt x="112" y="352"/>
                    <a:pt x="123" y="354"/>
                  </a:cubicBezTo>
                  <a:cubicBezTo>
                    <a:pt x="124" y="350"/>
                    <a:pt x="122" y="350"/>
                    <a:pt x="119" y="350"/>
                  </a:cubicBezTo>
                  <a:cubicBezTo>
                    <a:pt x="121" y="345"/>
                    <a:pt x="127" y="350"/>
                    <a:pt x="130" y="350"/>
                  </a:cubicBezTo>
                  <a:cubicBezTo>
                    <a:pt x="132" y="350"/>
                    <a:pt x="136" y="346"/>
                    <a:pt x="136" y="350"/>
                  </a:cubicBezTo>
                  <a:cubicBezTo>
                    <a:pt x="140" y="347"/>
                    <a:pt x="140" y="341"/>
                    <a:pt x="147" y="341"/>
                  </a:cubicBezTo>
                  <a:cubicBezTo>
                    <a:pt x="145" y="334"/>
                    <a:pt x="152" y="337"/>
                    <a:pt x="151" y="331"/>
                  </a:cubicBezTo>
                  <a:cubicBezTo>
                    <a:pt x="155" y="331"/>
                    <a:pt x="158" y="331"/>
                    <a:pt x="162" y="331"/>
                  </a:cubicBezTo>
                  <a:cubicBezTo>
                    <a:pt x="162" y="329"/>
                    <a:pt x="160" y="330"/>
                    <a:pt x="158" y="329"/>
                  </a:cubicBezTo>
                  <a:cubicBezTo>
                    <a:pt x="159" y="326"/>
                    <a:pt x="164" y="328"/>
                    <a:pt x="162" y="322"/>
                  </a:cubicBezTo>
                  <a:cubicBezTo>
                    <a:pt x="167" y="322"/>
                    <a:pt x="166" y="325"/>
                    <a:pt x="170" y="322"/>
                  </a:cubicBezTo>
                  <a:cubicBezTo>
                    <a:pt x="165" y="312"/>
                    <a:pt x="173" y="316"/>
                    <a:pt x="173" y="307"/>
                  </a:cubicBezTo>
                  <a:cubicBezTo>
                    <a:pt x="176" y="307"/>
                    <a:pt x="178" y="308"/>
                    <a:pt x="181" y="307"/>
                  </a:cubicBezTo>
                  <a:cubicBezTo>
                    <a:pt x="183" y="306"/>
                    <a:pt x="183" y="304"/>
                    <a:pt x="185" y="303"/>
                  </a:cubicBezTo>
                  <a:cubicBezTo>
                    <a:pt x="187" y="302"/>
                    <a:pt x="186" y="305"/>
                    <a:pt x="186" y="305"/>
                  </a:cubicBezTo>
                  <a:cubicBezTo>
                    <a:pt x="189" y="306"/>
                    <a:pt x="188" y="303"/>
                    <a:pt x="188" y="303"/>
                  </a:cubicBezTo>
                  <a:cubicBezTo>
                    <a:pt x="190" y="303"/>
                    <a:pt x="194" y="304"/>
                    <a:pt x="196" y="303"/>
                  </a:cubicBezTo>
                  <a:cubicBezTo>
                    <a:pt x="198" y="303"/>
                    <a:pt x="199" y="297"/>
                    <a:pt x="203" y="300"/>
                  </a:cubicBezTo>
                  <a:cubicBezTo>
                    <a:pt x="203" y="295"/>
                    <a:pt x="197" y="296"/>
                    <a:pt x="198" y="290"/>
                  </a:cubicBezTo>
                  <a:cubicBezTo>
                    <a:pt x="203" y="289"/>
                    <a:pt x="200" y="288"/>
                    <a:pt x="199" y="281"/>
                  </a:cubicBezTo>
                  <a:cubicBezTo>
                    <a:pt x="199" y="276"/>
                    <a:pt x="202" y="273"/>
                    <a:pt x="201" y="268"/>
                  </a:cubicBezTo>
                  <a:cubicBezTo>
                    <a:pt x="204" y="268"/>
                    <a:pt x="206" y="268"/>
                    <a:pt x="209" y="268"/>
                  </a:cubicBezTo>
                  <a:cubicBezTo>
                    <a:pt x="214" y="268"/>
                    <a:pt x="204" y="263"/>
                    <a:pt x="213" y="264"/>
                  </a:cubicBezTo>
                  <a:cubicBezTo>
                    <a:pt x="213" y="266"/>
                    <a:pt x="215" y="266"/>
                    <a:pt x="216" y="266"/>
                  </a:cubicBezTo>
                  <a:cubicBezTo>
                    <a:pt x="213" y="270"/>
                    <a:pt x="213" y="266"/>
                    <a:pt x="214" y="272"/>
                  </a:cubicBezTo>
                  <a:cubicBezTo>
                    <a:pt x="215" y="275"/>
                    <a:pt x="214" y="278"/>
                    <a:pt x="218" y="277"/>
                  </a:cubicBezTo>
                  <a:cubicBezTo>
                    <a:pt x="218" y="280"/>
                    <a:pt x="218" y="282"/>
                    <a:pt x="216" y="283"/>
                  </a:cubicBezTo>
                  <a:cubicBezTo>
                    <a:pt x="216" y="286"/>
                    <a:pt x="224" y="280"/>
                    <a:pt x="227" y="285"/>
                  </a:cubicBezTo>
                  <a:cubicBezTo>
                    <a:pt x="226" y="290"/>
                    <a:pt x="215" y="286"/>
                    <a:pt x="214" y="292"/>
                  </a:cubicBezTo>
                  <a:cubicBezTo>
                    <a:pt x="213" y="296"/>
                    <a:pt x="219" y="297"/>
                    <a:pt x="220" y="298"/>
                  </a:cubicBezTo>
                  <a:cubicBezTo>
                    <a:pt x="222" y="299"/>
                    <a:pt x="222" y="302"/>
                    <a:pt x="226" y="301"/>
                  </a:cubicBezTo>
                  <a:cubicBezTo>
                    <a:pt x="224" y="298"/>
                    <a:pt x="219" y="298"/>
                    <a:pt x="227" y="298"/>
                  </a:cubicBezTo>
                  <a:cubicBezTo>
                    <a:pt x="230" y="298"/>
                    <a:pt x="233" y="297"/>
                    <a:pt x="235" y="298"/>
                  </a:cubicBezTo>
                  <a:cubicBezTo>
                    <a:pt x="238" y="298"/>
                    <a:pt x="239" y="300"/>
                    <a:pt x="242" y="300"/>
                  </a:cubicBezTo>
                  <a:cubicBezTo>
                    <a:pt x="247" y="300"/>
                    <a:pt x="248" y="296"/>
                    <a:pt x="253" y="298"/>
                  </a:cubicBezTo>
                  <a:cubicBezTo>
                    <a:pt x="254" y="298"/>
                    <a:pt x="260" y="301"/>
                    <a:pt x="263" y="298"/>
                  </a:cubicBezTo>
                  <a:cubicBezTo>
                    <a:pt x="263" y="298"/>
                    <a:pt x="263" y="296"/>
                    <a:pt x="263" y="296"/>
                  </a:cubicBezTo>
                  <a:cubicBezTo>
                    <a:pt x="268" y="294"/>
                    <a:pt x="274" y="296"/>
                    <a:pt x="276" y="292"/>
                  </a:cubicBezTo>
                  <a:cubicBezTo>
                    <a:pt x="283" y="300"/>
                    <a:pt x="288" y="286"/>
                    <a:pt x="293" y="290"/>
                  </a:cubicBezTo>
                  <a:cubicBezTo>
                    <a:pt x="293" y="288"/>
                    <a:pt x="293" y="285"/>
                    <a:pt x="293" y="283"/>
                  </a:cubicBezTo>
                  <a:cubicBezTo>
                    <a:pt x="296" y="284"/>
                    <a:pt x="296" y="281"/>
                    <a:pt x="296" y="279"/>
                  </a:cubicBezTo>
                  <a:cubicBezTo>
                    <a:pt x="296" y="279"/>
                    <a:pt x="298" y="274"/>
                    <a:pt x="298" y="273"/>
                  </a:cubicBezTo>
                  <a:cubicBezTo>
                    <a:pt x="300" y="272"/>
                    <a:pt x="298" y="272"/>
                    <a:pt x="298" y="268"/>
                  </a:cubicBezTo>
                  <a:cubicBezTo>
                    <a:pt x="302" y="268"/>
                    <a:pt x="305" y="267"/>
                    <a:pt x="306" y="264"/>
                  </a:cubicBezTo>
                  <a:cubicBezTo>
                    <a:pt x="308" y="264"/>
                    <a:pt x="307" y="266"/>
                    <a:pt x="308" y="268"/>
                  </a:cubicBezTo>
                  <a:cubicBezTo>
                    <a:pt x="309" y="266"/>
                    <a:pt x="312" y="266"/>
                    <a:pt x="315" y="266"/>
                  </a:cubicBezTo>
                  <a:cubicBezTo>
                    <a:pt x="317" y="266"/>
                    <a:pt x="316" y="262"/>
                    <a:pt x="319" y="262"/>
                  </a:cubicBezTo>
                  <a:cubicBezTo>
                    <a:pt x="319" y="258"/>
                    <a:pt x="318" y="255"/>
                    <a:pt x="315" y="255"/>
                  </a:cubicBezTo>
                  <a:cubicBezTo>
                    <a:pt x="316" y="253"/>
                    <a:pt x="317" y="251"/>
                    <a:pt x="317" y="247"/>
                  </a:cubicBezTo>
                  <a:cubicBezTo>
                    <a:pt x="321" y="248"/>
                    <a:pt x="323" y="247"/>
                    <a:pt x="322" y="244"/>
                  </a:cubicBezTo>
                  <a:cubicBezTo>
                    <a:pt x="327" y="248"/>
                    <a:pt x="328" y="241"/>
                    <a:pt x="335" y="244"/>
                  </a:cubicBezTo>
                  <a:cubicBezTo>
                    <a:pt x="336" y="244"/>
                    <a:pt x="338" y="246"/>
                    <a:pt x="337" y="246"/>
                  </a:cubicBezTo>
                  <a:cubicBezTo>
                    <a:pt x="339" y="246"/>
                    <a:pt x="339" y="244"/>
                    <a:pt x="341" y="244"/>
                  </a:cubicBezTo>
                  <a:cubicBezTo>
                    <a:pt x="343" y="243"/>
                    <a:pt x="345" y="245"/>
                    <a:pt x="345" y="246"/>
                  </a:cubicBezTo>
                  <a:cubicBezTo>
                    <a:pt x="347" y="245"/>
                    <a:pt x="345" y="243"/>
                    <a:pt x="347" y="242"/>
                  </a:cubicBezTo>
                  <a:cubicBezTo>
                    <a:pt x="348" y="241"/>
                    <a:pt x="350" y="242"/>
                    <a:pt x="350" y="242"/>
                  </a:cubicBezTo>
                  <a:cubicBezTo>
                    <a:pt x="353" y="240"/>
                    <a:pt x="353" y="236"/>
                    <a:pt x="358" y="238"/>
                  </a:cubicBezTo>
                  <a:cubicBezTo>
                    <a:pt x="355" y="236"/>
                    <a:pt x="357" y="229"/>
                    <a:pt x="352" y="229"/>
                  </a:cubicBezTo>
                  <a:cubicBezTo>
                    <a:pt x="349" y="226"/>
                    <a:pt x="349" y="232"/>
                    <a:pt x="349" y="232"/>
                  </a:cubicBezTo>
                  <a:cubicBezTo>
                    <a:pt x="347" y="233"/>
                    <a:pt x="346" y="230"/>
                    <a:pt x="345" y="231"/>
                  </a:cubicBezTo>
                  <a:cubicBezTo>
                    <a:pt x="344" y="231"/>
                    <a:pt x="342" y="232"/>
                    <a:pt x="343" y="232"/>
                  </a:cubicBezTo>
                  <a:cubicBezTo>
                    <a:pt x="341" y="232"/>
                    <a:pt x="341" y="230"/>
                    <a:pt x="339" y="231"/>
                  </a:cubicBezTo>
                  <a:cubicBezTo>
                    <a:pt x="336" y="231"/>
                    <a:pt x="334" y="234"/>
                    <a:pt x="330" y="232"/>
                  </a:cubicBezTo>
                  <a:cubicBezTo>
                    <a:pt x="328" y="232"/>
                    <a:pt x="328" y="235"/>
                    <a:pt x="328" y="236"/>
                  </a:cubicBezTo>
                  <a:cubicBezTo>
                    <a:pt x="320" y="235"/>
                    <a:pt x="312" y="237"/>
                    <a:pt x="306" y="234"/>
                  </a:cubicBezTo>
                  <a:cubicBezTo>
                    <a:pt x="305" y="234"/>
                    <a:pt x="306" y="231"/>
                    <a:pt x="306" y="231"/>
                  </a:cubicBezTo>
                  <a:cubicBezTo>
                    <a:pt x="304" y="229"/>
                    <a:pt x="299" y="231"/>
                    <a:pt x="298" y="229"/>
                  </a:cubicBezTo>
                  <a:cubicBezTo>
                    <a:pt x="303" y="218"/>
                    <a:pt x="300" y="213"/>
                    <a:pt x="298" y="201"/>
                  </a:cubicBezTo>
                  <a:cubicBezTo>
                    <a:pt x="303" y="200"/>
                    <a:pt x="311" y="193"/>
                    <a:pt x="313" y="197"/>
                  </a:cubicBezTo>
                  <a:cubicBezTo>
                    <a:pt x="316" y="195"/>
                    <a:pt x="313" y="194"/>
                    <a:pt x="315" y="190"/>
                  </a:cubicBezTo>
                  <a:cubicBezTo>
                    <a:pt x="321" y="190"/>
                    <a:pt x="321" y="179"/>
                    <a:pt x="322" y="177"/>
                  </a:cubicBezTo>
                  <a:cubicBezTo>
                    <a:pt x="323" y="176"/>
                    <a:pt x="326" y="177"/>
                    <a:pt x="326" y="177"/>
                  </a:cubicBezTo>
                  <a:cubicBezTo>
                    <a:pt x="326" y="173"/>
                    <a:pt x="319" y="171"/>
                    <a:pt x="322" y="167"/>
                  </a:cubicBezTo>
                  <a:cubicBezTo>
                    <a:pt x="320" y="169"/>
                    <a:pt x="315" y="167"/>
                    <a:pt x="311" y="167"/>
                  </a:cubicBezTo>
                  <a:cubicBezTo>
                    <a:pt x="307" y="168"/>
                    <a:pt x="303" y="172"/>
                    <a:pt x="298" y="171"/>
                  </a:cubicBezTo>
                  <a:cubicBezTo>
                    <a:pt x="295" y="168"/>
                    <a:pt x="295" y="182"/>
                    <a:pt x="296" y="178"/>
                  </a:cubicBezTo>
                  <a:cubicBezTo>
                    <a:pt x="295" y="182"/>
                    <a:pt x="294" y="177"/>
                    <a:pt x="293" y="178"/>
                  </a:cubicBezTo>
                  <a:cubicBezTo>
                    <a:pt x="291" y="180"/>
                    <a:pt x="294" y="184"/>
                    <a:pt x="293" y="186"/>
                  </a:cubicBezTo>
                  <a:cubicBezTo>
                    <a:pt x="292" y="187"/>
                    <a:pt x="288" y="191"/>
                    <a:pt x="285" y="193"/>
                  </a:cubicBezTo>
                  <a:cubicBezTo>
                    <a:pt x="280" y="199"/>
                    <a:pt x="280" y="203"/>
                    <a:pt x="272" y="203"/>
                  </a:cubicBezTo>
                  <a:cubicBezTo>
                    <a:pt x="272" y="205"/>
                    <a:pt x="275" y="208"/>
                    <a:pt x="272" y="208"/>
                  </a:cubicBezTo>
                  <a:cubicBezTo>
                    <a:pt x="270" y="208"/>
                    <a:pt x="272" y="211"/>
                    <a:pt x="270" y="212"/>
                  </a:cubicBezTo>
                  <a:cubicBezTo>
                    <a:pt x="270" y="212"/>
                    <a:pt x="267" y="211"/>
                    <a:pt x="267" y="212"/>
                  </a:cubicBezTo>
                  <a:cubicBezTo>
                    <a:pt x="266" y="213"/>
                    <a:pt x="267" y="215"/>
                    <a:pt x="267" y="216"/>
                  </a:cubicBezTo>
                  <a:cubicBezTo>
                    <a:pt x="266" y="216"/>
                    <a:pt x="265" y="215"/>
                    <a:pt x="265" y="216"/>
                  </a:cubicBezTo>
                  <a:cubicBezTo>
                    <a:pt x="264" y="218"/>
                    <a:pt x="266" y="223"/>
                    <a:pt x="263" y="223"/>
                  </a:cubicBezTo>
                  <a:cubicBezTo>
                    <a:pt x="264" y="225"/>
                    <a:pt x="268" y="226"/>
                    <a:pt x="265" y="227"/>
                  </a:cubicBezTo>
                  <a:cubicBezTo>
                    <a:pt x="267" y="229"/>
                    <a:pt x="269" y="232"/>
                    <a:pt x="274" y="232"/>
                  </a:cubicBezTo>
                  <a:cubicBezTo>
                    <a:pt x="274" y="236"/>
                    <a:pt x="275" y="237"/>
                    <a:pt x="278" y="238"/>
                  </a:cubicBezTo>
                  <a:cubicBezTo>
                    <a:pt x="276" y="240"/>
                    <a:pt x="275" y="240"/>
                    <a:pt x="274" y="242"/>
                  </a:cubicBezTo>
                  <a:cubicBezTo>
                    <a:pt x="273" y="244"/>
                    <a:pt x="274" y="246"/>
                    <a:pt x="272" y="247"/>
                  </a:cubicBezTo>
                  <a:cubicBezTo>
                    <a:pt x="270" y="249"/>
                    <a:pt x="268" y="249"/>
                    <a:pt x="265" y="249"/>
                  </a:cubicBezTo>
                  <a:cubicBezTo>
                    <a:pt x="264" y="257"/>
                    <a:pt x="257" y="259"/>
                    <a:pt x="259" y="270"/>
                  </a:cubicBezTo>
                  <a:cubicBezTo>
                    <a:pt x="252" y="267"/>
                    <a:pt x="253" y="279"/>
                    <a:pt x="248" y="279"/>
                  </a:cubicBezTo>
                  <a:cubicBezTo>
                    <a:pt x="247" y="279"/>
                    <a:pt x="247" y="279"/>
                    <a:pt x="246" y="279"/>
                  </a:cubicBezTo>
                  <a:cubicBezTo>
                    <a:pt x="244" y="280"/>
                    <a:pt x="245" y="282"/>
                    <a:pt x="244" y="283"/>
                  </a:cubicBezTo>
                  <a:cubicBezTo>
                    <a:pt x="241" y="284"/>
                    <a:pt x="237" y="280"/>
                    <a:pt x="235" y="285"/>
                  </a:cubicBezTo>
                  <a:cubicBezTo>
                    <a:pt x="231" y="284"/>
                    <a:pt x="234" y="277"/>
                    <a:pt x="233" y="273"/>
                  </a:cubicBezTo>
                  <a:cubicBezTo>
                    <a:pt x="231" y="272"/>
                    <a:pt x="232" y="268"/>
                    <a:pt x="229" y="268"/>
                  </a:cubicBezTo>
                  <a:cubicBezTo>
                    <a:pt x="224" y="268"/>
                    <a:pt x="231" y="262"/>
                    <a:pt x="224" y="262"/>
                  </a:cubicBezTo>
                  <a:cubicBezTo>
                    <a:pt x="227" y="258"/>
                    <a:pt x="220" y="257"/>
                    <a:pt x="220" y="255"/>
                  </a:cubicBezTo>
                  <a:cubicBezTo>
                    <a:pt x="220" y="254"/>
                    <a:pt x="222" y="253"/>
                    <a:pt x="222" y="251"/>
                  </a:cubicBezTo>
                  <a:cubicBezTo>
                    <a:pt x="221" y="246"/>
                    <a:pt x="217" y="243"/>
                    <a:pt x="213" y="240"/>
                  </a:cubicBezTo>
                  <a:cubicBezTo>
                    <a:pt x="207" y="242"/>
                    <a:pt x="209" y="251"/>
                    <a:pt x="199" y="249"/>
                  </a:cubicBezTo>
                  <a:cubicBezTo>
                    <a:pt x="200" y="251"/>
                    <a:pt x="202" y="251"/>
                    <a:pt x="203" y="251"/>
                  </a:cubicBezTo>
                  <a:cubicBezTo>
                    <a:pt x="203" y="253"/>
                    <a:pt x="201" y="253"/>
                    <a:pt x="199" y="253"/>
                  </a:cubicBezTo>
                  <a:cubicBezTo>
                    <a:pt x="196" y="253"/>
                    <a:pt x="198" y="259"/>
                    <a:pt x="194" y="259"/>
                  </a:cubicBezTo>
                  <a:cubicBezTo>
                    <a:pt x="185" y="260"/>
                    <a:pt x="188" y="251"/>
                    <a:pt x="179" y="253"/>
                  </a:cubicBezTo>
                  <a:cubicBezTo>
                    <a:pt x="179" y="251"/>
                    <a:pt x="181" y="252"/>
                    <a:pt x="183" y="251"/>
                  </a:cubicBezTo>
                  <a:cubicBezTo>
                    <a:pt x="185" y="246"/>
                    <a:pt x="178" y="242"/>
                    <a:pt x="183" y="240"/>
                  </a:cubicBezTo>
                  <a:cubicBezTo>
                    <a:pt x="181" y="238"/>
                    <a:pt x="179" y="237"/>
                    <a:pt x="177" y="236"/>
                  </a:cubicBezTo>
                  <a:cubicBezTo>
                    <a:pt x="176" y="234"/>
                    <a:pt x="179" y="233"/>
                    <a:pt x="179" y="232"/>
                  </a:cubicBezTo>
                  <a:cubicBezTo>
                    <a:pt x="179" y="231"/>
                    <a:pt x="175" y="229"/>
                    <a:pt x="175" y="229"/>
                  </a:cubicBezTo>
                  <a:cubicBezTo>
                    <a:pt x="175" y="227"/>
                    <a:pt x="178" y="216"/>
                    <a:pt x="175" y="223"/>
                  </a:cubicBezTo>
                  <a:cubicBezTo>
                    <a:pt x="172" y="222"/>
                    <a:pt x="174" y="219"/>
                    <a:pt x="177" y="219"/>
                  </a:cubicBezTo>
                  <a:cubicBezTo>
                    <a:pt x="173" y="213"/>
                    <a:pt x="183" y="211"/>
                    <a:pt x="179" y="210"/>
                  </a:cubicBezTo>
                  <a:cubicBezTo>
                    <a:pt x="179" y="207"/>
                    <a:pt x="184" y="209"/>
                    <a:pt x="185" y="206"/>
                  </a:cubicBezTo>
                  <a:cubicBezTo>
                    <a:pt x="185" y="204"/>
                    <a:pt x="187" y="206"/>
                    <a:pt x="186" y="206"/>
                  </a:cubicBezTo>
                  <a:cubicBezTo>
                    <a:pt x="188" y="205"/>
                    <a:pt x="188" y="203"/>
                    <a:pt x="190" y="203"/>
                  </a:cubicBezTo>
                  <a:cubicBezTo>
                    <a:pt x="192" y="202"/>
                    <a:pt x="192" y="199"/>
                    <a:pt x="192" y="197"/>
                  </a:cubicBezTo>
                  <a:cubicBezTo>
                    <a:pt x="196" y="198"/>
                    <a:pt x="198" y="197"/>
                    <a:pt x="198" y="193"/>
                  </a:cubicBezTo>
                  <a:cubicBezTo>
                    <a:pt x="203" y="192"/>
                    <a:pt x="200" y="200"/>
                    <a:pt x="207" y="197"/>
                  </a:cubicBezTo>
                  <a:cubicBezTo>
                    <a:pt x="207" y="195"/>
                    <a:pt x="205" y="196"/>
                    <a:pt x="203" y="195"/>
                  </a:cubicBezTo>
                  <a:cubicBezTo>
                    <a:pt x="208" y="191"/>
                    <a:pt x="214" y="193"/>
                    <a:pt x="218" y="188"/>
                  </a:cubicBezTo>
                  <a:cubicBezTo>
                    <a:pt x="219" y="187"/>
                    <a:pt x="217" y="185"/>
                    <a:pt x="218" y="184"/>
                  </a:cubicBezTo>
                  <a:cubicBezTo>
                    <a:pt x="219" y="183"/>
                    <a:pt x="221" y="185"/>
                    <a:pt x="222" y="184"/>
                  </a:cubicBezTo>
                  <a:cubicBezTo>
                    <a:pt x="223" y="183"/>
                    <a:pt x="221" y="180"/>
                    <a:pt x="222" y="178"/>
                  </a:cubicBezTo>
                  <a:cubicBezTo>
                    <a:pt x="222" y="177"/>
                    <a:pt x="227" y="176"/>
                    <a:pt x="227" y="175"/>
                  </a:cubicBezTo>
                  <a:cubicBezTo>
                    <a:pt x="228" y="173"/>
                    <a:pt x="226" y="169"/>
                    <a:pt x="227" y="167"/>
                  </a:cubicBezTo>
                  <a:cubicBezTo>
                    <a:pt x="228" y="167"/>
                    <a:pt x="230" y="170"/>
                    <a:pt x="231" y="169"/>
                  </a:cubicBezTo>
                  <a:cubicBezTo>
                    <a:pt x="229" y="170"/>
                    <a:pt x="234" y="160"/>
                    <a:pt x="233" y="160"/>
                  </a:cubicBezTo>
                  <a:cubicBezTo>
                    <a:pt x="237" y="164"/>
                    <a:pt x="238" y="157"/>
                    <a:pt x="242" y="156"/>
                  </a:cubicBezTo>
                  <a:cubicBezTo>
                    <a:pt x="242" y="153"/>
                    <a:pt x="245" y="151"/>
                    <a:pt x="242" y="150"/>
                  </a:cubicBezTo>
                  <a:cubicBezTo>
                    <a:pt x="243" y="147"/>
                    <a:pt x="248" y="150"/>
                    <a:pt x="248" y="145"/>
                  </a:cubicBezTo>
                  <a:cubicBezTo>
                    <a:pt x="248" y="143"/>
                    <a:pt x="251" y="143"/>
                    <a:pt x="253" y="143"/>
                  </a:cubicBezTo>
                  <a:cubicBezTo>
                    <a:pt x="254" y="141"/>
                    <a:pt x="253" y="140"/>
                    <a:pt x="252" y="139"/>
                  </a:cubicBezTo>
                  <a:cubicBezTo>
                    <a:pt x="257" y="135"/>
                    <a:pt x="260" y="135"/>
                    <a:pt x="265" y="134"/>
                  </a:cubicBezTo>
                  <a:cubicBezTo>
                    <a:pt x="267" y="132"/>
                    <a:pt x="264" y="131"/>
                    <a:pt x="267" y="126"/>
                  </a:cubicBezTo>
                  <a:cubicBezTo>
                    <a:pt x="268" y="125"/>
                    <a:pt x="272" y="124"/>
                    <a:pt x="272" y="121"/>
                  </a:cubicBezTo>
                  <a:cubicBezTo>
                    <a:pt x="272" y="116"/>
                    <a:pt x="278" y="123"/>
                    <a:pt x="278" y="115"/>
                  </a:cubicBezTo>
                  <a:cubicBezTo>
                    <a:pt x="285" y="112"/>
                    <a:pt x="292" y="119"/>
                    <a:pt x="293" y="108"/>
                  </a:cubicBezTo>
                  <a:cubicBezTo>
                    <a:pt x="296" y="110"/>
                    <a:pt x="304" y="106"/>
                    <a:pt x="309" y="109"/>
                  </a:cubicBezTo>
                  <a:cubicBezTo>
                    <a:pt x="311" y="108"/>
                    <a:pt x="312" y="106"/>
                    <a:pt x="313" y="104"/>
                  </a:cubicBezTo>
                  <a:cubicBezTo>
                    <a:pt x="318" y="101"/>
                    <a:pt x="323" y="110"/>
                    <a:pt x="322" y="102"/>
                  </a:cubicBezTo>
                  <a:cubicBezTo>
                    <a:pt x="326" y="103"/>
                    <a:pt x="326" y="107"/>
                    <a:pt x="330" y="108"/>
                  </a:cubicBezTo>
                  <a:cubicBezTo>
                    <a:pt x="333" y="107"/>
                    <a:pt x="332" y="102"/>
                    <a:pt x="337" y="104"/>
                  </a:cubicBezTo>
                  <a:cubicBezTo>
                    <a:pt x="338" y="107"/>
                    <a:pt x="336" y="107"/>
                    <a:pt x="335" y="109"/>
                  </a:cubicBezTo>
                  <a:cubicBezTo>
                    <a:pt x="337" y="110"/>
                    <a:pt x="346" y="101"/>
                    <a:pt x="350" y="106"/>
                  </a:cubicBezTo>
                  <a:cubicBezTo>
                    <a:pt x="353" y="108"/>
                    <a:pt x="351" y="105"/>
                    <a:pt x="354" y="106"/>
                  </a:cubicBezTo>
                  <a:cubicBezTo>
                    <a:pt x="358" y="106"/>
                    <a:pt x="362" y="109"/>
                    <a:pt x="367" y="108"/>
                  </a:cubicBezTo>
                  <a:cubicBezTo>
                    <a:pt x="366" y="109"/>
                    <a:pt x="368" y="112"/>
                    <a:pt x="367" y="113"/>
                  </a:cubicBezTo>
                  <a:cubicBezTo>
                    <a:pt x="367" y="114"/>
                    <a:pt x="364" y="113"/>
                    <a:pt x="363" y="113"/>
                  </a:cubicBezTo>
                  <a:cubicBezTo>
                    <a:pt x="362" y="115"/>
                    <a:pt x="364" y="118"/>
                    <a:pt x="360" y="117"/>
                  </a:cubicBezTo>
                  <a:cubicBezTo>
                    <a:pt x="363" y="121"/>
                    <a:pt x="374" y="118"/>
                    <a:pt x="378" y="117"/>
                  </a:cubicBezTo>
                  <a:cubicBezTo>
                    <a:pt x="382" y="115"/>
                    <a:pt x="381" y="120"/>
                    <a:pt x="382" y="121"/>
                  </a:cubicBezTo>
                  <a:cubicBezTo>
                    <a:pt x="384" y="122"/>
                    <a:pt x="388" y="119"/>
                    <a:pt x="388" y="122"/>
                  </a:cubicBezTo>
                  <a:cubicBezTo>
                    <a:pt x="401" y="119"/>
                    <a:pt x="404" y="130"/>
                    <a:pt x="412" y="126"/>
                  </a:cubicBezTo>
                  <a:cubicBezTo>
                    <a:pt x="410" y="132"/>
                    <a:pt x="418" y="129"/>
                    <a:pt x="418" y="134"/>
                  </a:cubicBezTo>
                  <a:cubicBezTo>
                    <a:pt x="422" y="134"/>
                    <a:pt x="430" y="133"/>
                    <a:pt x="425" y="137"/>
                  </a:cubicBezTo>
                  <a:cubicBezTo>
                    <a:pt x="429" y="139"/>
                    <a:pt x="433" y="138"/>
                    <a:pt x="436" y="139"/>
                  </a:cubicBezTo>
                  <a:cubicBezTo>
                    <a:pt x="437" y="139"/>
                    <a:pt x="436" y="143"/>
                    <a:pt x="436" y="143"/>
                  </a:cubicBezTo>
                  <a:cubicBezTo>
                    <a:pt x="437" y="144"/>
                    <a:pt x="441" y="142"/>
                    <a:pt x="442" y="143"/>
                  </a:cubicBezTo>
                  <a:cubicBezTo>
                    <a:pt x="443" y="150"/>
                    <a:pt x="443" y="152"/>
                    <a:pt x="442" y="160"/>
                  </a:cubicBezTo>
                  <a:cubicBezTo>
                    <a:pt x="439" y="155"/>
                    <a:pt x="435" y="161"/>
                    <a:pt x="431" y="162"/>
                  </a:cubicBezTo>
                  <a:cubicBezTo>
                    <a:pt x="425" y="162"/>
                    <a:pt x="419" y="156"/>
                    <a:pt x="414" y="162"/>
                  </a:cubicBezTo>
                  <a:cubicBezTo>
                    <a:pt x="412" y="162"/>
                    <a:pt x="413" y="158"/>
                    <a:pt x="412" y="158"/>
                  </a:cubicBezTo>
                  <a:cubicBezTo>
                    <a:pt x="409" y="157"/>
                    <a:pt x="409" y="160"/>
                    <a:pt x="408" y="160"/>
                  </a:cubicBezTo>
                  <a:cubicBezTo>
                    <a:pt x="406" y="160"/>
                    <a:pt x="405" y="156"/>
                    <a:pt x="404" y="156"/>
                  </a:cubicBezTo>
                  <a:cubicBezTo>
                    <a:pt x="401" y="156"/>
                    <a:pt x="396" y="161"/>
                    <a:pt x="397" y="154"/>
                  </a:cubicBezTo>
                  <a:cubicBezTo>
                    <a:pt x="391" y="156"/>
                    <a:pt x="393" y="154"/>
                    <a:pt x="386" y="154"/>
                  </a:cubicBezTo>
                  <a:cubicBezTo>
                    <a:pt x="385" y="157"/>
                    <a:pt x="387" y="158"/>
                    <a:pt x="390" y="158"/>
                  </a:cubicBezTo>
                  <a:cubicBezTo>
                    <a:pt x="393" y="157"/>
                    <a:pt x="393" y="160"/>
                    <a:pt x="395" y="160"/>
                  </a:cubicBezTo>
                  <a:cubicBezTo>
                    <a:pt x="392" y="163"/>
                    <a:pt x="395" y="162"/>
                    <a:pt x="397" y="163"/>
                  </a:cubicBezTo>
                  <a:cubicBezTo>
                    <a:pt x="398" y="164"/>
                    <a:pt x="397" y="166"/>
                    <a:pt x="397" y="167"/>
                  </a:cubicBezTo>
                  <a:cubicBezTo>
                    <a:pt x="398" y="169"/>
                    <a:pt x="401" y="169"/>
                    <a:pt x="401" y="171"/>
                  </a:cubicBezTo>
                  <a:cubicBezTo>
                    <a:pt x="401" y="173"/>
                    <a:pt x="405" y="178"/>
                    <a:pt x="404" y="184"/>
                  </a:cubicBezTo>
                  <a:cubicBezTo>
                    <a:pt x="405" y="190"/>
                    <a:pt x="416" y="186"/>
                    <a:pt x="418" y="191"/>
                  </a:cubicBezTo>
                  <a:cubicBezTo>
                    <a:pt x="419" y="190"/>
                    <a:pt x="419" y="187"/>
                    <a:pt x="423" y="188"/>
                  </a:cubicBezTo>
                  <a:cubicBezTo>
                    <a:pt x="422" y="182"/>
                    <a:pt x="414" y="184"/>
                    <a:pt x="412" y="180"/>
                  </a:cubicBezTo>
                  <a:cubicBezTo>
                    <a:pt x="411" y="173"/>
                    <a:pt x="422" y="178"/>
                    <a:pt x="427" y="177"/>
                  </a:cubicBezTo>
                  <a:cubicBezTo>
                    <a:pt x="426" y="181"/>
                    <a:pt x="435" y="176"/>
                    <a:pt x="432" y="182"/>
                  </a:cubicBezTo>
                  <a:cubicBezTo>
                    <a:pt x="437" y="184"/>
                    <a:pt x="440" y="176"/>
                    <a:pt x="440" y="184"/>
                  </a:cubicBezTo>
                  <a:cubicBezTo>
                    <a:pt x="445" y="181"/>
                    <a:pt x="440" y="174"/>
                    <a:pt x="436" y="175"/>
                  </a:cubicBezTo>
                  <a:cubicBezTo>
                    <a:pt x="437" y="171"/>
                    <a:pt x="441" y="170"/>
                    <a:pt x="445" y="169"/>
                  </a:cubicBezTo>
                  <a:cubicBezTo>
                    <a:pt x="448" y="167"/>
                    <a:pt x="448" y="162"/>
                    <a:pt x="451" y="160"/>
                  </a:cubicBezTo>
                  <a:cubicBezTo>
                    <a:pt x="459" y="159"/>
                    <a:pt x="463" y="162"/>
                    <a:pt x="468" y="163"/>
                  </a:cubicBezTo>
                  <a:cubicBezTo>
                    <a:pt x="470" y="163"/>
                    <a:pt x="469" y="160"/>
                    <a:pt x="472" y="160"/>
                  </a:cubicBezTo>
                  <a:cubicBezTo>
                    <a:pt x="472" y="157"/>
                    <a:pt x="470" y="155"/>
                    <a:pt x="468" y="154"/>
                  </a:cubicBezTo>
                  <a:cubicBezTo>
                    <a:pt x="471" y="147"/>
                    <a:pt x="471" y="140"/>
                    <a:pt x="470" y="134"/>
                  </a:cubicBezTo>
                  <a:cubicBezTo>
                    <a:pt x="476" y="134"/>
                    <a:pt x="481" y="133"/>
                    <a:pt x="485" y="136"/>
                  </a:cubicBezTo>
                  <a:cubicBezTo>
                    <a:pt x="486" y="136"/>
                    <a:pt x="491" y="136"/>
                    <a:pt x="490" y="141"/>
                  </a:cubicBezTo>
                  <a:cubicBezTo>
                    <a:pt x="486" y="141"/>
                    <a:pt x="483" y="141"/>
                    <a:pt x="479" y="141"/>
                  </a:cubicBezTo>
                  <a:cubicBezTo>
                    <a:pt x="479" y="143"/>
                    <a:pt x="479" y="145"/>
                    <a:pt x="479" y="147"/>
                  </a:cubicBezTo>
                  <a:cubicBezTo>
                    <a:pt x="483" y="152"/>
                    <a:pt x="485" y="146"/>
                    <a:pt x="488" y="149"/>
                  </a:cubicBezTo>
                  <a:cubicBezTo>
                    <a:pt x="490" y="150"/>
                    <a:pt x="483" y="151"/>
                    <a:pt x="483" y="150"/>
                  </a:cubicBezTo>
                  <a:cubicBezTo>
                    <a:pt x="481" y="154"/>
                    <a:pt x="488" y="150"/>
                    <a:pt x="490" y="154"/>
                  </a:cubicBezTo>
                  <a:cubicBezTo>
                    <a:pt x="493" y="152"/>
                    <a:pt x="497" y="150"/>
                    <a:pt x="500" y="147"/>
                  </a:cubicBezTo>
                  <a:cubicBezTo>
                    <a:pt x="500" y="146"/>
                    <a:pt x="502" y="145"/>
                    <a:pt x="501" y="143"/>
                  </a:cubicBezTo>
                  <a:cubicBezTo>
                    <a:pt x="510" y="145"/>
                    <a:pt x="509" y="138"/>
                    <a:pt x="516" y="139"/>
                  </a:cubicBezTo>
                  <a:cubicBezTo>
                    <a:pt x="519" y="138"/>
                    <a:pt x="520" y="137"/>
                    <a:pt x="520" y="134"/>
                  </a:cubicBezTo>
                  <a:cubicBezTo>
                    <a:pt x="523" y="134"/>
                    <a:pt x="525" y="132"/>
                    <a:pt x="526" y="130"/>
                  </a:cubicBezTo>
                  <a:cubicBezTo>
                    <a:pt x="533" y="136"/>
                    <a:pt x="539" y="127"/>
                    <a:pt x="546" y="126"/>
                  </a:cubicBezTo>
                  <a:cubicBezTo>
                    <a:pt x="546" y="129"/>
                    <a:pt x="546" y="131"/>
                    <a:pt x="546" y="134"/>
                  </a:cubicBezTo>
                  <a:cubicBezTo>
                    <a:pt x="553" y="134"/>
                    <a:pt x="559" y="134"/>
                    <a:pt x="563" y="132"/>
                  </a:cubicBezTo>
                  <a:cubicBezTo>
                    <a:pt x="564" y="132"/>
                    <a:pt x="566" y="132"/>
                    <a:pt x="567" y="132"/>
                  </a:cubicBezTo>
                  <a:cubicBezTo>
                    <a:pt x="567" y="132"/>
                    <a:pt x="566" y="130"/>
                    <a:pt x="567" y="130"/>
                  </a:cubicBezTo>
                  <a:cubicBezTo>
                    <a:pt x="570" y="129"/>
                    <a:pt x="576" y="130"/>
                    <a:pt x="576" y="124"/>
                  </a:cubicBezTo>
                  <a:cubicBezTo>
                    <a:pt x="581" y="127"/>
                    <a:pt x="588" y="127"/>
                    <a:pt x="591" y="132"/>
                  </a:cubicBezTo>
                  <a:cubicBezTo>
                    <a:pt x="594" y="131"/>
                    <a:pt x="595" y="129"/>
                    <a:pt x="596" y="126"/>
                  </a:cubicBezTo>
                  <a:cubicBezTo>
                    <a:pt x="597" y="124"/>
                    <a:pt x="588" y="122"/>
                    <a:pt x="595" y="121"/>
                  </a:cubicBezTo>
                  <a:cubicBezTo>
                    <a:pt x="592" y="116"/>
                    <a:pt x="583" y="118"/>
                    <a:pt x="585" y="108"/>
                  </a:cubicBezTo>
                  <a:cubicBezTo>
                    <a:pt x="588" y="109"/>
                    <a:pt x="589" y="112"/>
                    <a:pt x="595" y="113"/>
                  </a:cubicBezTo>
                  <a:cubicBezTo>
                    <a:pt x="597" y="114"/>
                    <a:pt x="600" y="118"/>
                    <a:pt x="606" y="117"/>
                  </a:cubicBezTo>
                  <a:cubicBezTo>
                    <a:pt x="607" y="117"/>
                    <a:pt x="608" y="115"/>
                    <a:pt x="608" y="115"/>
                  </a:cubicBezTo>
                  <a:cubicBezTo>
                    <a:pt x="609" y="115"/>
                    <a:pt x="611" y="118"/>
                    <a:pt x="611" y="115"/>
                  </a:cubicBezTo>
                  <a:cubicBezTo>
                    <a:pt x="614" y="115"/>
                    <a:pt x="614" y="118"/>
                    <a:pt x="615" y="119"/>
                  </a:cubicBezTo>
                  <a:cubicBezTo>
                    <a:pt x="618" y="120"/>
                    <a:pt x="621" y="118"/>
                    <a:pt x="621" y="122"/>
                  </a:cubicBezTo>
                  <a:cubicBezTo>
                    <a:pt x="627" y="120"/>
                    <a:pt x="629" y="124"/>
                    <a:pt x="636" y="121"/>
                  </a:cubicBezTo>
                  <a:cubicBezTo>
                    <a:pt x="633" y="127"/>
                    <a:pt x="642" y="122"/>
                    <a:pt x="639" y="128"/>
                  </a:cubicBezTo>
                  <a:cubicBezTo>
                    <a:pt x="643" y="128"/>
                    <a:pt x="644" y="129"/>
                    <a:pt x="645" y="132"/>
                  </a:cubicBezTo>
                  <a:cubicBezTo>
                    <a:pt x="651" y="131"/>
                    <a:pt x="652" y="135"/>
                    <a:pt x="658" y="134"/>
                  </a:cubicBezTo>
                  <a:cubicBezTo>
                    <a:pt x="661" y="122"/>
                    <a:pt x="647" y="128"/>
                    <a:pt x="651" y="117"/>
                  </a:cubicBezTo>
                  <a:cubicBezTo>
                    <a:pt x="650" y="114"/>
                    <a:pt x="648" y="118"/>
                    <a:pt x="645" y="117"/>
                  </a:cubicBezTo>
                  <a:cubicBezTo>
                    <a:pt x="645" y="113"/>
                    <a:pt x="648" y="111"/>
                    <a:pt x="647" y="106"/>
                  </a:cubicBezTo>
                  <a:cubicBezTo>
                    <a:pt x="647" y="103"/>
                    <a:pt x="644" y="105"/>
                    <a:pt x="643" y="104"/>
                  </a:cubicBezTo>
                  <a:cubicBezTo>
                    <a:pt x="643" y="103"/>
                    <a:pt x="647" y="100"/>
                    <a:pt x="643" y="100"/>
                  </a:cubicBezTo>
                  <a:cubicBezTo>
                    <a:pt x="643" y="96"/>
                    <a:pt x="648" y="98"/>
                    <a:pt x="647" y="93"/>
                  </a:cubicBezTo>
                  <a:cubicBezTo>
                    <a:pt x="651" y="93"/>
                    <a:pt x="649" y="88"/>
                    <a:pt x="654" y="89"/>
                  </a:cubicBezTo>
                  <a:cubicBezTo>
                    <a:pt x="654" y="85"/>
                    <a:pt x="656" y="83"/>
                    <a:pt x="660" y="83"/>
                  </a:cubicBezTo>
                  <a:cubicBezTo>
                    <a:pt x="658" y="75"/>
                    <a:pt x="666" y="77"/>
                    <a:pt x="665" y="70"/>
                  </a:cubicBezTo>
                  <a:cubicBezTo>
                    <a:pt x="674" y="69"/>
                    <a:pt x="678" y="73"/>
                    <a:pt x="684" y="74"/>
                  </a:cubicBezTo>
                  <a:cubicBezTo>
                    <a:pt x="684" y="77"/>
                    <a:pt x="684" y="79"/>
                    <a:pt x="686" y="80"/>
                  </a:cubicBezTo>
                  <a:cubicBezTo>
                    <a:pt x="686" y="82"/>
                    <a:pt x="682" y="81"/>
                    <a:pt x="680" y="81"/>
                  </a:cubicBezTo>
                  <a:cubicBezTo>
                    <a:pt x="680" y="89"/>
                    <a:pt x="684" y="92"/>
                    <a:pt x="680" y="98"/>
                  </a:cubicBezTo>
                  <a:cubicBezTo>
                    <a:pt x="682" y="99"/>
                    <a:pt x="683" y="101"/>
                    <a:pt x="684" y="102"/>
                  </a:cubicBezTo>
                  <a:cubicBezTo>
                    <a:pt x="685" y="103"/>
                    <a:pt x="686" y="104"/>
                    <a:pt x="688" y="104"/>
                  </a:cubicBezTo>
                  <a:cubicBezTo>
                    <a:pt x="685" y="108"/>
                    <a:pt x="687" y="118"/>
                    <a:pt x="684" y="122"/>
                  </a:cubicBezTo>
                  <a:cubicBezTo>
                    <a:pt x="682" y="128"/>
                    <a:pt x="689" y="126"/>
                    <a:pt x="690" y="130"/>
                  </a:cubicBezTo>
                  <a:cubicBezTo>
                    <a:pt x="688" y="145"/>
                    <a:pt x="682" y="154"/>
                    <a:pt x="669" y="158"/>
                  </a:cubicBezTo>
                  <a:cubicBezTo>
                    <a:pt x="670" y="162"/>
                    <a:pt x="677" y="158"/>
                    <a:pt x="678" y="162"/>
                  </a:cubicBezTo>
                  <a:cubicBezTo>
                    <a:pt x="683" y="161"/>
                    <a:pt x="682" y="155"/>
                    <a:pt x="688" y="156"/>
                  </a:cubicBezTo>
                  <a:cubicBezTo>
                    <a:pt x="687" y="158"/>
                    <a:pt x="686" y="159"/>
                    <a:pt x="686" y="162"/>
                  </a:cubicBezTo>
                  <a:cubicBezTo>
                    <a:pt x="688" y="161"/>
                    <a:pt x="687" y="158"/>
                    <a:pt x="690" y="158"/>
                  </a:cubicBezTo>
                  <a:cubicBezTo>
                    <a:pt x="692" y="158"/>
                    <a:pt x="691" y="155"/>
                    <a:pt x="692" y="154"/>
                  </a:cubicBezTo>
                  <a:cubicBezTo>
                    <a:pt x="692" y="154"/>
                    <a:pt x="695" y="155"/>
                    <a:pt x="695" y="154"/>
                  </a:cubicBezTo>
                  <a:cubicBezTo>
                    <a:pt x="696" y="153"/>
                    <a:pt x="695" y="150"/>
                    <a:pt x="695" y="149"/>
                  </a:cubicBezTo>
                  <a:cubicBezTo>
                    <a:pt x="697" y="149"/>
                    <a:pt x="699" y="149"/>
                    <a:pt x="701" y="149"/>
                  </a:cubicBezTo>
                  <a:cubicBezTo>
                    <a:pt x="699" y="143"/>
                    <a:pt x="707" y="137"/>
                    <a:pt x="701" y="134"/>
                  </a:cubicBezTo>
                  <a:cubicBezTo>
                    <a:pt x="701" y="132"/>
                    <a:pt x="705" y="132"/>
                    <a:pt x="705" y="130"/>
                  </a:cubicBezTo>
                  <a:cubicBezTo>
                    <a:pt x="705" y="128"/>
                    <a:pt x="702" y="128"/>
                    <a:pt x="701" y="128"/>
                  </a:cubicBezTo>
                  <a:cubicBezTo>
                    <a:pt x="701" y="124"/>
                    <a:pt x="707" y="127"/>
                    <a:pt x="710" y="126"/>
                  </a:cubicBezTo>
                  <a:cubicBezTo>
                    <a:pt x="708" y="124"/>
                    <a:pt x="710" y="119"/>
                    <a:pt x="705" y="121"/>
                  </a:cubicBezTo>
                  <a:cubicBezTo>
                    <a:pt x="700" y="123"/>
                    <a:pt x="698" y="116"/>
                    <a:pt x="697" y="121"/>
                  </a:cubicBezTo>
                  <a:cubicBezTo>
                    <a:pt x="694" y="117"/>
                    <a:pt x="694" y="113"/>
                    <a:pt x="695" y="109"/>
                  </a:cubicBezTo>
                  <a:cubicBezTo>
                    <a:pt x="695" y="109"/>
                    <a:pt x="699" y="110"/>
                    <a:pt x="699" y="109"/>
                  </a:cubicBezTo>
                  <a:cubicBezTo>
                    <a:pt x="701" y="108"/>
                    <a:pt x="698" y="102"/>
                    <a:pt x="699" y="100"/>
                  </a:cubicBezTo>
                  <a:cubicBezTo>
                    <a:pt x="699" y="97"/>
                    <a:pt x="697" y="100"/>
                    <a:pt x="697" y="100"/>
                  </a:cubicBezTo>
                  <a:cubicBezTo>
                    <a:pt x="693" y="97"/>
                    <a:pt x="696" y="93"/>
                    <a:pt x="693" y="89"/>
                  </a:cubicBezTo>
                  <a:cubicBezTo>
                    <a:pt x="701" y="91"/>
                    <a:pt x="698" y="84"/>
                    <a:pt x="703" y="83"/>
                  </a:cubicBezTo>
                  <a:cubicBezTo>
                    <a:pt x="703" y="80"/>
                    <a:pt x="703" y="77"/>
                    <a:pt x="703" y="74"/>
                  </a:cubicBezTo>
                  <a:cubicBezTo>
                    <a:pt x="709" y="72"/>
                    <a:pt x="706" y="80"/>
                    <a:pt x="706" y="83"/>
                  </a:cubicBezTo>
                  <a:cubicBezTo>
                    <a:pt x="707" y="86"/>
                    <a:pt x="710" y="82"/>
                    <a:pt x="710" y="85"/>
                  </a:cubicBezTo>
                  <a:cubicBezTo>
                    <a:pt x="710" y="86"/>
                    <a:pt x="708" y="88"/>
                    <a:pt x="708" y="87"/>
                  </a:cubicBezTo>
                  <a:cubicBezTo>
                    <a:pt x="710" y="92"/>
                    <a:pt x="714" y="93"/>
                    <a:pt x="719" y="96"/>
                  </a:cubicBezTo>
                  <a:cubicBezTo>
                    <a:pt x="723" y="97"/>
                    <a:pt x="719" y="91"/>
                    <a:pt x="718" y="91"/>
                  </a:cubicBezTo>
                  <a:cubicBezTo>
                    <a:pt x="720" y="88"/>
                    <a:pt x="726" y="88"/>
                    <a:pt x="731" y="87"/>
                  </a:cubicBezTo>
                  <a:cubicBezTo>
                    <a:pt x="730" y="85"/>
                    <a:pt x="727" y="85"/>
                    <a:pt x="725" y="85"/>
                  </a:cubicBezTo>
                  <a:cubicBezTo>
                    <a:pt x="727" y="80"/>
                    <a:pt x="722" y="80"/>
                    <a:pt x="723" y="76"/>
                  </a:cubicBezTo>
                  <a:cubicBezTo>
                    <a:pt x="725" y="80"/>
                    <a:pt x="736" y="74"/>
                    <a:pt x="734" y="81"/>
                  </a:cubicBezTo>
                  <a:cubicBezTo>
                    <a:pt x="736" y="83"/>
                    <a:pt x="738" y="80"/>
                    <a:pt x="738" y="80"/>
                  </a:cubicBezTo>
                  <a:cubicBezTo>
                    <a:pt x="741" y="80"/>
                    <a:pt x="739" y="82"/>
                    <a:pt x="740" y="83"/>
                  </a:cubicBezTo>
                  <a:cubicBezTo>
                    <a:pt x="741" y="84"/>
                    <a:pt x="743" y="83"/>
                    <a:pt x="744" y="83"/>
                  </a:cubicBezTo>
                  <a:cubicBezTo>
                    <a:pt x="747" y="87"/>
                    <a:pt x="754" y="83"/>
                    <a:pt x="749" y="89"/>
                  </a:cubicBezTo>
                  <a:cubicBezTo>
                    <a:pt x="752" y="89"/>
                    <a:pt x="756" y="89"/>
                    <a:pt x="759" y="89"/>
                  </a:cubicBezTo>
                  <a:cubicBezTo>
                    <a:pt x="759" y="87"/>
                    <a:pt x="751" y="85"/>
                    <a:pt x="757" y="83"/>
                  </a:cubicBezTo>
                  <a:cubicBezTo>
                    <a:pt x="755" y="82"/>
                    <a:pt x="753" y="81"/>
                    <a:pt x="751" y="80"/>
                  </a:cubicBezTo>
                  <a:cubicBezTo>
                    <a:pt x="750" y="70"/>
                    <a:pt x="751" y="70"/>
                    <a:pt x="751" y="59"/>
                  </a:cubicBezTo>
                  <a:cubicBezTo>
                    <a:pt x="761" y="58"/>
                    <a:pt x="775" y="61"/>
                    <a:pt x="783" y="59"/>
                  </a:cubicBezTo>
                  <a:cubicBezTo>
                    <a:pt x="786" y="58"/>
                    <a:pt x="784" y="53"/>
                    <a:pt x="788" y="57"/>
                  </a:cubicBezTo>
                  <a:cubicBezTo>
                    <a:pt x="794" y="53"/>
                    <a:pt x="790" y="50"/>
                    <a:pt x="792" y="44"/>
                  </a:cubicBezTo>
                  <a:cubicBezTo>
                    <a:pt x="797" y="45"/>
                    <a:pt x="799" y="44"/>
                    <a:pt x="801" y="42"/>
                  </a:cubicBezTo>
                  <a:cubicBezTo>
                    <a:pt x="804" y="38"/>
                    <a:pt x="809" y="37"/>
                    <a:pt x="813" y="33"/>
                  </a:cubicBezTo>
                  <a:cubicBezTo>
                    <a:pt x="832" y="30"/>
                    <a:pt x="851" y="28"/>
                    <a:pt x="867" y="22"/>
                  </a:cubicBezTo>
                  <a:cubicBezTo>
                    <a:pt x="870" y="19"/>
                    <a:pt x="870" y="26"/>
                    <a:pt x="870" y="26"/>
                  </a:cubicBezTo>
                  <a:cubicBezTo>
                    <a:pt x="871" y="25"/>
                    <a:pt x="874" y="21"/>
                    <a:pt x="872" y="20"/>
                  </a:cubicBezTo>
                  <a:cubicBezTo>
                    <a:pt x="875" y="21"/>
                    <a:pt x="872" y="23"/>
                    <a:pt x="874" y="26"/>
                  </a:cubicBezTo>
                  <a:cubicBezTo>
                    <a:pt x="875" y="26"/>
                    <a:pt x="879" y="25"/>
                    <a:pt x="878" y="27"/>
                  </a:cubicBezTo>
                  <a:cubicBezTo>
                    <a:pt x="881" y="26"/>
                    <a:pt x="876" y="25"/>
                    <a:pt x="880" y="24"/>
                  </a:cubicBezTo>
                  <a:cubicBezTo>
                    <a:pt x="883" y="23"/>
                    <a:pt x="889" y="24"/>
                    <a:pt x="889" y="18"/>
                  </a:cubicBezTo>
                  <a:cubicBezTo>
                    <a:pt x="893" y="19"/>
                    <a:pt x="895" y="18"/>
                    <a:pt x="895" y="14"/>
                  </a:cubicBezTo>
                  <a:cubicBezTo>
                    <a:pt x="897" y="15"/>
                    <a:pt x="898" y="18"/>
                    <a:pt x="900" y="18"/>
                  </a:cubicBezTo>
                  <a:cubicBezTo>
                    <a:pt x="905" y="18"/>
                    <a:pt x="904" y="12"/>
                    <a:pt x="904" y="7"/>
                  </a:cubicBezTo>
                  <a:cubicBezTo>
                    <a:pt x="913" y="4"/>
                    <a:pt x="922" y="0"/>
                    <a:pt x="936" y="1"/>
                  </a:cubicBezTo>
                  <a:cubicBezTo>
                    <a:pt x="934" y="3"/>
                    <a:pt x="934" y="6"/>
                    <a:pt x="934" y="9"/>
                  </a:cubicBezTo>
                  <a:cubicBezTo>
                    <a:pt x="937" y="13"/>
                    <a:pt x="945" y="13"/>
                    <a:pt x="949" y="9"/>
                  </a:cubicBezTo>
                  <a:cubicBezTo>
                    <a:pt x="951" y="9"/>
                    <a:pt x="950" y="11"/>
                    <a:pt x="949" y="11"/>
                  </a:cubicBezTo>
                  <a:close/>
                  <a:moveTo>
                    <a:pt x="1396" y="238"/>
                  </a:moveTo>
                  <a:cubicBezTo>
                    <a:pt x="1396" y="236"/>
                    <a:pt x="1393" y="236"/>
                    <a:pt x="1392" y="234"/>
                  </a:cubicBezTo>
                  <a:cubicBezTo>
                    <a:pt x="1386" y="233"/>
                    <a:pt x="1386" y="238"/>
                    <a:pt x="1392" y="236"/>
                  </a:cubicBezTo>
                  <a:cubicBezTo>
                    <a:pt x="1393" y="238"/>
                    <a:pt x="1394" y="238"/>
                    <a:pt x="1396" y="238"/>
                  </a:cubicBezTo>
                  <a:close/>
                  <a:moveTo>
                    <a:pt x="403" y="378"/>
                  </a:moveTo>
                  <a:cubicBezTo>
                    <a:pt x="401" y="384"/>
                    <a:pt x="409" y="380"/>
                    <a:pt x="406" y="387"/>
                  </a:cubicBezTo>
                  <a:cubicBezTo>
                    <a:pt x="410" y="388"/>
                    <a:pt x="411" y="384"/>
                    <a:pt x="412" y="387"/>
                  </a:cubicBezTo>
                  <a:cubicBezTo>
                    <a:pt x="412" y="389"/>
                    <a:pt x="411" y="389"/>
                    <a:pt x="410" y="389"/>
                  </a:cubicBezTo>
                  <a:cubicBezTo>
                    <a:pt x="407" y="390"/>
                    <a:pt x="399" y="393"/>
                    <a:pt x="397" y="393"/>
                  </a:cubicBezTo>
                  <a:cubicBezTo>
                    <a:pt x="392" y="392"/>
                    <a:pt x="391" y="388"/>
                    <a:pt x="388" y="385"/>
                  </a:cubicBezTo>
                  <a:cubicBezTo>
                    <a:pt x="388" y="382"/>
                    <a:pt x="393" y="384"/>
                    <a:pt x="393" y="382"/>
                  </a:cubicBezTo>
                  <a:cubicBezTo>
                    <a:pt x="389" y="378"/>
                    <a:pt x="388" y="377"/>
                    <a:pt x="382" y="380"/>
                  </a:cubicBezTo>
                  <a:cubicBezTo>
                    <a:pt x="380" y="376"/>
                    <a:pt x="379" y="373"/>
                    <a:pt x="373" y="374"/>
                  </a:cubicBezTo>
                  <a:cubicBezTo>
                    <a:pt x="370" y="374"/>
                    <a:pt x="372" y="377"/>
                    <a:pt x="371" y="378"/>
                  </a:cubicBezTo>
                  <a:cubicBezTo>
                    <a:pt x="370" y="379"/>
                    <a:pt x="367" y="379"/>
                    <a:pt x="365" y="380"/>
                  </a:cubicBezTo>
                  <a:cubicBezTo>
                    <a:pt x="363" y="381"/>
                    <a:pt x="362" y="387"/>
                    <a:pt x="358" y="385"/>
                  </a:cubicBezTo>
                  <a:cubicBezTo>
                    <a:pt x="360" y="392"/>
                    <a:pt x="354" y="394"/>
                    <a:pt x="354" y="395"/>
                  </a:cubicBezTo>
                  <a:cubicBezTo>
                    <a:pt x="353" y="399"/>
                    <a:pt x="354" y="403"/>
                    <a:pt x="352" y="408"/>
                  </a:cubicBezTo>
                  <a:cubicBezTo>
                    <a:pt x="350" y="408"/>
                    <a:pt x="350" y="406"/>
                    <a:pt x="349" y="406"/>
                  </a:cubicBezTo>
                  <a:cubicBezTo>
                    <a:pt x="347" y="412"/>
                    <a:pt x="353" y="415"/>
                    <a:pt x="349" y="419"/>
                  </a:cubicBezTo>
                  <a:cubicBezTo>
                    <a:pt x="352" y="417"/>
                    <a:pt x="351" y="422"/>
                    <a:pt x="352" y="423"/>
                  </a:cubicBezTo>
                  <a:cubicBezTo>
                    <a:pt x="353" y="423"/>
                    <a:pt x="355" y="422"/>
                    <a:pt x="356" y="423"/>
                  </a:cubicBezTo>
                  <a:cubicBezTo>
                    <a:pt x="360" y="424"/>
                    <a:pt x="361" y="427"/>
                    <a:pt x="363" y="424"/>
                  </a:cubicBezTo>
                  <a:cubicBezTo>
                    <a:pt x="364" y="424"/>
                    <a:pt x="367" y="425"/>
                    <a:pt x="367" y="424"/>
                  </a:cubicBezTo>
                  <a:cubicBezTo>
                    <a:pt x="374" y="424"/>
                    <a:pt x="372" y="423"/>
                    <a:pt x="375" y="421"/>
                  </a:cubicBezTo>
                  <a:cubicBezTo>
                    <a:pt x="378" y="420"/>
                    <a:pt x="379" y="423"/>
                    <a:pt x="382" y="423"/>
                  </a:cubicBezTo>
                  <a:cubicBezTo>
                    <a:pt x="382" y="421"/>
                    <a:pt x="382" y="419"/>
                    <a:pt x="384" y="419"/>
                  </a:cubicBezTo>
                  <a:cubicBezTo>
                    <a:pt x="388" y="418"/>
                    <a:pt x="397" y="418"/>
                    <a:pt x="401" y="419"/>
                  </a:cubicBezTo>
                  <a:cubicBezTo>
                    <a:pt x="404" y="420"/>
                    <a:pt x="405" y="422"/>
                    <a:pt x="408" y="423"/>
                  </a:cubicBezTo>
                  <a:cubicBezTo>
                    <a:pt x="410" y="423"/>
                    <a:pt x="410" y="421"/>
                    <a:pt x="412" y="421"/>
                  </a:cubicBezTo>
                  <a:cubicBezTo>
                    <a:pt x="411" y="421"/>
                    <a:pt x="413" y="422"/>
                    <a:pt x="414" y="423"/>
                  </a:cubicBezTo>
                  <a:cubicBezTo>
                    <a:pt x="419" y="424"/>
                    <a:pt x="419" y="424"/>
                    <a:pt x="423" y="424"/>
                  </a:cubicBezTo>
                  <a:cubicBezTo>
                    <a:pt x="431" y="425"/>
                    <a:pt x="441" y="423"/>
                    <a:pt x="449" y="424"/>
                  </a:cubicBezTo>
                  <a:cubicBezTo>
                    <a:pt x="449" y="420"/>
                    <a:pt x="449" y="417"/>
                    <a:pt x="451" y="415"/>
                  </a:cubicBezTo>
                  <a:cubicBezTo>
                    <a:pt x="445" y="407"/>
                    <a:pt x="439" y="398"/>
                    <a:pt x="427" y="396"/>
                  </a:cubicBezTo>
                  <a:cubicBezTo>
                    <a:pt x="427" y="393"/>
                    <a:pt x="424" y="393"/>
                    <a:pt x="423" y="391"/>
                  </a:cubicBezTo>
                  <a:cubicBezTo>
                    <a:pt x="423" y="388"/>
                    <a:pt x="422" y="387"/>
                    <a:pt x="421" y="385"/>
                  </a:cubicBezTo>
                  <a:cubicBezTo>
                    <a:pt x="422" y="380"/>
                    <a:pt x="428" y="379"/>
                    <a:pt x="427" y="372"/>
                  </a:cubicBezTo>
                  <a:cubicBezTo>
                    <a:pt x="416" y="371"/>
                    <a:pt x="411" y="376"/>
                    <a:pt x="403" y="378"/>
                  </a:cubicBezTo>
                  <a:close/>
                  <a:moveTo>
                    <a:pt x="531" y="464"/>
                  </a:moveTo>
                  <a:cubicBezTo>
                    <a:pt x="529" y="464"/>
                    <a:pt x="526" y="464"/>
                    <a:pt x="529" y="465"/>
                  </a:cubicBezTo>
                  <a:cubicBezTo>
                    <a:pt x="532" y="463"/>
                    <a:pt x="539" y="463"/>
                    <a:pt x="542" y="462"/>
                  </a:cubicBezTo>
                  <a:cubicBezTo>
                    <a:pt x="543" y="462"/>
                    <a:pt x="542" y="458"/>
                    <a:pt x="542" y="458"/>
                  </a:cubicBezTo>
                  <a:cubicBezTo>
                    <a:pt x="543" y="457"/>
                    <a:pt x="545" y="460"/>
                    <a:pt x="546" y="460"/>
                  </a:cubicBezTo>
                  <a:cubicBezTo>
                    <a:pt x="546" y="456"/>
                    <a:pt x="546" y="451"/>
                    <a:pt x="546" y="447"/>
                  </a:cubicBezTo>
                  <a:cubicBezTo>
                    <a:pt x="544" y="444"/>
                    <a:pt x="542" y="443"/>
                    <a:pt x="541" y="441"/>
                  </a:cubicBezTo>
                  <a:cubicBezTo>
                    <a:pt x="540" y="440"/>
                    <a:pt x="541" y="438"/>
                    <a:pt x="541" y="438"/>
                  </a:cubicBezTo>
                  <a:cubicBezTo>
                    <a:pt x="540" y="435"/>
                    <a:pt x="534" y="433"/>
                    <a:pt x="539" y="432"/>
                  </a:cubicBezTo>
                  <a:cubicBezTo>
                    <a:pt x="542" y="432"/>
                    <a:pt x="546" y="432"/>
                    <a:pt x="550" y="432"/>
                  </a:cubicBezTo>
                  <a:cubicBezTo>
                    <a:pt x="551" y="425"/>
                    <a:pt x="546" y="425"/>
                    <a:pt x="546" y="423"/>
                  </a:cubicBezTo>
                  <a:cubicBezTo>
                    <a:pt x="546" y="419"/>
                    <a:pt x="542" y="419"/>
                    <a:pt x="541" y="417"/>
                  </a:cubicBezTo>
                  <a:cubicBezTo>
                    <a:pt x="541" y="417"/>
                    <a:pt x="544" y="415"/>
                    <a:pt x="542" y="413"/>
                  </a:cubicBezTo>
                  <a:cubicBezTo>
                    <a:pt x="537" y="415"/>
                    <a:pt x="536" y="411"/>
                    <a:pt x="531" y="411"/>
                  </a:cubicBezTo>
                  <a:cubicBezTo>
                    <a:pt x="533" y="401"/>
                    <a:pt x="520" y="404"/>
                    <a:pt x="520" y="395"/>
                  </a:cubicBezTo>
                  <a:cubicBezTo>
                    <a:pt x="525" y="391"/>
                    <a:pt x="528" y="385"/>
                    <a:pt x="539" y="387"/>
                  </a:cubicBezTo>
                  <a:cubicBezTo>
                    <a:pt x="539" y="386"/>
                    <a:pt x="539" y="384"/>
                    <a:pt x="541" y="383"/>
                  </a:cubicBezTo>
                  <a:cubicBezTo>
                    <a:pt x="541" y="378"/>
                    <a:pt x="535" y="379"/>
                    <a:pt x="535" y="374"/>
                  </a:cubicBezTo>
                  <a:cubicBezTo>
                    <a:pt x="526" y="373"/>
                    <a:pt x="522" y="377"/>
                    <a:pt x="516" y="374"/>
                  </a:cubicBezTo>
                  <a:cubicBezTo>
                    <a:pt x="516" y="377"/>
                    <a:pt x="516" y="378"/>
                    <a:pt x="514" y="376"/>
                  </a:cubicBezTo>
                  <a:cubicBezTo>
                    <a:pt x="513" y="375"/>
                    <a:pt x="512" y="378"/>
                    <a:pt x="513" y="378"/>
                  </a:cubicBezTo>
                  <a:cubicBezTo>
                    <a:pt x="508" y="380"/>
                    <a:pt x="502" y="383"/>
                    <a:pt x="500" y="383"/>
                  </a:cubicBezTo>
                  <a:cubicBezTo>
                    <a:pt x="494" y="385"/>
                    <a:pt x="496" y="386"/>
                    <a:pt x="494" y="389"/>
                  </a:cubicBezTo>
                  <a:cubicBezTo>
                    <a:pt x="493" y="390"/>
                    <a:pt x="491" y="388"/>
                    <a:pt x="490" y="389"/>
                  </a:cubicBezTo>
                  <a:cubicBezTo>
                    <a:pt x="489" y="390"/>
                    <a:pt x="491" y="394"/>
                    <a:pt x="490" y="395"/>
                  </a:cubicBezTo>
                  <a:cubicBezTo>
                    <a:pt x="491" y="399"/>
                    <a:pt x="495" y="392"/>
                    <a:pt x="496" y="398"/>
                  </a:cubicBezTo>
                  <a:cubicBezTo>
                    <a:pt x="496" y="400"/>
                    <a:pt x="497" y="401"/>
                    <a:pt x="498" y="402"/>
                  </a:cubicBezTo>
                  <a:cubicBezTo>
                    <a:pt x="496" y="408"/>
                    <a:pt x="499" y="412"/>
                    <a:pt x="500" y="413"/>
                  </a:cubicBezTo>
                  <a:cubicBezTo>
                    <a:pt x="500" y="416"/>
                    <a:pt x="500" y="416"/>
                    <a:pt x="501" y="417"/>
                  </a:cubicBezTo>
                  <a:cubicBezTo>
                    <a:pt x="502" y="417"/>
                    <a:pt x="503" y="423"/>
                    <a:pt x="503" y="423"/>
                  </a:cubicBezTo>
                  <a:cubicBezTo>
                    <a:pt x="505" y="428"/>
                    <a:pt x="505" y="427"/>
                    <a:pt x="507" y="430"/>
                  </a:cubicBezTo>
                  <a:cubicBezTo>
                    <a:pt x="508" y="432"/>
                    <a:pt x="506" y="434"/>
                    <a:pt x="507" y="436"/>
                  </a:cubicBezTo>
                  <a:cubicBezTo>
                    <a:pt x="508" y="437"/>
                    <a:pt x="512" y="438"/>
                    <a:pt x="511" y="441"/>
                  </a:cubicBezTo>
                  <a:cubicBezTo>
                    <a:pt x="504" y="439"/>
                    <a:pt x="509" y="449"/>
                    <a:pt x="505" y="451"/>
                  </a:cubicBezTo>
                  <a:cubicBezTo>
                    <a:pt x="513" y="452"/>
                    <a:pt x="513" y="463"/>
                    <a:pt x="522" y="458"/>
                  </a:cubicBezTo>
                  <a:cubicBezTo>
                    <a:pt x="515" y="465"/>
                    <a:pt x="531" y="459"/>
                    <a:pt x="531" y="464"/>
                  </a:cubicBezTo>
                  <a:close/>
                  <a:moveTo>
                    <a:pt x="587" y="378"/>
                  </a:moveTo>
                  <a:cubicBezTo>
                    <a:pt x="586" y="379"/>
                    <a:pt x="587" y="382"/>
                    <a:pt x="585" y="383"/>
                  </a:cubicBezTo>
                  <a:cubicBezTo>
                    <a:pt x="584" y="385"/>
                    <a:pt x="580" y="385"/>
                    <a:pt x="580" y="387"/>
                  </a:cubicBezTo>
                  <a:cubicBezTo>
                    <a:pt x="581" y="389"/>
                    <a:pt x="585" y="392"/>
                    <a:pt x="585" y="395"/>
                  </a:cubicBezTo>
                  <a:cubicBezTo>
                    <a:pt x="585" y="395"/>
                    <a:pt x="582" y="395"/>
                    <a:pt x="583" y="396"/>
                  </a:cubicBezTo>
                  <a:cubicBezTo>
                    <a:pt x="585" y="398"/>
                    <a:pt x="589" y="397"/>
                    <a:pt x="591" y="400"/>
                  </a:cubicBezTo>
                  <a:cubicBezTo>
                    <a:pt x="591" y="398"/>
                    <a:pt x="593" y="397"/>
                    <a:pt x="595" y="396"/>
                  </a:cubicBezTo>
                  <a:cubicBezTo>
                    <a:pt x="596" y="391"/>
                    <a:pt x="592" y="391"/>
                    <a:pt x="591" y="387"/>
                  </a:cubicBezTo>
                  <a:cubicBezTo>
                    <a:pt x="594" y="386"/>
                    <a:pt x="597" y="384"/>
                    <a:pt x="596" y="380"/>
                  </a:cubicBezTo>
                  <a:cubicBezTo>
                    <a:pt x="593" y="380"/>
                    <a:pt x="592" y="378"/>
                    <a:pt x="595" y="376"/>
                  </a:cubicBezTo>
                  <a:cubicBezTo>
                    <a:pt x="592" y="377"/>
                    <a:pt x="589" y="376"/>
                    <a:pt x="587" y="378"/>
                  </a:cubicBezTo>
                  <a:close/>
                  <a:moveTo>
                    <a:pt x="343" y="428"/>
                  </a:moveTo>
                  <a:cubicBezTo>
                    <a:pt x="342" y="436"/>
                    <a:pt x="356" y="431"/>
                    <a:pt x="356" y="428"/>
                  </a:cubicBezTo>
                  <a:cubicBezTo>
                    <a:pt x="351" y="426"/>
                    <a:pt x="348" y="426"/>
                    <a:pt x="343" y="428"/>
                  </a:cubicBezTo>
                  <a:close/>
                  <a:moveTo>
                    <a:pt x="386" y="775"/>
                  </a:moveTo>
                  <a:cubicBezTo>
                    <a:pt x="388" y="768"/>
                    <a:pt x="399" y="768"/>
                    <a:pt x="397" y="756"/>
                  </a:cubicBezTo>
                  <a:cubicBezTo>
                    <a:pt x="392" y="761"/>
                    <a:pt x="382" y="752"/>
                    <a:pt x="377" y="758"/>
                  </a:cubicBezTo>
                  <a:cubicBezTo>
                    <a:pt x="385" y="759"/>
                    <a:pt x="375" y="760"/>
                    <a:pt x="375" y="762"/>
                  </a:cubicBezTo>
                  <a:cubicBezTo>
                    <a:pt x="375" y="760"/>
                    <a:pt x="377" y="766"/>
                    <a:pt x="377" y="767"/>
                  </a:cubicBezTo>
                  <a:cubicBezTo>
                    <a:pt x="377" y="770"/>
                    <a:pt x="377" y="773"/>
                    <a:pt x="375" y="773"/>
                  </a:cubicBezTo>
                  <a:cubicBezTo>
                    <a:pt x="375" y="772"/>
                    <a:pt x="373" y="771"/>
                    <a:pt x="373" y="773"/>
                  </a:cubicBezTo>
                  <a:cubicBezTo>
                    <a:pt x="375" y="776"/>
                    <a:pt x="381" y="775"/>
                    <a:pt x="386" y="7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1" name="îšḻïḋê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4137527" y="707649"/>
              <a:ext cx="47627" cy="25214"/>
            </a:xfrm>
            <a:custGeom>
              <a:avLst/>
              <a:gdLst>
                <a:gd name="T0" fmla="*/ 16 w 23"/>
                <a:gd name="T1" fmla="*/ 0 h 12"/>
                <a:gd name="T2" fmla="*/ 20 w 23"/>
                <a:gd name="T3" fmla="*/ 11 h 12"/>
                <a:gd name="T4" fmla="*/ 0 w 23"/>
                <a:gd name="T5" fmla="*/ 6 h 12"/>
                <a:gd name="T6" fmla="*/ 16 w 2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2">
                  <a:moveTo>
                    <a:pt x="16" y="0"/>
                  </a:moveTo>
                  <a:cubicBezTo>
                    <a:pt x="16" y="5"/>
                    <a:pt x="23" y="4"/>
                    <a:pt x="20" y="11"/>
                  </a:cubicBezTo>
                  <a:cubicBezTo>
                    <a:pt x="10" y="12"/>
                    <a:pt x="4" y="10"/>
                    <a:pt x="0" y="6"/>
                  </a:cubicBezTo>
                  <a:cubicBezTo>
                    <a:pt x="3" y="1"/>
                    <a:pt x="10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2" name="ïŝḷïḋé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4234180" y="755276"/>
              <a:ext cx="466461" cy="326383"/>
            </a:xfrm>
            <a:custGeom>
              <a:avLst/>
              <a:gdLst>
                <a:gd name="T0" fmla="*/ 22 w 224"/>
                <a:gd name="T1" fmla="*/ 9 h 157"/>
                <a:gd name="T2" fmla="*/ 29 w 224"/>
                <a:gd name="T3" fmla="*/ 7 h 157"/>
                <a:gd name="T4" fmla="*/ 29 w 224"/>
                <a:gd name="T5" fmla="*/ 11 h 157"/>
                <a:gd name="T6" fmla="*/ 29 w 224"/>
                <a:gd name="T7" fmla="*/ 18 h 157"/>
                <a:gd name="T8" fmla="*/ 35 w 224"/>
                <a:gd name="T9" fmla="*/ 33 h 157"/>
                <a:gd name="T10" fmla="*/ 48 w 224"/>
                <a:gd name="T11" fmla="*/ 9 h 157"/>
                <a:gd name="T12" fmla="*/ 65 w 224"/>
                <a:gd name="T13" fmla="*/ 7 h 157"/>
                <a:gd name="T14" fmla="*/ 76 w 224"/>
                <a:gd name="T15" fmla="*/ 25 h 157"/>
                <a:gd name="T16" fmla="*/ 89 w 224"/>
                <a:gd name="T17" fmla="*/ 22 h 157"/>
                <a:gd name="T18" fmla="*/ 107 w 224"/>
                <a:gd name="T19" fmla="*/ 20 h 157"/>
                <a:gd name="T20" fmla="*/ 115 w 224"/>
                <a:gd name="T21" fmla="*/ 27 h 157"/>
                <a:gd name="T22" fmla="*/ 122 w 224"/>
                <a:gd name="T23" fmla="*/ 31 h 157"/>
                <a:gd name="T24" fmla="*/ 126 w 224"/>
                <a:gd name="T25" fmla="*/ 33 h 157"/>
                <a:gd name="T26" fmla="*/ 143 w 224"/>
                <a:gd name="T27" fmla="*/ 37 h 157"/>
                <a:gd name="T28" fmla="*/ 158 w 224"/>
                <a:gd name="T29" fmla="*/ 44 h 157"/>
                <a:gd name="T30" fmla="*/ 163 w 224"/>
                <a:gd name="T31" fmla="*/ 50 h 157"/>
                <a:gd name="T32" fmla="*/ 174 w 224"/>
                <a:gd name="T33" fmla="*/ 59 h 157"/>
                <a:gd name="T34" fmla="*/ 167 w 224"/>
                <a:gd name="T35" fmla="*/ 74 h 157"/>
                <a:gd name="T36" fmla="*/ 184 w 224"/>
                <a:gd name="T37" fmla="*/ 76 h 157"/>
                <a:gd name="T38" fmla="*/ 188 w 224"/>
                <a:gd name="T39" fmla="*/ 85 h 157"/>
                <a:gd name="T40" fmla="*/ 202 w 224"/>
                <a:gd name="T41" fmla="*/ 87 h 157"/>
                <a:gd name="T42" fmla="*/ 212 w 224"/>
                <a:gd name="T43" fmla="*/ 96 h 157"/>
                <a:gd name="T44" fmla="*/ 216 w 224"/>
                <a:gd name="T45" fmla="*/ 104 h 157"/>
                <a:gd name="T46" fmla="*/ 206 w 224"/>
                <a:gd name="T47" fmla="*/ 117 h 157"/>
                <a:gd name="T48" fmla="*/ 193 w 224"/>
                <a:gd name="T49" fmla="*/ 115 h 157"/>
                <a:gd name="T50" fmla="*/ 182 w 224"/>
                <a:gd name="T51" fmla="*/ 104 h 157"/>
                <a:gd name="T52" fmla="*/ 173 w 224"/>
                <a:gd name="T53" fmla="*/ 113 h 157"/>
                <a:gd name="T54" fmla="*/ 186 w 224"/>
                <a:gd name="T55" fmla="*/ 121 h 157"/>
                <a:gd name="T56" fmla="*/ 193 w 224"/>
                <a:gd name="T57" fmla="*/ 134 h 157"/>
                <a:gd name="T58" fmla="*/ 188 w 224"/>
                <a:gd name="T59" fmla="*/ 147 h 157"/>
                <a:gd name="T60" fmla="*/ 163 w 224"/>
                <a:gd name="T61" fmla="*/ 137 h 157"/>
                <a:gd name="T62" fmla="*/ 171 w 224"/>
                <a:gd name="T63" fmla="*/ 147 h 157"/>
                <a:gd name="T64" fmla="*/ 180 w 224"/>
                <a:gd name="T65" fmla="*/ 152 h 157"/>
                <a:gd name="T66" fmla="*/ 171 w 224"/>
                <a:gd name="T67" fmla="*/ 152 h 157"/>
                <a:gd name="T68" fmla="*/ 150 w 224"/>
                <a:gd name="T69" fmla="*/ 145 h 157"/>
                <a:gd name="T70" fmla="*/ 139 w 224"/>
                <a:gd name="T71" fmla="*/ 139 h 157"/>
                <a:gd name="T72" fmla="*/ 133 w 224"/>
                <a:gd name="T73" fmla="*/ 130 h 157"/>
                <a:gd name="T74" fmla="*/ 122 w 224"/>
                <a:gd name="T75" fmla="*/ 109 h 157"/>
                <a:gd name="T76" fmla="*/ 124 w 224"/>
                <a:gd name="T77" fmla="*/ 104 h 157"/>
                <a:gd name="T78" fmla="*/ 128 w 224"/>
                <a:gd name="T79" fmla="*/ 96 h 157"/>
                <a:gd name="T80" fmla="*/ 133 w 224"/>
                <a:gd name="T81" fmla="*/ 87 h 157"/>
                <a:gd name="T82" fmla="*/ 128 w 224"/>
                <a:gd name="T83" fmla="*/ 76 h 157"/>
                <a:gd name="T84" fmla="*/ 120 w 224"/>
                <a:gd name="T85" fmla="*/ 70 h 157"/>
                <a:gd name="T86" fmla="*/ 115 w 224"/>
                <a:gd name="T87" fmla="*/ 70 h 157"/>
                <a:gd name="T88" fmla="*/ 107 w 224"/>
                <a:gd name="T89" fmla="*/ 68 h 157"/>
                <a:gd name="T90" fmla="*/ 92 w 224"/>
                <a:gd name="T91" fmla="*/ 52 h 157"/>
                <a:gd name="T92" fmla="*/ 78 w 224"/>
                <a:gd name="T93" fmla="*/ 55 h 157"/>
                <a:gd name="T94" fmla="*/ 65 w 224"/>
                <a:gd name="T95" fmla="*/ 55 h 157"/>
                <a:gd name="T96" fmla="*/ 50 w 224"/>
                <a:gd name="T97" fmla="*/ 55 h 157"/>
                <a:gd name="T98" fmla="*/ 22 w 224"/>
                <a:gd name="T99" fmla="*/ 50 h 157"/>
                <a:gd name="T100" fmla="*/ 9 w 224"/>
                <a:gd name="T101" fmla="*/ 42 h 157"/>
                <a:gd name="T102" fmla="*/ 5 w 224"/>
                <a:gd name="T103" fmla="*/ 33 h 157"/>
                <a:gd name="T104" fmla="*/ 7 w 224"/>
                <a:gd name="T105" fmla="*/ 25 h 157"/>
                <a:gd name="T106" fmla="*/ 145 w 224"/>
                <a:gd name="T107" fmla="*/ 107 h 157"/>
                <a:gd name="T108" fmla="*/ 154 w 224"/>
                <a:gd name="T109" fmla="*/ 100 h 157"/>
                <a:gd name="T110" fmla="*/ 145 w 224"/>
                <a:gd name="T111" fmla="*/ 10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4" h="157">
                  <a:moveTo>
                    <a:pt x="9" y="11"/>
                  </a:moveTo>
                  <a:cubicBezTo>
                    <a:pt x="12" y="16"/>
                    <a:pt x="19" y="4"/>
                    <a:pt x="22" y="9"/>
                  </a:cubicBezTo>
                  <a:cubicBezTo>
                    <a:pt x="24" y="9"/>
                    <a:pt x="23" y="5"/>
                    <a:pt x="24" y="5"/>
                  </a:cubicBezTo>
                  <a:cubicBezTo>
                    <a:pt x="26" y="4"/>
                    <a:pt x="27" y="7"/>
                    <a:pt x="29" y="7"/>
                  </a:cubicBezTo>
                  <a:cubicBezTo>
                    <a:pt x="32" y="7"/>
                    <a:pt x="32" y="0"/>
                    <a:pt x="37" y="5"/>
                  </a:cubicBezTo>
                  <a:cubicBezTo>
                    <a:pt x="36" y="13"/>
                    <a:pt x="32" y="7"/>
                    <a:pt x="29" y="11"/>
                  </a:cubicBezTo>
                  <a:cubicBezTo>
                    <a:pt x="28" y="12"/>
                    <a:pt x="33" y="12"/>
                    <a:pt x="33" y="12"/>
                  </a:cubicBezTo>
                  <a:cubicBezTo>
                    <a:pt x="32" y="15"/>
                    <a:pt x="30" y="15"/>
                    <a:pt x="29" y="18"/>
                  </a:cubicBezTo>
                  <a:cubicBezTo>
                    <a:pt x="29" y="21"/>
                    <a:pt x="31" y="22"/>
                    <a:pt x="31" y="24"/>
                  </a:cubicBezTo>
                  <a:cubicBezTo>
                    <a:pt x="32" y="27"/>
                    <a:pt x="30" y="33"/>
                    <a:pt x="35" y="33"/>
                  </a:cubicBezTo>
                  <a:cubicBezTo>
                    <a:pt x="39" y="32"/>
                    <a:pt x="35" y="22"/>
                    <a:pt x="37" y="18"/>
                  </a:cubicBezTo>
                  <a:cubicBezTo>
                    <a:pt x="46" y="20"/>
                    <a:pt x="45" y="13"/>
                    <a:pt x="48" y="9"/>
                  </a:cubicBezTo>
                  <a:cubicBezTo>
                    <a:pt x="50" y="13"/>
                    <a:pt x="55" y="5"/>
                    <a:pt x="57" y="11"/>
                  </a:cubicBezTo>
                  <a:cubicBezTo>
                    <a:pt x="61" y="11"/>
                    <a:pt x="59" y="5"/>
                    <a:pt x="65" y="7"/>
                  </a:cubicBezTo>
                  <a:cubicBezTo>
                    <a:pt x="64" y="14"/>
                    <a:pt x="69" y="15"/>
                    <a:pt x="74" y="16"/>
                  </a:cubicBezTo>
                  <a:cubicBezTo>
                    <a:pt x="72" y="22"/>
                    <a:pt x="73" y="21"/>
                    <a:pt x="76" y="25"/>
                  </a:cubicBezTo>
                  <a:cubicBezTo>
                    <a:pt x="78" y="23"/>
                    <a:pt x="80" y="23"/>
                    <a:pt x="83" y="25"/>
                  </a:cubicBezTo>
                  <a:cubicBezTo>
                    <a:pt x="87" y="27"/>
                    <a:pt x="87" y="23"/>
                    <a:pt x="89" y="22"/>
                  </a:cubicBezTo>
                  <a:cubicBezTo>
                    <a:pt x="91" y="21"/>
                    <a:pt x="94" y="23"/>
                    <a:pt x="94" y="20"/>
                  </a:cubicBezTo>
                  <a:cubicBezTo>
                    <a:pt x="100" y="22"/>
                    <a:pt x="102" y="22"/>
                    <a:pt x="107" y="20"/>
                  </a:cubicBezTo>
                  <a:cubicBezTo>
                    <a:pt x="107" y="24"/>
                    <a:pt x="112" y="22"/>
                    <a:pt x="111" y="22"/>
                  </a:cubicBezTo>
                  <a:cubicBezTo>
                    <a:pt x="113" y="23"/>
                    <a:pt x="113" y="26"/>
                    <a:pt x="115" y="27"/>
                  </a:cubicBezTo>
                  <a:cubicBezTo>
                    <a:pt x="116" y="28"/>
                    <a:pt x="119" y="29"/>
                    <a:pt x="120" y="29"/>
                  </a:cubicBezTo>
                  <a:cubicBezTo>
                    <a:pt x="121" y="30"/>
                    <a:pt x="120" y="31"/>
                    <a:pt x="122" y="31"/>
                  </a:cubicBezTo>
                  <a:cubicBezTo>
                    <a:pt x="126" y="31"/>
                    <a:pt x="121" y="34"/>
                    <a:pt x="124" y="37"/>
                  </a:cubicBezTo>
                  <a:cubicBezTo>
                    <a:pt x="125" y="38"/>
                    <a:pt x="126" y="34"/>
                    <a:pt x="126" y="33"/>
                  </a:cubicBezTo>
                  <a:cubicBezTo>
                    <a:pt x="129" y="35"/>
                    <a:pt x="129" y="38"/>
                    <a:pt x="133" y="39"/>
                  </a:cubicBezTo>
                  <a:cubicBezTo>
                    <a:pt x="137" y="39"/>
                    <a:pt x="139" y="37"/>
                    <a:pt x="143" y="37"/>
                  </a:cubicBezTo>
                  <a:cubicBezTo>
                    <a:pt x="142" y="44"/>
                    <a:pt x="154" y="40"/>
                    <a:pt x="154" y="46"/>
                  </a:cubicBezTo>
                  <a:cubicBezTo>
                    <a:pt x="156" y="46"/>
                    <a:pt x="157" y="46"/>
                    <a:pt x="158" y="44"/>
                  </a:cubicBezTo>
                  <a:cubicBezTo>
                    <a:pt x="160" y="45"/>
                    <a:pt x="161" y="48"/>
                    <a:pt x="161" y="52"/>
                  </a:cubicBezTo>
                  <a:cubicBezTo>
                    <a:pt x="163" y="52"/>
                    <a:pt x="163" y="51"/>
                    <a:pt x="163" y="50"/>
                  </a:cubicBezTo>
                  <a:cubicBezTo>
                    <a:pt x="166" y="52"/>
                    <a:pt x="168" y="56"/>
                    <a:pt x="174" y="55"/>
                  </a:cubicBezTo>
                  <a:cubicBezTo>
                    <a:pt x="173" y="57"/>
                    <a:pt x="172" y="59"/>
                    <a:pt x="174" y="59"/>
                  </a:cubicBezTo>
                  <a:cubicBezTo>
                    <a:pt x="176" y="62"/>
                    <a:pt x="169" y="65"/>
                    <a:pt x="174" y="66"/>
                  </a:cubicBezTo>
                  <a:cubicBezTo>
                    <a:pt x="172" y="69"/>
                    <a:pt x="167" y="69"/>
                    <a:pt x="167" y="74"/>
                  </a:cubicBezTo>
                  <a:cubicBezTo>
                    <a:pt x="171" y="81"/>
                    <a:pt x="180" y="72"/>
                    <a:pt x="182" y="80"/>
                  </a:cubicBezTo>
                  <a:cubicBezTo>
                    <a:pt x="184" y="79"/>
                    <a:pt x="183" y="77"/>
                    <a:pt x="184" y="76"/>
                  </a:cubicBezTo>
                  <a:cubicBezTo>
                    <a:pt x="186" y="76"/>
                    <a:pt x="185" y="80"/>
                    <a:pt x="186" y="81"/>
                  </a:cubicBezTo>
                  <a:cubicBezTo>
                    <a:pt x="186" y="81"/>
                    <a:pt x="188" y="85"/>
                    <a:pt x="188" y="85"/>
                  </a:cubicBezTo>
                  <a:cubicBezTo>
                    <a:pt x="190" y="85"/>
                    <a:pt x="192" y="81"/>
                    <a:pt x="191" y="89"/>
                  </a:cubicBezTo>
                  <a:cubicBezTo>
                    <a:pt x="196" y="89"/>
                    <a:pt x="197" y="86"/>
                    <a:pt x="202" y="87"/>
                  </a:cubicBezTo>
                  <a:cubicBezTo>
                    <a:pt x="203" y="88"/>
                    <a:pt x="204" y="90"/>
                    <a:pt x="204" y="93"/>
                  </a:cubicBezTo>
                  <a:cubicBezTo>
                    <a:pt x="208" y="93"/>
                    <a:pt x="214" y="91"/>
                    <a:pt x="212" y="96"/>
                  </a:cubicBezTo>
                  <a:cubicBezTo>
                    <a:pt x="219" y="93"/>
                    <a:pt x="215" y="97"/>
                    <a:pt x="221" y="98"/>
                  </a:cubicBezTo>
                  <a:cubicBezTo>
                    <a:pt x="224" y="102"/>
                    <a:pt x="215" y="104"/>
                    <a:pt x="216" y="104"/>
                  </a:cubicBezTo>
                  <a:cubicBezTo>
                    <a:pt x="214" y="105"/>
                    <a:pt x="217" y="106"/>
                    <a:pt x="217" y="106"/>
                  </a:cubicBezTo>
                  <a:cubicBezTo>
                    <a:pt x="213" y="111"/>
                    <a:pt x="209" y="110"/>
                    <a:pt x="206" y="117"/>
                  </a:cubicBezTo>
                  <a:cubicBezTo>
                    <a:pt x="204" y="117"/>
                    <a:pt x="203" y="117"/>
                    <a:pt x="202" y="119"/>
                  </a:cubicBezTo>
                  <a:cubicBezTo>
                    <a:pt x="201" y="118"/>
                    <a:pt x="193" y="118"/>
                    <a:pt x="193" y="115"/>
                  </a:cubicBezTo>
                  <a:cubicBezTo>
                    <a:pt x="193" y="111"/>
                    <a:pt x="184" y="115"/>
                    <a:pt x="186" y="107"/>
                  </a:cubicBezTo>
                  <a:cubicBezTo>
                    <a:pt x="182" y="108"/>
                    <a:pt x="182" y="106"/>
                    <a:pt x="182" y="104"/>
                  </a:cubicBezTo>
                  <a:cubicBezTo>
                    <a:pt x="179" y="104"/>
                    <a:pt x="177" y="104"/>
                    <a:pt x="174" y="104"/>
                  </a:cubicBezTo>
                  <a:cubicBezTo>
                    <a:pt x="170" y="103"/>
                    <a:pt x="174" y="110"/>
                    <a:pt x="173" y="113"/>
                  </a:cubicBezTo>
                  <a:cubicBezTo>
                    <a:pt x="173" y="117"/>
                    <a:pt x="178" y="117"/>
                    <a:pt x="178" y="121"/>
                  </a:cubicBezTo>
                  <a:cubicBezTo>
                    <a:pt x="182" y="118"/>
                    <a:pt x="185" y="125"/>
                    <a:pt x="186" y="121"/>
                  </a:cubicBezTo>
                  <a:cubicBezTo>
                    <a:pt x="188" y="123"/>
                    <a:pt x="189" y="127"/>
                    <a:pt x="189" y="132"/>
                  </a:cubicBezTo>
                  <a:cubicBezTo>
                    <a:pt x="189" y="134"/>
                    <a:pt x="193" y="133"/>
                    <a:pt x="193" y="134"/>
                  </a:cubicBezTo>
                  <a:cubicBezTo>
                    <a:pt x="196" y="138"/>
                    <a:pt x="191" y="147"/>
                    <a:pt x="191" y="150"/>
                  </a:cubicBezTo>
                  <a:cubicBezTo>
                    <a:pt x="187" y="152"/>
                    <a:pt x="189" y="148"/>
                    <a:pt x="188" y="147"/>
                  </a:cubicBezTo>
                  <a:cubicBezTo>
                    <a:pt x="185" y="145"/>
                    <a:pt x="179" y="146"/>
                    <a:pt x="178" y="141"/>
                  </a:cubicBezTo>
                  <a:cubicBezTo>
                    <a:pt x="171" y="142"/>
                    <a:pt x="172" y="135"/>
                    <a:pt x="163" y="137"/>
                  </a:cubicBezTo>
                  <a:cubicBezTo>
                    <a:pt x="164" y="141"/>
                    <a:pt x="170" y="138"/>
                    <a:pt x="171" y="141"/>
                  </a:cubicBezTo>
                  <a:cubicBezTo>
                    <a:pt x="164" y="147"/>
                    <a:pt x="177" y="144"/>
                    <a:pt x="171" y="147"/>
                  </a:cubicBezTo>
                  <a:cubicBezTo>
                    <a:pt x="171" y="149"/>
                    <a:pt x="176" y="149"/>
                    <a:pt x="178" y="150"/>
                  </a:cubicBezTo>
                  <a:cubicBezTo>
                    <a:pt x="179" y="151"/>
                    <a:pt x="178" y="152"/>
                    <a:pt x="180" y="152"/>
                  </a:cubicBezTo>
                  <a:cubicBezTo>
                    <a:pt x="183" y="152"/>
                    <a:pt x="184" y="153"/>
                    <a:pt x="184" y="156"/>
                  </a:cubicBezTo>
                  <a:cubicBezTo>
                    <a:pt x="178" y="157"/>
                    <a:pt x="175" y="155"/>
                    <a:pt x="171" y="152"/>
                  </a:cubicBezTo>
                  <a:cubicBezTo>
                    <a:pt x="168" y="151"/>
                    <a:pt x="163" y="151"/>
                    <a:pt x="160" y="148"/>
                  </a:cubicBezTo>
                  <a:cubicBezTo>
                    <a:pt x="157" y="147"/>
                    <a:pt x="153" y="145"/>
                    <a:pt x="150" y="145"/>
                  </a:cubicBezTo>
                  <a:cubicBezTo>
                    <a:pt x="148" y="145"/>
                    <a:pt x="148" y="142"/>
                    <a:pt x="147" y="141"/>
                  </a:cubicBezTo>
                  <a:cubicBezTo>
                    <a:pt x="144" y="140"/>
                    <a:pt x="141" y="141"/>
                    <a:pt x="139" y="139"/>
                  </a:cubicBezTo>
                  <a:cubicBezTo>
                    <a:pt x="137" y="138"/>
                    <a:pt x="139" y="135"/>
                    <a:pt x="137" y="134"/>
                  </a:cubicBezTo>
                  <a:cubicBezTo>
                    <a:pt x="136" y="132"/>
                    <a:pt x="132" y="134"/>
                    <a:pt x="133" y="130"/>
                  </a:cubicBezTo>
                  <a:cubicBezTo>
                    <a:pt x="125" y="130"/>
                    <a:pt x="125" y="122"/>
                    <a:pt x="120" y="119"/>
                  </a:cubicBezTo>
                  <a:cubicBezTo>
                    <a:pt x="122" y="118"/>
                    <a:pt x="120" y="112"/>
                    <a:pt x="122" y="109"/>
                  </a:cubicBezTo>
                  <a:cubicBezTo>
                    <a:pt x="123" y="109"/>
                    <a:pt x="126" y="110"/>
                    <a:pt x="126" y="109"/>
                  </a:cubicBezTo>
                  <a:cubicBezTo>
                    <a:pt x="126" y="108"/>
                    <a:pt x="123" y="106"/>
                    <a:pt x="124" y="104"/>
                  </a:cubicBezTo>
                  <a:cubicBezTo>
                    <a:pt x="124" y="103"/>
                    <a:pt x="128" y="104"/>
                    <a:pt x="128" y="104"/>
                  </a:cubicBezTo>
                  <a:cubicBezTo>
                    <a:pt x="129" y="103"/>
                    <a:pt x="127" y="98"/>
                    <a:pt x="128" y="96"/>
                  </a:cubicBezTo>
                  <a:cubicBezTo>
                    <a:pt x="128" y="96"/>
                    <a:pt x="131" y="97"/>
                    <a:pt x="132" y="96"/>
                  </a:cubicBezTo>
                  <a:cubicBezTo>
                    <a:pt x="134" y="94"/>
                    <a:pt x="131" y="89"/>
                    <a:pt x="133" y="87"/>
                  </a:cubicBezTo>
                  <a:cubicBezTo>
                    <a:pt x="133" y="85"/>
                    <a:pt x="130" y="85"/>
                    <a:pt x="128" y="85"/>
                  </a:cubicBezTo>
                  <a:cubicBezTo>
                    <a:pt x="128" y="82"/>
                    <a:pt x="128" y="79"/>
                    <a:pt x="128" y="76"/>
                  </a:cubicBezTo>
                  <a:cubicBezTo>
                    <a:pt x="126" y="76"/>
                    <a:pt x="125" y="76"/>
                    <a:pt x="124" y="78"/>
                  </a:cubicBezTo>
                  <a:cubicBezTo>
                    <a:pt x="121" y="76"/>
                    <a:pt x="123" y="72"/>
                    <a:pt x="120" y="70"/>
                  </a:cubicBezTo>
                  <a:cubicBezTo>
                    <a:pt x="120" y="70"/>
                    <a:pt x="118" y="72"/>
                    <a:pt x="117" y="72"/>
                  </a:cubicBezTo>
                  <a:cubicBezTo>
                    <a:pt x="117" y="72"/>
                    <a:pt x="115" y="70"/>
                    <a:pt x="115" y="70"/>
                  </a:cubicBezTo>
                  <a:cubicBezTo>
                    <a:pt x="114" y="70"/>
                    <a:pt x="112" y="67"/>
                    <a:pt x="111" y="66"/>
                  </a:cubicBezTo>
                  <a:cubicBezTo>
                    <a:pt x="110" y="66"/>
                    <a:pt x="109" y="69"/>
                    <a:pt x="107" y="68"/>
                  </a:cubicBezTo>
                  <a:cubicBezTo>
                    <a:pt x="107" y="68"/>
                    <a:pt x="104" y="64"/>
                    <a:pt x="100" y="65"/>
                  </a:cubicBezTo>
                  <a:cubicBezTo>
                    <a:pt x="108" y="56"/>
                    <a:pt x="90" y="61"/>
                    <a:pt x="92" y="52"/>
                  </a:cubicBezTo>
                  <a:cubicBezTo>
                    <a:pt x="88" y="52"/>
                    <a:pt x="83" y="52"/>
                    <a:pt x="83" y="57"/>
                  </a:cubicBezTo>
                  <a:cubicBezTo>
                    <a:pt x="80" y="59"/>
                    <a:pt x="78" y="55"/>
                    <a:pt x="78" y="55"/>
                  </a:cubicBezTo>
                  <a:cubicBezTo>
                    <a:pt x="76" y="55"/>
                    <a:pt x="75" y="57"/>
                    <a:pt x="72" y="57"/>
                  </a:cubicBezTo>
                  <a:cubicBezTo>
                    <a:pt x="69" y="57"/>
                    <a:pt x="68" y="55"/>
                    <a:pt x="65" y="55"/>
                  </a:cubicBezTo>
                  <a:cubicBezTo>
                    <a:pt x="61" y="55"/>
                    <a:pt x="61" y="57"/>
                    <a:pt x="57" y="57"/>
                  </a:cubicBezTo>
                  <a:cubicBezTo>
                    <a:pt x="53" y="57"/>
                    <a:pt x="52" y="56"/>
                    <a:pt x="50" y="55"/>
                  </a:cubicBezTo>
                  <a:cubicBezTo>
                    <a:pt x="41" y="55"/>
                    <a:pt x="34" y="56"/>
                    <a:pt x="25" y="53"/>
                  </a:cubicBezTo>
                  <a:cubicBezTo>
                    <a:pt x="24" y="53"/>
                    <a:pt x="22" y="50"/>
                    <a:pt x="22" y="50"/>
                  </a:cubicBezTo>
                  <a:cubicBezTo>
                    <a:pt x="18" y="49"/>
                    <a:pt x="15" y="51"/>
                    <a:pt x="16" y="46"/>
                  </a:cubicBezTo>
                  <a:cubicBezTo>
                    <a:pt x="13" y="46"/>
                    <a:pt x="7" y="48"/>
                    <a:pt x="9" y="42"/>
                  </a:cubicBezTo>
                  <a:cubicBezTo>
                    <a:pt x="15" y="44"/>
                    <a:pt x="16" y="40"/>
                    <a:pt x="20" y="39"/>
                  </a:cubicBezTo>
                  <a:cubicBezTo>
                    <a:pt x="17" y="35"/>
                    <a:pt x="7" y="38"/>
                    <a:pt x="5" y="33"/>
                  </a:cubicBezTo>
                  <a:cubicBezTo>
                    <a:pt x="3" y="33"/>
                    <a:pt x="3" y="34"/>
                    <a:pt x="3" y="35"/>
                  </a:cubicBezTo>
                  <a:cubicBezTo>
                    <a:pt x="0" y="34"/>
                    <a:pt x="5" y="27"/>
                    <a:pt x="7" y="25"/>
                  </a:cubicBezTo>
                  <a:cubicBezTo>
                    <a:pt x="5" y="19"/>
                    <a:pt x="10" y="17"/>
                    <a:pt x="9" y="11"/>
                  </a:cubicBezTo>
                  <a:close/>
                  <a:moveTo>
                    <a:pt x="145" y="107"/>
                  </a:moveTo>
                  <a:cubicBezTo>
                    <a:pt x="145" y="103"/>
                    <a:pt x="154" y="107"/>
                    <a:pt x="158" y="106"/>
                  </a:cubicBezTo>
                  <a:cubicBezTo>
                    <a:pt x="158" y="102"/>
                    <a:pt x="155" y="102"/>
                    <a:pt x="154" y="100"/>
                  </a:cubicBezTo>
                  <a:cubicBezTo>
                    <a:pt x="152" y="97"/>
                    <a:pt x="147" y="99"/>
                    <a:pt x="143" y="96"/>
                  </a:cubicBezTo>
                  <a:cubicBezTo>
                    <a:pt x="144" y="100"/>
                    <a:pt x="141" y="107"/>
                    <a:pt x="145" y="10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" name="îşľiḑè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3778927" y="772085"/>
              <a:ext cx="287161" cy="145681"/>
            </a:xfrm>
            <a:custGeom>
              <a:avLst/>
              <a:gdLst>
                <a:gd name="T0" fmla="*/ 15 w 138"/>
                <a:gd name="T1" fmla="*/ 53 h 70"/>
                <a:gd name="T2" fmla="*/ 17 w 138"/>
                <a:gd name="T3" fmla="*/ 47 h 70"/>
                <a:gd name="T4" fmla="*/ 24 w 138"/>
                <a:gd name="T5" fmla="*/ 45 h 70"/>
                <a:gd name="T6" fmla="*/ 28 w 138"/>
                <a:gd name="T7" fmla="*/ 44 h 70"/>
                <a:gd name="T8" fmla="*/ 49 w 138"/>
                <a:gd name="T9" fmla="*/ 42 h 70"/>
                <a:gd name="T10" fmla="*/ 28 w 138"/>
                <a:gd name="T11" fmla="*/ 40 h 70"/>
                <a:gd name="T12" fmla="*/ 26 w 138"/>
                <a:gd name="T13" fmla="*/ 38 h 70"/>
                <a:gd name="T14" fmla="*/ 21 w 138"/>
                <a:gd name="T15" fmla="*/ 40 h 70"/>
                <a:gd name="T16" fmla="*/ 10 w 138"/>
                <a:gd name="T17" fmla="*/ 38 h 70"/>
                <a:gd name="T18" fmla="*/ 19 w 138"/>
                <a:gd name="T19" fmla="*/ 31 h 70"/>
                <a:gd name="T20" fmla="*/ 24 w 138"/>
                <a:gd name="T21" fmla="*/ 31 h 70"/>
                <a:gd name="T22" fmla="*/ 4 w 138"/>
                <a:gd name="T23" fmla="*/ 27 h 70"/>
                <a:gd name="T24" fmla="*/ 0 w 138"/>
                <a:gd name="T25" fmla="*/ 21 h 70"/>
                <a:gd name="T26" fmla="*/ 10 w 138"/>
                <a:gd name="T27" fmla="*/ 14 h 70"/>
                <a:gd name="T28" fmla="*/ 10 w 138"/>
                <a:gd name="T29" fmla="*/ 12 h 70"/>
                <a:gd name="T30" fmla="*/ 28 w 138"/>
                <a:gd name="T31" fmla="*/ 4 h 70"/>
                <a:gd name="T32" fmla="*/ 34 w 138"/>
                <a:gd name="T33" fmla="*/ 1 h 70"/>
                <a:gd name="T34" fmla="*/ 37 w 138"/>
                <a:gd name="T35" fmla="*/ 3 h 70"/>
                <a:gd name="T36" fmla="*/ 41 w 138"/>
                <a:gd name="T37" fmla="*/ 10 h 70"/>
                <a:gd name="T38" fmla="*/ 37 w 138"/>
                <a:gd name="T39" fmla="*/ 12 h 70"/>
                <a:gd name="T40" fmla="*/ 41 w 138"/>
                <a:gd name="T41" fmla="*/ 14 h 70"/>
                <a:gd name="T42" fmla="*/ 43 w 138"/>
                <a:gd name="T43" fmla="*/ 10 h 70"/>
                <a:gd name="T44" fmla="*/ 54 w 138"/>
                <a:gd name="T45" fmla="*/ 8 h 70"/>
                <a:gd name="T46" fmla="*/ 60 w 138"/>
                <a:gd name="T47" fmla="*/ 17 h 70"/>
                <a:gd name="T48" fmla="*/ 67 w 138"/>
                <a:gd name="T49" fmla="*/ 14 h 70"/>
                <a:gd name="T50" fmla="*/ 73 w 138"/>
                <a:gd name="T51" fmla="*/ 8 h 70"/>
                <a:gd name="T52" fmla="*/ 79 w 138"/>
                <a:gd name="T53" fmla="*/ 10 h 70"/>
                <a:gd name="T54" fmla="*/ 80 w 138"/>
                <a:gd name="T55" fmla="*/ 17 h 70"/>
                <a:gd name="T56" fmla="*/ 84 w 138"/>
                <a:gd name="T57" fmla="*/ 25 h 70"/>
                <a:gd name="T58" fmla="*/ 92 w 138"/>
                <a:gd name="T59" fmla="*/ 19 h 70"/>
                <a:gd name="T60" fmla="*/ 86 w 138"/>
                <a:gd name="T61" fmla="*/ 16 h 70"/>
                <a:gd name="T62" fmla="*/ 86 w 138"/>
                <a:gd name="T63" fmla="*/ 4 h 70"/>
                <a:gd name="T64" fmla="*/ 93 w 138"/>
                <a:gd name="T65" fmla="*/ 3 h 70"/>
                <a:gd name="T66" fmla="*/ 101 w 138"/>
                <a:gd name="T67" fmla="*/ 16 h 70"/>
                <a:gd name="T68" fmla="*/ 106 w 138"/>
                <a:gd name="T69" fmla="*/ 19 h 70"/>
                <a:gd name="T70" fmla="*/ 110 w 138"/>
                <a:gd name="T71" fmla="*/ 25 h 70"/>
                <a:gd name="T72" fmla="*/ 108 w 138"/>
                <a:gd name="T73" fmla="*/ 31 h 70"/>
                <a:gd name="T74" fmla="*/ 114 w 138"/>
                <a:gd name="T75" fmla="*/ 38 h 70"/>
                <a:gd name="T76" fmla="*/ 131 w 138"/>
                <a:gd name="T77" fmla="*/ 40 h 70"/>
                <a:gd name="T78" fmla="*/ 136 w 138"/>
                <a:gd name="T79" fmla="*/ 45 h 70"/>
                <a:gd name="T80" fmla="*/ 138 w 138"/>
                <a:gd name="T81" fmla="*/ 49 h 70"/>
                <a:gd name="T82" fmla="*/ 123 w 138"/>
                <a:gd name="T83" fmla="*/ 49 h 70"/>
                <a:gd name="T84" fmla="*/ 127 w 138"/>
                <a:gd name="T85" fmla="*/ 62 h 70"/>
                <a:gd name="T86" fmla="*/ 106 w 138"/>
                <a:gd name="T87" fmla="*/ 62 h 70"/>
                <a:gd name="T88" fmla="*/ 80 w 138"/>
                <a:gd name="T89" fmla="*/ 62 h 70"/>
                <a:gd name="T90" fmla="*/ 71 w 138"/>
                <a:gd name="T91" fmla="*/ 64 h 70"/>
                <a:gd name="T92" fmla="*/ 69 w 138"/>
                <a:gd name="T93" fmla="*/ 68 h 70"/>
                <a:gd name="T94" fmla="*/ 45 w 138"/>
                <a:gd name="T95" fmla="*/ 68 h 70"/>
                <a:gd name="T96" fmla="*/ 37 w 138"/>
                <a:gd name="T97" fmla="*/ 57 h 70"/>
                <a:gd name="T98" fmla="*/ 23 w 138"/>
                <a:gd name="T99" fmla="*/ 53 h 70"/>
                <a:gd name="T100" fmla="*/ 21 w 138"/>
                <a:gd name="T101" fmla="*/ 55 h 70"/>
                <a:gd name="T102" fmla="*/ 21 w 138"/>
                <a:gd name="T103" fmla="*/ 51 h 70"/>
                <a:gd name="T104" fmla="*/ 15 w 138"/>
                <a:gd name="T105" fmla="*/ 5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8" h="70">
                  <a:moveTo>
                    <a:pt x="15" y="53"/>
                  </a:moveTo>
                  <a:cubicBezTo>
                    <a:pt x="11" y="53"/>
                    <a:pt x="16" y="48"/>
                    <a:pt x="17" y="47"/>
                  </a:cubicBezTo>
                  <a:cubicBezTo>
                    <a:pt x="17" y="45"/>
                    <a:pt x="22" y="46"/>
                    <a:pt x="24" y="45"/>
                  </a:cubicBezTo>
                  <a:cubicBezTo>
                    <a:pt x="26" y="45"/>
                    <a:pt x="26" y="44"/>
                    <a:pt x="28" y="44"/>
                  </a:cubicBezTo>
                  <a:cubicBezTo>
                    <a:pt x="35" y="43"/>
                    <a:pt x="44" y="46"/>
                    <a:pt x="49" y="42"/>
                  </a:cubicBezTo>
                  <a:cubicBezTo>
                    <a:pt x="47" y="37"/>
                    <a:pt x="35" y="42"/>
                    <a:pt x="28" y="40"/>
                  </a:cubicBezTo>
                  <a:cubicBezTo>
                    <a:pt x="27" y="40"/>
                    <a:pt x="26" y="38"/>
                    <a:pt x="26" y="38"/>
                  </a:cubicBezTo>
                  <a:cubicBezTo>
                    <a:pt x="25" y="38"/>
                    <a:pt x="23" y="40"/>
                    <a:pt x="21" y="40"/>
                  </a:cubicBezTo>
                  <a:cubicBezTo>
                    <a:pt x="17" y="40"/>
                    <a:pt x="13" y="37"/>
                    <a:pt x="10" y="38"/>
                  </a:cubicBezTo>
                  <a:cubicBezTo>
                    <a:pt x="5" y="32"/>
                    <a:pt x="19" y="34"/>
                    <a:pt x="19" y="31"/>
                  </a:cubicBezTo>
                  <a:cubicBezTo>
                    <a:pt x="19" y="27"/>
                    <a:pt x="23" y="30"/>
                    <a:pt x="24" y="31"/>
                  </a:cubicBezTo>
                  <a:cubicBezTo>
                    <a:pt x="24" y="20"/>
                    <a:pt x="13" y="30"/>
                    <a:pt x="4" y="27"/>
                  </a:cubicBezTo>
                  <a:cubicBezTo>
                    <a:pt x="0" y="24"/>
                    <a:pt x="8" y="21"/>
                    <a:pt x="0" y="21"/>
                  </a:cubicBezTo>
                  <a:cubicBezTo>
                    <a:pt x="2" y="18"/>
                    <a:pt x="2" y="12"/>
                    <a:pt x="10" y="14"/>
                  </a:cubicBezTo>
                  <a:cubicBezTo>
                    <a:pt x="12" y="14"/>
                    <a:pt x="10" y="11"/>
                    <a:pt x="10" y="12"/>
                  </a:cubicBezTo>
                  <a:cubicBezTo>
                    <a:pt x="13" y="7"/>
                    <a:pt x="21" y="6"/>
                    <a:pt x="28" y="4"/>
                  </a:cubicBezTo>
                  <a:cubicBezTo>
                    <a:pt x="30" y="3"/>
                    <a:pt x="30" y="0"/>
                    <a:pt x="34" y="1"/>
                  </a:cubicBezTo>
                  <a:cubicBezTo>
                    <a:pt x="34" y="3"/>
                    <a:pt x="36" y="2"/>
                    <a:pt x="37" y="3"/>
                  </a:cubicBezTo>
                  <a:cubicBezTo>
                    <a:pt x="37" y="7"/>
                    <a:pt x="34" y="10"/>
                    <a:pt x="41" y="10"/>
                  </a:cubicBezTo>
                  <a:cubicBezTo>
                    <a:pt x="41" y="12"/>
                    <a:pt x="39" y="11"/>
                    <a:pt x="37" y="12"/>
                  </a:cubicBezTo>
                  <a:cubicBezTo>
                    <a:pt x="37" y="13"/>
                    <a:pt x="40" y="14"/>
                    <a:pt x="41" y="14"/>
                  </a:cubicBezTo>
                  <a:cubicBezTo>
                    <a:pt x="43" y="13"/>
                    <a:pt x="42" y="10"/>
                    <a:pt x="43" y="10"/>
                  </a:cubicBezTo>
                  <a:cubicBezTo>
                    <a:pt x="47" y="8"/>
                    <a:pt x="50" y="9"/>
                    <a:pt x="54" y="8"/>
                  </a:cubicBezTo>
                  <a:cubicBezTo>
                    <a:pt x="56" y="11"/>
                    <a:pt x="60" y="12"/>
                    <a:pt x="60" y="17"/>
                  </a:cubicBezTo>
                  <a:cubicBezTo>
                    <a:pt x="64" y="17"/>
                    <a:pt x="62" y="12"/>
                    <a:pt x="67" y="14"/>
                  </a:cubicBezTo>
                  <a:cubicBezTo>
                    <a:pt x="69" y="12"/>
                    <a:pt x="71" y="10"/>
                    <a:pt x="73" y="8"/>
                  </a:cubicBezTo>
                  <a:cubicBezTo>
                    <a:pt x="74" y="9"/>
                    <a:pt x="76" y="10"/>
                    <a:pt x="79" y="10"/>
                  </a:cubicBezTo>
                  <a:cubicBezTo>
                    <a:pt x="80" y="13"/>
                    <a:pt x="79" y="15"/>
                    <a:pt x="80" y="17"/>
                  </a:cubicBezTo>
                  <a:cubicBezTo>
                    <a:pt x="81" y="20"/>
                    <a:pt x="86" y="20"/>
                    <a:pt x="84" y="25"/>
                  </a:cubicBezTo>
                  <a:cubicBezTo>
                    <a:pt x="88" y="24"/>
                    <a:pt x="88" y="20"/>
                    <a:pt x="92" y="19"/>
                  </a:cubicBezTo>
                  <a:cubicBezTo>
                    <a:pt x="91" y="17"/>
                    <a:pt x="87" y="17"/>
                    <a:pt x="86" y="16"/>
                  </a:cubicBezTo>
                  <a:cubicBezTo>
                    <a:pt x="84" y="12"/>
                    <a:pt x="87" y="9"/>
                    <a:pt x="86" y="4"/>
                  </a:cubicBezTo>
                  <a:cubicBezTo>
                    <a:pt x="89" y="5"/>
                    <a:pt x="90" y="2"/>
                    <a:pt x="93" y="3"/>
                  </a:cubicBezTo>
                  <a:cubicBezTo>
                    <a:pt x="94" y="6"/>
                    <a:pt x="98" y="11"/>
                    <a:pt x="101" y="16"/>
                  </a:cubicBezTo>
                  <a:cubicBezTo>
                    <a:pt x="101" y="16"/>
                    <a:pt x="105" y="24"/>
                    <a:pt x="106" y="19"/>
                  </a:cubicBezTo>
                  <a:cubicBezTo>
                    <a:pt x="109" y="20"/>
                    <a:pt x="107" y="25"/>
                    <a:pt x="110" y="25"/>
                  </a:cubicBezTo>
                  <a:cubicBezTo>
                    <a:pt x="110" y="28"/>
                    <a:pt x="110" y="30"/>
                    <a:pt x="108" y="31"/>
                  </a:cubicBezTo>
                  <a:cubicBezTo>
                    <a:pt x="109" y="34"/>
                    <a:pt x="116" y="32"/>
                    <a:pt x="114" y="38"/>
                  </a:cubicBezTo>
                  <a:cubicBezTo>
                    <a:pt x="121" y="34"/>
                    <a:pt x="121" y="41"/>
                    <a:pt x="131" y="40"/>
                  </a:cubicBezTo>
                  <a:cubicBezTo>
                    <a:pt x="127" y="47"/>
                    <a:pt x="135" y="44"/>
                    <a:pt x="136" y="45"/>
                  </a:cubicBezTo>
                  <a:cubicBezTo>
                    <a:pt x="137" y="46"/>
                    <a:pt x="133" y="51"/>
                    <a:pt x="138" y="49"/>
                  </a:cubicBezTo>
                  <a:cubicBezTo>
                    <a:pt x="135" y="58"/>
                    <a:pt x="131" y="47"/>
                    <a:pt x="123" y="49"/>
                  </a:cubicBezTo>
                  <a:cubicBezTo>
                    <a:pt x="121" y="56"/>
                    <a:pt x="130" y="54"/>
                    <a:pt x="127" y="62"/>
                  </a:cubicBezTo>
                  <a:cubicBezTo>
                    <a:pt x="120" y="64"/>
                    <a:pt x="112" y="66"/>
                    <a:pt x="106" y="62"/>
                  </a:cubicBezTo>
                  <a:cubicBezTo>
                    <a:pt x="100" y="58"/>
                    <a:pt x="88" y="57"/>
                    <a:pt x="80" y="62"/>
                  </a:cubicBezTo>
                  <a:cubicBezTo>
                    <a:pt x="78" y="63"/>
                    <a:pt x="76" y="62"/>
                    <a:pt x="71" y="64"/>
                  </a:cubicBezTo>
                  <a:cubicBezTo>
                    <a:pt x="69" y="65"/>
                    <a:pt x="69" y="66"/>
                    <a:pt x="69" y="68"/>
                  </a:cubicBezTo>
                  <a:cubicBezTo>
                    <a:pt x="64" y="65"/>
                    <a:pt x="54" y="70"/>
                    <a:pt x="45" y="68"/>
                  </a:cubicBezTo>
                  <a:cubicBezTo>
                    <a:pt x="43" y="64"/>
                    <a:pt x="40" y="61"/>
                    <a:pt x="37" y="57"/>
                  </a:cubicBezTo>
                  <a:cubicBezTo>
                    <a:pt x="32" y="56"/>
                    <a:pt x="23" y="59"/>
                    <a:pt x="23" y="53"/>
                  </a:cubicBezTo>
                  <a:cubicBezTo>
                    <a:pt x="21" y="53"/>
                    <a:pt x="21" y="54"/>
                    <a:pt x="21" y="55"/>
                  </a:cubicBezTo>
                  <a:cubicBezTo>
                    <a:pt x="18" y="54"/>
                    <a:pt x="19" y="51"/>
                    <a:pt x="21" y="51"/>
                  </a:cubicBezTo>
                  <a:cubicBezTo>
                    <a:pt x="21" y="47"/>
                    <a:pt x="15" y="51"/>
                    <a:pt x="15" y="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4" name="ïṩļïḓê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3011298" y="807105"/>
              <a:ext cx="2054948" cy="2382731"/>
            </a:xfrm>
            <a:custGeom>
              <a:avLst/>
              <a:gdLst>
                <a:gd name="T0" fmla="*/ 647 w 988"/>
                <a:gd name="T1" fmla="*/ 75 h 1146"/>
                <a:gd name="T2" fmla="*/ 582 w 988"/>
                <a:gd name="T3" fmla="*/ 120 h 1146"/>
                <a:gd name="T4" fmla="*/ 574 w 988"/>
                <a:gd name="T5" fmla="*/ 187 h 1146"/>
                <a:gd name="T6" fmla="*/ 654 w 988"/>
                <a:gd name="T7" fmla="*/ 241 h 1146"/>
                <a:gd name="T8" fmla="*/ 680 w 988"/>
                <a:gd name="T9" fmla="*/ 168 h 1146"/>
                <a:gd name="T10" fmla="*/ 748 w 988"/>
                <a:gd name="T11" fmla="*/ 166 h 1146"/>
                <a:gd name="T12" fmla="*/ 809 w 988"/>
                <a:gd name="T13" fmla="*/ 183 h 1146"/>
                <a:gd name="T14" fmla="*/ 833 w 988"/>
                <a:gd name="T15" fmla="*/ 247 h 1146"/>
                <a:gd name="T16" fmla="*/ 757 w 988"/>
                <a:gd name="T17" fmla="*/ 274 h 1146"/>
                <a:gd name="T18" fmla="*/ 804 w 988"/>
                <a:gd name="T19" fmla="*/ 302 h 1146"/>
                <a:gd name="T20" fmla="*/ 785 w 988"/>
                <a:gd name="T21" fmla="*/ 312 h 1146"/>
                <a:gd name="T22" fmla="*/ 701 w 988"/>
                <a:gd name="T23" fmla="*/ 373 h 1146"/>
                <a:gd name="T24" fmla="*/ 666 w 988"/>
                <a:gd name="T25" fmla="*/ 478 h 1146"/>
                <a:gd name="T26" fmla="*/ 593 w 988"/>
                <a:gd name="T27" fmla="*/ 437 h 1146"/>
                <a:gd name="T28" fmla="*/ 535 w 988"/>
                <a:gd name="T29" fmla="*/ 515 h 1146"/>
                <a:gd name="T30" fmla="*/ 600 w 988"/>
                <a:gd name="T31" fmla="*/ 547 h 1146"/>
                <a:gd name="T32" fmla="*/ 692 w 988"/>
                <a:gd name="T33" fmla="*/ 608 h 1146"/>
                <a:gd name="T34" fmla="*/ 766 w 988"/>
                <a:gd name="T35" fmla="*/ 597 h 1146"/>
                <a:gd name="T36" fmla="*/ 884 w 988"/>
                <a:gd name="T37" fmla="*/ 647 h 1146"/>
                <a:gd name="T38" fmla="*/ 988 w 988"/>
                <a:gd name="T39" fmla="*/ 711 h 1146"/>
                <a:gd name="T40" fmla="*/ 943 w 988"/>
                <a:gd name="T41" fmla="*/ 854 h 1146"/>
                <a:gd name="T42" fmla="*/ 885 w 988"/>
                <a:gd name="T43" fmla="*/ 918 h 1146"/>
                <a:gd name="T44" fmla="*/ 830 w 988"/>
                <a:gd name="T45" fmla="*/ 979 h 1146"/>
                <a:gd name="T46" fmla="*/ 779 w 988"/>
                <a:gd name="T47" fmla="*/ 1037 h 1146"/>
                <a:gd name="T48" fmla="*/ 757 w 988"/>
                <a:gd name="T49" fmla="*/ 1082 h 1146"/>
                <a:gd name="T50" fmla="*/ 716 w 988"/>
                <a:gd name="T51" fmla="*/ 1126 h 1146"/>
                <a:gd name="T52" fmla="*/ 703 w 988"/>
                <a:gd name="T53" fmla="*/ 1065 h 1146"/>
                <a:gd name="T54" fmla="*/ 735 w 988"/>
                <a:gd name="T55" fmla="*/ 936 h 1146"/>
                <a:gd name="T56" fmla="*/ 731 w 988"/>
                <a:gd name="T57" fmla="*/ 813 h 1146"/>
                <a:gd name="T58" fmla="*/ 666 w 988"/>
                <a:gd name="T59" fmla="*/ 729 h 1146"/>
                <a:gd name="T60" fmla="*/ 679 w 988"/>
                <a:gd name="T61" fmla="*/ 660 h 1146"/>
                <a:gd name="T62" fmla="*/ 621 w 988"/>
                <a:gd name="T63" fmla="*/ 588 h 1146"/>
                <a:gd name="T64" fmla="*/ 559 w 988"/>
                <a:gd name="T65" fmla="*/ 550 h 1146"/>
                <a:gd name="T66" fmla="*/ 464 w 988"/>
                <a:gd name="T67" fmla="*/ 496 h 1146"/>
                <a:gd name="T68" fmla="*/ 410 w 988"/>
                <a:gd name="T69" fmla="*/ 440 h 1146"/>
                <a:gd name="T70" fmla="*/ 410 w 988"/>
                <a:gd name="T71" fmla="*/ 463 h 1146"/>
                <a:gd name="T72" fmla="*/ 354 w 988"/>
                <a:gd name="T73" fmla="*/ 392 h 1146"/>
                <a:gd name="T74" fmla="*/ 319 w 988"/>
                <a:gd name="T75" fmla="*/ 267 h 1146"/>
                <a:gd name="T76" fmla="*/ 298 w 988"/>
                <a:gd name="T77" fmla="*/ 233 h 1146"/>
                <a:gd name="T78" fmla="*/ 244 w 988"/>
                <a:gd name="T79" fmla="*/ 174 h 1146"/>
                <a:gd name="T80" fmla="*/ 151 w 988"/>
                <a:gd name="T81" fmla="*/ 144 h 1146"/>
                <a:gd name="T82" fmla="*/ 105 w 988"/>
                <a:gd name="T83" fmla="*/ 168 h 1146"/>
                <a:gd name="T84" fmla="*/ 58 w 988"/>
                <a:gd name="T85" fmla="*/ 198 h 1146"/>
                <a:gd name="T86" fmla="*/ 24 w 988"/>
                <a:gd name="T87" fmla="*/ 153 h 1146"/>
                <a:gd name="T88" fmla="*/ 9 w 988"/>
                <a:gd name="T89" fmla="*/ 97 h 1146"/>
                <a:gd name="T90" fmla="*/ 28 w 988"/>
                <a:gd name="T91" fmla="*/ 62 h 1146"/>
                <a:gd name="T92" fmla="*/ 95 w 988"/>
                <a:gd name="T93" fmla="*/ 21 h 1146"/>
                <a:gd name="T94" fmla="*/ 255 w 988"/>
                <a:gd name="T95" fmla="*/ 38 h 1146"/>
                <a:gd name="T96" fmla="*/ 332 w 988"/>
                <a:gd name="T97" fmla="*/ 41 h 1146"/>
                <a:gd name="T98" fmla="*/ 451 w 988"/>
                <a:gd name="T99" fmla="*/ 73 h 1146"/>
                <a:gd name="T100" fmla="*/ 537 w 988"/>
                <a:gd name="T101" fmla="*/ 53 h 1146"/>
                <a:gd name="T102" fmla="*/ 561 w 988"/>
                <a:gd name="T103" fmla="*/ 12 h 1146"/>
                <a:gd name="T104" fmla="*/ 606 w 988"/>
                <a:gd name="T105" fmla="*/ 51 h 1146"/>
                <a:gd name="T106" fmla="*/ 324 w 988"/>
                <a:gd name="T107" fmla="*/ 86 h 1146"/>
                <a:gd name="T108" fmla="*/ 418 w 988"/>
                <a:gd name="T109" fmla="*/ 135 h 1146"/>
                <a:gd name="T110" fmla="*/ 403 w 988"/>
                <a:gd name="T111" fmla="*/ 133 h 1146"/>
                <a:gd name="T112" fmla="*/ 533 w 988"/>
                <a:gd name="T113" fmla="*/ 250 h 1146"/>
                <a:gd name="T114" fmla="*/ 576 w 988"/>
                <a:gd name="T115" fmla="*/ 295 h 1146"/>
                <a:gd name="T116" fmla="*/ 613 w 988"/>
                <a:gd name="T117" fmla="*/ 271 h 1146"/>
                <a:gd name="T118" fmla="*/ 606 w 988"/>
                <a:gd name="T119" fmla="*/ 340 h 1146"/>
                <a:gd name="T120" fmla="*/ 671 w 988"/>
                <a:gd name="T121" fmla="*/ 317 h 1146"/>
                <a:gd name="T122" fmla="*/ 653 w 988"/>
                <a:gd name="T123" fmla="*/ 338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88" h="1146">
                  <a:moveTo>
                    <a:pt x="602" y="62"/>
                  </a:moveTo>
                  <a:cubicBezTo>
                    <a:pt x="603" y="66"/>
                    <a:pt x="608" y="59"/>
                    <a:pt x="606" y="68"/>
                  </a:cubicBezTo>
                  <a:cubicBezTo>
                    <a:pt x="608" y="68"/>
                    <a:pt x="610" y="68"/>
                    <a:pt x="612" y="68"/>
                  </a:cubicBezTo>
                  <a:cubicBezTo>
                    <a:pt x="614" y="66"/>
                    <a:pt x="616" y="63"/>
                    <a:pt x="615" y="58"/>
                  </a:cubicBezTo>
                  <a:cubicBezTo>
                    <a:pt x="618" y="57"/>
                    <a:pt x="619" y="56"/>
                    <a:pt x="619" y="53"/>
                  </a:cubicBezTo>
                  <a:cubicBezTo>
                    <a:pt x="625" y="55"/>
                    <a:pt x="620" y="47"/>
                    <a:pt x="626" y="49"/>
                  </a:cubicBezTo>
                  <a:cubicBezTo>
                    <a:pt x="626" y="45"/>
                    <a:pt x="626" y="40"/>
                    <a:pt x="626" y="36"/>
                  </a:cubicBezTo>
                  <a:cubicBezTo>
                    <a:pt x="633" y="35"/>
                    <a:pt x="636" y="34"/>
                    <a:pt x="641" y="36"/>
                  </a:cubicBezTo>
                  <a:cubicBezTo>
                    <a:pt x="643" y="37"/>
                    <a:pt x="642" y="40"/>
                    <a:pt x="643" y="41"/>
                  </a:cubicBezTo>
                  <a:cubicBezTo>
                    <a:pt x="644" y="42"/>
                    <a:pt x="646" y="41"/>
                    <a:pt x="647" y="41"/>
                  </a:cubicBezTo>
                  <a:cubicBezTo>
                    <a:pt x="649" y="42"/>
                    <a:pt x="650" y="45"/>
                    <a:pt x="653" y="45"/>
                  </a:cubicBezTo>
                  <a:cubicBezTo>
                    <a:pt x="653" y="51"/>
                    <a:pt x="650" y="53"/>
                    <a:pt x="647" y="55"/>
                  </a:cubicBezTo>
                  <a:cubicBezTo>
                    <a:pt x="651" y="57"/>
                    <a:pt x="649" y="64"/>
                    <a:pt x="654" y="66"/>
                  </a:cubicBezTo>
                  <a:cubicBezTo>
                    <a:pt x="653" y="70"/>
                    <a:pt x="648" y="71"/>
                    <a:pt x="647" y="75"/>
                  </a:cubicBezTo>
                  <a:cubicBezTo>
                    <a:pt x="644" y="75"/>
                    <a:pt x="642" y="78"/>
                    <a:pt x="641" y="75"/>
                  </a:cubicBezTo>
                  <a:cubicBezTo>
                    <a:pt x="638" y="77"/>
                    <a:pt x="638" y="82"/>
                    <a:pt x="636" y="84"/>
                  </a:cubicBezTo>
                  <a:cubicBezTo>
                    <a:pt x="634" y="83"/>
                    <a:pt x="637" y="79"/>
                    <a:pt x="628" y="81"/>
                  </a:cubicBezTo>
                  <a:cubicBezTo>
                    <a:pt x="628" y="79"/>
                    <a:pt x="631" y="79"/>
                    <a:pt x="632" y="79"/>
                  </a:cubicBezTo>
                  <a:cubicBezTo>
                    <a:pt x="628" y="73"/>
                    <a:pt x="621" y="81"/>
                    <a:pt x="615" y="79"/>
                  </a:cubicBezTo>
                  <a:cubicBezTo>
                    <a:pt x="617" y="85"/>
                    <a:pt x="615" y="83"/>
                    <a:pt x="615" y="90"/>
                  </a:cubicBezTo>
                  <a:cubicBezTo>
                    <a:pt x="613" y="90"/>
                    <a:pt x="614" y="88"/>
                    <a:pt x="613" y="86"/>
                  </a:cubicBezTo>
                  <a:cubicBezTo>
                    <a:pt x="609" y="87"/>
                    <a:pt x="610" y="93"/>
                    <a:pt x="604" y="92"/>
                  </a:cubicBezTo>
                  <a:cubicBezTo>
                    <a:pt x="605" y="94"/>
                    <a:pt x="608" y="93"/>
                    <a:pt x="608" y="96"/>
                  </a:cubicBezTo>
                  <a:cubicBezTo>
                    <a:pt x="608" y="99"/>
                    <a:pt x="606" y="100"/>
                    <a:pt x="606" y="103"/>
                  </a:cubicBezTo>
                  <a:cubicBezTo>
                    <a:pt x="602" y="99"/>
                    <a:pt x="596" y="110"/>
                    <a:pt x="595" y="109"/>
                  </a:cubicBezTo>
                  <a:cubicBezTo>
                    <a:pt x="594" y="108"/>
                    <a:pt x="591" y="106"/>
                    <a:pt x="591" y="112"/>
                  </a:cubicBezTo>
                  <a:cubicBezTo>
                    <a:pt x="589" y="112"/>
                    <a:pt x="586" y="112"/>
                    <a:pt x="584" y="112"/>
                  </a:cubicBezTo>
                  <a:cubicBezTo>
                    <a:pt x="581" y="113"/>
                    <a:pt x="582" y="117"/>
                    <a:pt x="582" y="120"/>
                  </a:cubicBezTo>
                  <a:cubicBezTo>
                    <a:pt x="579" y="118"/>
                    <a:pt x="578" y="118"/>
                    <a:pt x="578" y="122"/>
                  </a:cubicBezTo>
                  <a:cubicBezTo>
                    <a:pt x="574" y="118"/>
                    <a:pt x="573" y="121"/>
                    <a:pt x="569" y="122"/>
                  </a:cubicBezTo>
                  <a:cubicBezTo>
                    <a:pt x="570" y="123"/>
                    <a:pt x="571" y="126"/>
                    <a:pt x="571" y="129"/>
                  </a:cubicBezTo>
                  <a:cubicBezTo>
                    <a:pt x="566" y="125"/>
                    <a:pt x="568" y="130"/>
                    <a:pt x="565" y="135"/>
                  </a:cubicBezTo>
                  <a:cubicBezTo>
                    <a:pt x="563" y="139"/>
                    <a:pt x="558" y="143"/>
                    <a:pt x="557" y="151"/>
                  </a:cubicBezTo>
                  <a:cubicBezTo>
                    <a:pt x="553" y="154"/>
                    <a:pt x="551" y="159"/>
                    <a:pt x="548" y="163"/>
                  </a:cubicBezTo>
                  <a:cubicBezTo>
                    <a:pt x="548" y="166"/>
                    <a:pt x="550" y="163"/>
                    <a:pt x="550" y="163"/>
                  </a:cubicBezTo>
                  <a:cubicBezTo>
                    <a:pt x="552" y="163"/>
                    <a:pt x="551" y="164"/>
                    <a:pt x="552" y="165"/>
                  </a:cubicBezTo>
                  <a:cubicBezTo>
                    <a:pt x="553" y="165"/>
                    <a:pt x="555" y="168"/>
                    <a:pt x="556" y="168"/>
                  </a:cubicBezTo>
                  <a:cubicBezTo>
                    <a:pt x="557" y="169"/>
                    <a:pt x="559" y="164"/>
                    <a:pt x="563" y="168"/>
                  </a:cubicBezTo>
                  <a:cubicBezTo>
                    <a:pt x="564" y="169"/>
                    <a:pt x="565" y="170"/>
                    <a:pt x="567" y="170"/>
                  </a:cubicBezTo>
                  <a:cubicBezTo>
                    <a:pt x="567" y="173"/>
                    <a:pt x="567" y="175"/>
                    <a:pt x="567" y="178"/>
                  </a:cubicBezTo>
                  <a:cubicBezTo>
                    <a:pt x="567" y="180"/>
                    <a:pt x="570" y="179"/>
                    <a:pt x="571" y="181"/>
                  </a:cubicBezTo>
                  <a:cubicBezTo>
                    <a:pt x="572" y="183"/>
                    <a:pt x="575" y="183"/>
                    <a:pt x="574" y="187"/>
                  </a:cubicBezTo>
                  <a:cubicBezTo>
                    <a:pt x="584" y="186"/>
                    <a:pt x="591" y="189"/>
                    <a:pt x="597" y="187"/>
                  </a:cubicBezTo>
                  <a:cubicBezTo>
                    <a:pt x="598" y="194"/>
                    <a:pt x="606" y="192"/>
                    <a:pt x="610" y="196"/>
                  </a:cubicBezTo>
                  <a:cubicBezTo>
                    <a:pt x="611" y="197"/>
                    <a:pt x="611" y="196"/>
                    <a:pt x="612" y="198"/>
                  </a:cubicBezTo>
                  <a:cubicBezTo>
                    <a:pt x="612" y="201"/>
                    <a:pt x="614" y="198"/>
                    <a:pt x="613" y="198"/>
                  </a:cubicBezTo>
                  <a:cubicBezTo>
                    <a:pt x="616" y="198"/>
                    <a:pt x="616" y="201"/>
                    <a:pt x="617" y="202"/>
                  </a:cubicBezTo>
                  <a:cubicBezTo>
                    <a:pt x="620" y="203"/>
                    <a:pt x="624" y="201"/>
                    <a:pt x="623" y="206"/>
                  </a:cubicBezTo>
                  <a:cubicBezTo>
                    <a:pt x="633" y="205"/>
                    <a:pt x="638" y="209"/>
                    <a:pt x="647" y="209"/>
                  </a:cubicBezTo>
                  <a:cubicBezTo>
                    <a:pt x="647" y="215"/>
                    <a:pt x="646" y="221"/>
                    <a:pt x="649" y="224"/>
                  </a:cubicBezTo>
                  <a:cubicBezTo>
                    <a:pt x="649" y="224"/>
                    <a:pt x="651" y="227"/>
                    <a:pt x="651" y="226"/>
                  </a:cubicBezTo>
                  <a:cubicBezTo>
                    <a:pt x="651" y="228"/>
                    <a:pt x="649" y="230"/>
                    <a:pt x="649" y="230"/>
                  </a:cubicBezTo>
                  <a:cubicBezTo>
                    <a:pt x="650" y="232"/>
                    <a:pt x="651" y="230"/>
                    <a:pt x="653" y="232"/>
                  </a:cubicBezTo>
                  <a:cubicBezTo>
                    <a:pt x="653" y="232"/>
                    <a:pt x="649" y="237"/>
                    <a:pt x="654" y="235"/>
                  </a:cubicBezTo>
                  <a:cubicBezTo>
                    <a:pt x="653" y="237"/>
                    <a:pt x="652" y="238"/>
                    <a:pt x="653" y="241"/>
                  </a:cubicBezTo>
                  <a:cubicBezTo>
                    <a:pt x="653" y="243"/>
                    <a:pt x="654" y="242"/>
                    <a:pt x="654" y="241"/>
                  </a:cubicBezTo>
                  <a:cubicBezTo>
                    <a:pt x="657" y="241"/>
                    <a:pt x="655" y="244"/>
                    <a:pt x="656" y="245"/>
                  </a:cubicBezTo>
                  <a:cubicBezTo>
                    <a:pt x="657" y="245"/>
                    <a:pt x="659" y="244"/>
                    <a:pt x="660" y="245"/>
                  </a:cubicBezTo>
                  <a:cubicBezTo>
                    <a:pt x="662" y="247"/>
                    <a:pt x="669" y="247"/>
                    <a:pt x="675" y="245"/>
                  </a:cubicBezTo>
                  <a:cubicBezTo>
                    <a:pt x="677" y="237"/>
                    <a:pt x="677" y="233"/>
                    <a:pt x="675" y="226"/>
                  </a:cubicBezTo>
                  <a:cubicBezTo>
                    <a:pt x="676" y="224"/>
                    <a:pt x="672" y="225"/>
                    <a:pt x="671" y="224"/>
                  </a:cubicBezTo>
                  <a:cubicBezTo>
                    <a:pt x="669" y="221"/>
                    <a:pt x="674" y="215"/>
                    <a:pt x="667" y="217"/>
                  </a:cubicBezTo>
                  <a:cubicBezTo>
                    <a:pt x="669" y="215"/>
                    <a:pt x="672" y="215"/>
                    <a:pt x="671" y="211"/>
                  </a:cubicBezTo>
                  <a:cubicBezTo>
                    <a:pt x="679" y="213"/>
                    <a:pt x="678" y="207"/>
                    <a:pt x="684" y="207"/>
                  </a:cubicBezTo>
                  <a:cubicBezTo>
                    <a:pt x="687" y="208"/>
                    <a:pt x="685" y="203"/>
                    <a:pt x="686" y="202"/>
                  </a:cubicBezTo>
                  <a:cubicBezTo>
                    <a:pt x="686" y="202"/>
                    <a:pt x="691" y="204"/>
                    <a:pt x="692" y="202"/>
                  </a:cubicBezTo>
                  <a:cubicBezTo>
                    <a:pt x="687" y="194"/>
                    <a:pt x="694" y="186"/>
                    <a:pt x="690" y="181"/>
                  </a:cubicBezTo>
                  <a:cubicBezTo>
                    <a:pt x="690" y="179"/>
                    <a:pt x="687" y="181"/>
                    <a:pt x="688" y="181"/>
                  </a:cubicBezTo>
                  <a:cubicBezTo>
                    <a:pt x="685" y="179"/>
                    <a:pt x="688" y="175"/>
                    <a:pt x="682" y="176"/>
                  </a:cubicBezTo>
                  <a:cubicBezTo>
                    <a:pt x="683" y="172"/>
                    <a:pt x="680" y="172"/>
                    <a:pt x="680" y="168"/>
                  </a:cubicBezTo>
                  <a:cubicBezTo>
                    <a:pt x="680" y="164"/>
                    <a:pt x="682" y="162"/>
                    <a:pt x="686" y="163"/>
                  </a:cubicBezTo>
                  <a:cubicBezTo>
                    <a:pt x="683" y="161"/>
                    <a:pt x="688" y="150"/>
                    <a:pt x="680" y="150"/>
                  </a:cubicBezTo>
                  <a:cubicBezTo>
                    <a:pt x="682" y="148"/>
                    <a:pt x="682" y="147"/>
                    <a:pt x="682" y="144"/>
                  </a:cubicBezTo>
                  <a:cubicBezTo>
                    <a:pt x="682" y="144"/>
                    <a:pt x="680" y="143"/>
                    <a:pt x="680" y="142"/>
                  </a:cubicBezTo>
                  <a:cubicBezTo>
                    <a:pt x="681" y="142"/>
                    <a:pt x="683" y="142"/>
                    <a:pt x="682" y="140"/>
                  </a:cubicBezTo>
                  <a:cubicBezTo>
                    <a:pt x="682" y="139"/>
                    <a:pt x="680" y="138"/>
                    <a:pt x="680" y="137"/>
                  </a:cubicBezTo>
                  <a:cubicBezTo>
                    <a:pt x="680" y="134"/>
                    <a:pt x="684" y="130"/>
                    <a:pt x="680" y="129"/>
                  </a:cubicBezTo>
                  <a:cubicBezTo>
                    <a:pt x="681" y="126"/>
                    <a:pt x="696" y="125"/>
                    <a:pt x="694" y="131"/>
                  </a:cubicBezTo>
                  <a:cubicBezTo>
                    <a:pt x="701" y="131"/>
                    <a:pt x="711" y="133"/>
                    <a:pt x="714" y="127"/>
                  </a:cubicBezTo>
                  <a:cubicBezTo>
                    <a:pt x="718" y="132"/>
                    <a:pt x="728" y="132"/>
                    <a:pt x="727" y="142"/>
                  </a:cubicBezTo>
                  <a:cubicBezTo>
                    <a:pt x="732" y="142"/>
                    <a:pt x="737" y="142"/>
                    <a:pt x="742" y="142"/>
                  </a:cubicBezTo>
                  <a:cubicBezTo>
                    <a:pt x="741" y="145"/>
                    <a:pt x="743" y="146"/>
                    <a:pt x="746" y="146"/>
                  </a:cubicBezTo>
                  <a:cubicBezTo>
                    <a:pt x="746" y="150"/>
                    <a:pt x="745" y="153"/>
                    <a:pt x="746" y="157"/>
                  </a:cubicBezTo>
                  <a:cubicBezTo>
                    <a:pt x="746" y="161"/>
                    <a:pt x="751" y="165"/>
                    <a:pt x="748" y="166"/>
                  </a:cubicBezTo>
                  <a:cubicBezTo>
                    <a:pt x="748" y="169"/>
                    <a:pt x="751" y="168"/>
                    <a:pt x="753" y="168"/>
                  </a:cubicBezTo>
                  <a:cubicBezTo>
                    <a:pt x="752" y="174"/>
                    <a:pt x="760" y="171"/>
                    <a:pt x="755" y="176"/>
                  </a:cubicBezTo>
                  <a:cubicBezTo>
                    <a:pt x="763" y="177"/>
                    <a:pt x="765" y="173"/>
                    <a:pt x="772" y="174"/>
                  </a:cubicBezTo>
                  <a:cubicBezTo>
                    <a:pt x="772" y="172"/>
                    <a:pt x="771" y="171"/>
                    <a:pt x="770" y="170"/>
                  </a:cubicBezTo>
                  <a:cubicBezTo>
                    <a:pt x="771" y="166"/>
                    <a:pt x="773" y="166"/>
                    <a:pt x="776" y="168"/>
                  </a:cubicBezTo>
                  <a:cubicBezTo>
                    <a:pt x="773" y="162"/>
                    <a:pt x="780" y="163"/>
                    <a:pt x="781" y="161"/>
                  </a:cubicBezTo>
                  <a:cubicBezTo>
                    <a:pt x="782" y="159"/>
                    <a:pt x="779" y="159"/>
                    <a:pt x="779" y="159"/>
                  </a:cubicBezTo>
                  <a:cubicBezTo>
                    <a:pt x="779" y="157"/>
                    <a:pt x="783" y="156"/>
                    <a:pt x="787" y="155"/>
                  </a:cubicBezTo>
                  <a:cubicBezTo>
                    <a:pt x="783" y="159"/>
                    <a:pt x="786" y="159"/>
                    <a:pt x="790" y="165"/>
                  </a:cubicBezTo>
                  <a:cubicBezTo>
                    <a:pt x="793" y="167"/>
                    <a:pt x="795" y="172"/>
                    <a:pt x="802" y="172"/>
                  </a:cubicBezTo>
                  <a:cubicBezTo>
                    <a:pt x="801" y="174"/>
                    <a:pt x="798" y="173"/>
                    <a:pt x="798" y="176"/>
                  </a:cubicBezTo>
                  <a:cubicBezTo>
                    <a:pt x="799" y="178"/>
                    <a:pt x="802" y="178"/>
                    <a:pt x="802" y="181"/>
                  </a:cubicBezTo>
                  <a:cubicBezTo>
                    <a:pt x="804" y="182"/>
                    <a:pt x="803" y="178"/>
                    <a:pt x="804" y="178"/>
                  </a:cubicBezTo>
                  <a:cubicBezTo>
                    <a:pt x="808" y="176"/>
                    <a:pt x="802" y="185"/>
                    <a:pt x="809" y="183"/>
                  </a:cubicBezTo>
                  <a:cubicBezTo>
                    <a:pt x="806" y="188"/>
                    <a:pt x="810" y="190"/>
                    <a:pt x="805" y="194"/>
                  </a:cubicBezTo>
                  <a:cubicBezTo>
                    <a:pt x="806" y="198"/>
                    <a:pt x="811" y="196"/>
                    <a:pt x="813" y="198"/>
                  </a:cubicBezTo>
                  <a:cubicBezTo>
                    <a:pt x="813" y="199"/>
                    <a:pt x="810" y="201"/>
                    <a:pt x="811" y="202"/>
                  </a:cubicBezTo>
                  <a:cubicBezTo>
                    <a:pt x="812" y="203"/>
                    <a:pt x="815" y="203"/>
                    <a:pt x="817" y="204"/>
                  </a:cubicBezTo>
                  <a:cubicBezTo>
                    <a:pt x="818" y="204"/>
                    <a:pt x="819" y="207"/>
                    <a:pt x="820" y="207"/>
                  </a:cubicBezTo>
                  <a:cubicBezTo>
                    <a:pt x="823" y="209"/>
                    <a:pt x="827" y="210"/>
                    <a:pt x="830" y="213"/>
                  </a:cubicBezTo>
                  <a:cubicBezTo>
                    <a:pt x="832" y="214"/>
                    <a:pt x="834" y="206"/>
                    <a:pt x="835" y="211"/>
                  </a:cubicBezTo>
                  <a:cubicBezTo>
                    <a:pt x="835" y="216"/>
                    <a:pt x="831" y="216"/>
                    <a:pt x="826" y="217"/>
                  </a:cubicBezTo>
                  <a:cubicBezTo>
                    <a:pt x="829" y="220"/>
                    <a:pt x="835" y="222"/>
                    <a:pt x="841" y="222"/>
                  </a:cubicBezTo>
                  <a:cubicBezTo>
                    <a:pt x="840" y="225"/>
                    <a:pt x="842" y="226"/>
                    <a:pt x="845" y="226"/>
                  </a:cubicBezTo>
                  <a:cubicBezTo>
                    <a:pt x="844" y="230"/>
                    <a:pt x="845" y="232"/>
                    <a:pt x="848" y="232"/>
                  </a:cubicBezTo>
                  <a:cubicBezTo>
                    <a:pt x="847" y="234"/>
                    <a:pt x="846" y="237"/>
                    <a:pt x="846" y="241"/>
                  </a:cubicBezTo>
                  <a:cubicBezTo>
                    <a:pt x="843" y="242"/>
                    <a:pt x="839" y="242"/>
                    <a:pt x="835" y="245"/>
                  </a:cubicBezTo>
                  <a:cubicBezTo>
                    <a:pt x="834" y="245"/>
                    <a:pt x="835" y="246"/>
                    <a:pt x="833" y="247"/>
                  </a:cubicBezTo>
                  <a:cubicBezTo>
                    <a:pt x="831" y="247"/>
                    <a:pt x="830" y="247"/>
                    <a:pt x="830" y="248"/>
                  </a:cubicBezTo>
                  <a:cubicBezTo>
                    <a:pt x="829" y="252"/>
                    <a:pt x="825" y="249"/>
                    <a:pt x="826" y="248"/>
                  </a:cubicBezTo>
                  <a:cubicBezTo>
                    <a:pt x="825" y="249"/>
                    <a:pt x="823" y="251"/>
                    <a:pt x="822" y="252"/>
                  </a:cubicBezTo>
                  <a:cubicBezTo>
                    <a:pt x="822" y="253"/>
                    <a:pt x="821" y="257"/>
                    <a:pt x="820" y="258"/>
                  </a:cubicBezTo>
                  <a:cubicBezTo>
                    <a:pt x="819" y="259"/>
                    <a:pt x="812" y="257"/>
                    <a:pt x="817" y="260"/>
                  </a:cubicBezTo>
                  <a:cubicBezTo>
                    <a:pt x="814" y="263"/>
                    <a:pt x="808" y="261"/>
                    <a:pt x="805" y="261"/>
                  </a:cubicBezTo>
                  <a:cubicBezTo>
                    <a:pt x="801" y="262"/>
                    <a:pt x="798" y="262"/>
                    <a:pt x="794" y="261"/>
                  </a:cubicBezTo>
                  <a:cubicBezTo>
                    <a:pt x="791" y="261"/>
                    <a:pt x="791" y="260"/>
                    <a:pt x="789" y="260"/>
                  </a:cubicBezTo>
                  <a:cubicBezTo>
                    <a:pt x="780" y="258"/>
                    <a:pt x="772" y="260"/>
                    <a:pt x="764" y="261"/>
                  </a:cubicBezTo>
                  <a:cubicBezTo>
                    <a:pt x="758" y="264"/>
                    <a:pt x="756" y="271"/>
                    <a:pt x="748" y="273"/>
                  </a:cubicBezTo>
                  <a:cubicBezTo>
                    <a:pt x="752" y="277"/>
                    <a:pt x="744" y="277"/>
                    <a:pt x="742" y="280"/>
                  </a:cubicBezTo>
                  <a:cubicBezTo>
                    <a:pt x="743" y="282"/>
                    <a:pt x="744" y="283"/>
                    <a:pt x="744" y="286"/>
                  </a:cubicBezTo>
                  <a:cubicBezTo>
                    <a:pt x="747" y="284"/>
                    <a:pt x="747" y="280"/>
                    <a:pt x="749" y="278"/>
                  </a:cubicBezTo>
                  <a:cubicBezTo>
                    <a:pt x="751" y="277"/>
                    <a:pt x="757" y="278"/>
                    <a:pt x="757" y="274"/>
                  </a:cubicBezTo>
                  <a:cubicBezTo>
                    <a:pt x="757" y="268"/>
                    <a:pt x="760" y="279"/>
                    <a:pt x="761" y="271"/>
                  </a:cubicBezTo>
                  <a:cubicBezTo>
                    <a:pt x="763" y="269"/>
                    <a:pt x="764" y="273"/>
                    <a:pt x="764" y="273"/>
                  </a:cubicBezTo>
                  <a:cubicBezTo>
                    <a:pt x="766" y="272"/>
                    <a:pt x="765" y="269"/>
                    <a:pt x="766" y="269"/>
                  </a:cubicBezTo>
                  <a:cubicBezTo>
                    <a:pt x="770" y="268"/>
                    <a:pt x="773" y="269"/>
                    <a:pt x="779" y="269"/>
                  </a:cubicBezTo>
                  <a:cubicBezTo>
                    <a:pt x="780" y="271"/>
                    <a:pt x="781" y="270"/>
                    <a:pt x="781" y="269"/>
                  </a:cubicBezTo>
                  <a:cubicBezTo>
                    <a:pt x="784" y="268"/>
                    <a:pt x="784" y="279"/>
                    <a:pt x="779" y="276"/>
                  </a:cubicBezTo>
                  <a:cubicBezTo>
                    <a:pt x="784" y="281"/>
                    <a:pt x="776" y="282"/>
                    <a:pt x="777" y="289"/>
                  </a:cubicBezTo>
                  <a:cubicBezTo>
                    <a:pt x="778" y="291"/>
                    <a:pt x="779" y="292"/>
                    <a:pt x="779" y="295"/>
                  </a:cubicBezTo>
                  <a:cubicBezTo>
                    <a:pt x="781" y="294"/>
                    <a:pt x="783" y="293"/>
                    <a:pt x="783" y="295"/>
                  </a:cubicBezTo>
                  <a:cubicBezTo>
                    <a:pt x="783" y="297"/>
                    <a:pt x="785" y="296"/>
                    <a:pt x="787" y="297"/>
                  </a:cubicBezTo>
                  <a:cubicBezTo>
                    <a:pt x="788" y="297"/>
                    <a:pt x="790" y="300"/>
                    <a:pt x="790" y="301"/>
                  </a:cubicBezTo>
                  <a:cubicBezTo>
                    <a:pt x="791" y="301"/>
                    <a:pt x="793" y="300"/>
                    <a:pt x="794" y="301"/>
                  </a:cubicBezTo>
                  <a:cubicBezTo>
                    <a:pt x="795" y="301"/>
                    <a:pt x="796" y="302"/>
                    <a:pt x="796" y="302"/>
                  </a:cubicBezTo>
                  <a:cubicBezTo>
                    <a:pt x="799" y="303"/>
                    <a:pt x="801" y="298"/>
                    <a:pt x="804" y="302"/>
                  </a:cubicBezTo>
                  <a:cubicBezTo>
                    <a:pt x="806" y="303"/>
                    <a:pt x="804" y="299"/>
                    <a:pt x="805" y="299"/>
                  </a:cubicBezTo>
                  <a:cubicBezTo>
                    <a:pt x="806" y="298"/>
                    <a:pt x="809" y="299"/>
                    <a:pt x="809" y="299"/>
                  </a:cubicBezTo>
                  <a:cubicBezTo>
                    <a:pt x="810" y="297"/>
                    <a:pt x="808" y="295"/>
                    <a:pt x="809" y="293"/>
                  </a:cubicBezTo>
                  <a:cubicBezTo>
                    <a:pt x="812" y="292"/>
                    <a:pt x="813" y="295"/>
                    <a:pt x="813" y="297"/>
                  </a:cubicBezTo>
                  <a:cubicBezTo>
                    <a:pt x="814" y="300"/>
                    <a:pt x="819" y="298"/>
                    <a:pt x="817" y="304"/>
                  </a:cubicBezTo>
                  <a:cubicBezTo>
                    <a:pt x="814" y="305"/>
                    <a:pt x="813" y="302"/>
                    <a:pt x="811" y="302"/>
                  </a:cubicBezTo>
                  <a:cubicBezTo>
                    <a:pt x="808" y="303"/>
                    <a:pt x="808" y="307"/>
                    <a:pt x="805" y="308"/>
                  </a:cubicBezTo>
                  <a:cubicBezTo>
                    <a:pt x="804" y="309"/>
                    <a:pt x="801" y="308"/>
                    <a:pt x="800" y="308"/>
                  </a:cubicBezTo>
                  <a:cubicBezTo>
                    <a:pt x="796" y="309"/>
                    <a:pt x="797" y="313"/>
                    <a:pt x="790" y="312"/>
                  </a:cubicBezTo>
                  <a:cubicBezTo>
                    <a:pt x="787" y="311"/>
                    <a:pt x="788" y="316"/>
                    <a:pt x="787" y="317"/>
                  </a:cubicBezTo>
                  <a:cubicBezTo>
                    <a:pt x="786" y="318"/>
                    <a:pt x="784" y="316"/>
                    <a:pt x="785" y="315"/>
                  </a:cubicBezTo>
                  <a:cubicBezTo>
                    <a:pt x="781" y="318"/>
                    <a:pt x="782" y="322"/>
                    <a:pt x="776" y="321"/>
                  </a:cubicBezTo>
                  <a:cubicBezTo>
                    <a:pt x="779" y="317"/>
                    <a:pt x="775" y="319"/>
                    <a:pt x="776" y="314"/>
                  </a:cubicBezTo>
                  <a:cubicBezTo>
                    <a:pt x="779" y="312"/>
                    <a:pt x="781" y="308"/>
                    <a:pt x="785" y="312"/>
                  </a:cubicBezTo>
                  <a:cubicBezTo>
                    <a:pt x="786" y="306"/>
                    <a:pt x="782" y="306"/>
                    <a:pt x="779" y="304"/>
                  </a:cubicBezTo>
                  <a:cubicBezTo>
                    <a:pt x="775" y="303"/>
                    <a:pt x="772" y="310"/>
                    <a:pt x="768" y="310"/>
                  </a:cubicBezTo>
                  <a:cubicBezTo>
                    <a:pt x="768" y="310"/>
                    <a:pt x="763" y="311"/>
                    <a:pt x="762" y="312"/>
                  </a:cubicBezTo>
                  <a:cubicBezTo>
                    <a:pt x="761" y="313"/>
                    <a:pt x="761" y="313"/>
                    <a:pt x="761" y="315"/>
                  </a:cubicBezTo>
                  <a:cubicBezTo>
                    <a:pt x="750" y="314"/>
                    <a:pt x="751" y="321"/>
                    <a:pt x="742" y="317"/>
                  </a:cubicBezTo>
                  <a:cubicBezTo>
                    <a:pt x="745" y="320"/>
                    <a:pt x="747" y="321"/>
                    <a:pt x="738" y="321"/>
                  </a:cubicBezTo>
                  <a:cubicBezTo>
                    <a:pt x="734" y="324"/>
                    <a:pt x="733" y="334"/>
                    <a:pt x="738" y="336"/>
                  </a:cubicBezTo>
                  <a:cubicBezTo>
                    <a:pt x="738" y="340"/>
                    <a:pt x="733" y="338"/>
                    <a:pt x="735" y="343"/>
                  </a:cubicBezTo>
                  <a:cubicBezTo>
                    <a:pt x="733" y="344"/>
                    <a:pt x="731" y="343"/>
                    <a:pt x="729" y="343"/>
                  </a:cubicBezTo>
                  <a:cubicBezTo>
                    <a:pt x="727" y="344"/>
                    <a:pt x="727" y="346"/>
                    <a:pt x="725" y="347"/>
                  </a:cubicBezTo>
                  <a:cubicBezTo>
                    <a:pt x="722" y="349"/>
                    <a:pt x="717" y="348"/>
                    <a:pt x="714" y="351"/>
                  </a:cubicBezTo>
                  <a:cubicBezTo>
                    <a:pt x="713" y="352"/>
                    <a:pt x="711" y="353"/>
                    <a:pt x="710" y="355"/>
                  </a:cubicBezTo>
                  <a:cubicBezTo>
                    <a:pt x="708" y="357"/>
                    <a:pt x="708" y="361"/>
                    <a:pt x="705" y="364"/>
                  </a:cubicBezTo>
                  <a:cubicBezTo>
                    <a:pt x="703" y="366"/>
                    <a:pt x="699" y="366"/>
                    <a:pt x="701" y="373"/>
                  </a:cubicBezTo>
                  <a:cubicBezTo>
                    <a:pt x="697" y="373"/>
                    <a:pt x="697" y="368"/>
                    <a:pt x="694" y="368"/>
                  </a:cubicBezTo>
                  <a:cubicBezTo>
                    <a:pt x="692" y="368"/>
                    <a:pt x="692" y="371"/>
                    <a:pt x="690" y="371"/>
                  </a:cubicBezTo>
                  <a:cubicBezTo>
                    <a:pt x="697" y="379"/>
                    <a:pt x="696" y="385"/>
                    <a:pt x="697" y="396"/>
                  </a:cubicBezTo>
                  <a:cubicBezTo>
                    <a:pt x="693" y="394"/>
                    <a:pt x="695" y="398"/>
                    <a:pt x="694" y="399"/>
                  </a:cubicBezTo>
                  <a:cubicBezTo>
                    <a:pt x="693" y="400"/>
                    <a:pt x="690" y="399"/>
                    <a:pt x="690" y="399"/>
                  </a:cubicBezTo>
                  <a:cubicBezTo>
                    <a:pt x="688" y="401"/>
                    <a:pt x="688" y="402"/>
                    <a:pt x="686" y="403"/>
                  </a:cubicBezTo>
                  <a:cubicBezTo>
                    <a:pt x="684" y="405"/>
                    <a:pt x="682" y="408"/>
                    <a:pt x="680" y="409"/>
                  </a:cubicBezTo>
                  <a:cubicBezTo>
                    <a:pt x="678" y="410"/>
                    <a:pt x="675" y="408"/>
                    <a:pt x="673" y="411"/>
                  </a:cubicBezTo>
                  <a:cubicBezTo>
                    <a:pt x="669" y="412"/>
                    <a:pt x="667" y="416"/>
                    <a:pt x="666" y="420"/>
                  </a:cubicBezTo>
                  <a:cubicBezTo>
                    <a:pt x="661" y="420"/>
                    <a:pt x="662" y="426"/>
                    <a:pt x="656" y="425"/>
                  </a:cubicBezTo>
                  <a:cubicBezTo>
                    <a:pt x="658" y="432"/>
                    <a:pt x="652" y="446"/>
                    <a:pt x="660" y="446"/>
                  </a:cubicBezTo>
                  <a:cubicBezTo>
                    <a:pt x="656" y="453"/>
                    <a:pt x="663" y="453"/>
                    <a:pt x="662" y="463"/>
                  </a:cubicBezTo>
                  <a:cubicBezTo>
                    <a:pt x="662" y="465"/>
                    <a:pt x="664" y="464"/>
                    <a:pt x="666" y="465"/>
                  </a:cubicBezTo>
                  <a:cubicBezTo>
                    <a:pt x="663" y="470"/>
                    <a:pt x="666" y="470"/>
                    <a:pt x="666" y="478"/>
                  </a:cubicBezTo>
                  <a:cubicBezTo>
                    <a:pt x="662" y="478"/>
                    <a:pt x="659" y="479"/>
                    <a:pt x="658" y="481"/>
                  </a:cubicBezTo>
                  <a:cubicBezTo>
                    <a:pt x="655" y="481"/>
                    <a:pt x="657" y="478"/>
                    <a:pt x="656" y="476"/>
                  </a:cubicBezTo>
                  <a:cubicBezTo>
                    <a:pt x="655" y="474"/>
                    <a:pt x="652" y="475"/>
                    <a:pt x="651" y="474"/>
                  </a:cubicBezTo>
                  <a:cubicBezTo>
                    <a:pt x="650" y="473"/>
                    <a:pt x="651" y="469"/>
                    <a:pt x="647" y="470"/>
                  </a:cubicBezTo>
                  <a:cubicBezTo>
                    <a:pt x="648" y="466"/>
                    <a:pt x="650" y="462"/>
                    <a:pt x="643" y="461"/>
                  </a:cubicBezTo>
                  <a:cubicBezTo>
                    <a:pt x="646" y="452"/>
                    <a:pt x="642" y="453"/>
                    <a:pt x="641" y="444"/>
                  </a:cubicBezTo>
                  <a:cubicBezTo>
                    <a:pt x="640" y="444"/>
                    <a:pt x="639" y="446"/>
                    <a:pt x="638" y="446"/>
                  </a:cubicBezTo>
                  <a:cubicBezTo>
                    <a:pt x="638" y="445"/>
                    <a:pt x="638" y="443"/>
                    <a:pt x="638" y="442"/>
                  </a:cubicBezTo>
                  <a:cubicBezTo>
                    <a:pt x="635" y="443"/>
                    <a:pt x="625" y="445"/>
                    <a:pt x="623" y="442"/>
                  </a:cubicBezTo>
                  <a:cubicBezTo>
                    <a:pt x="621" y="441"/>
                    <a:pt x="621" y="439"/>
                    <a:pt x="619" y="439"/>
                  </a:cubicBezTo>
                  <a:cubicBezTo>
                    <a:pt x="618" y="438"/>
                    <a:pt x="615" y="441"/>
                    <a:pt x="612" y="440"/>
                  </a:cubicBezTo>
                  <a:cubicBezTo>
                    <a:pt x="612" y="440"/>
                    <a:pt x="619" y="434"/>
                    <a:pt x="612" y="437"/>
                  </a:cubicBezTo>
                  <a:cubicBezTo>
                    <a:pt x="611" y="437"/>
                    <a:pt x="612" y="438"/>
                    <a:pt x="610" y="439"/>
                  </a:cubicBezTo>
                  <a:cubicBezTo>
                    <a:pt x="605" y="439"/>
                    <a:pt x="597" y="439"/>
                    <a:pt x="593" y="437"/>
                  </a:cubicBezTo>
                  <a:cubicBezTo>
                    <a:pt x="589" y="436"/>
                    <a:pt x="592" y="443"/>
                    <a:pt x="591" y="446"/>
                  </a:cubicBezTo>
                  <a:cubicBezTo>
                    <a:pt x="581" y="444"/>
                    <a:pt x="569" y="444"/>
                    <a:pt x="557" y="442"/>
                  </a:cubicBezTo>
                  <a:cubicBezTo>
                    <a:pt x="556" y="443"/>
                    <a:pt x="556" y="444"/>
                    <a:pt x="554" y="444"/>
                  </a:cubicBezTo>
                  <a:cubicBezTo>
                    <a:pt x="552" y="445"/>
                    <a:pt x="552" y="448"/>
                    <a:pt x="550" y="448"/>
                  </a:cubicBezTo>
                  <a:cubicBezTo>
                    <a:pt x="548" y="448"/>
                    <a:pt x="549" y="450"/>
                    <a:pt x="548" y="452"/>
                  </a:cubicBezTo>
                  <a:cubicBezTo>
                    <a:pt x="546" y="452"/>
                    <a:pt x="543" y="451"/>
                    <a:pt x="541" y="452"/>
                  </a:cubicBezTo>
                  <a:cubicBezTo>
                    <a:pt x="539" y="452"/>
                    <a:pt x="539" y="456"/>
                    <a:pt x="535" y="455"/>
                  </a:cubicBezTo>
                  <a:cubicBezTo>
                    <a:pt x="536" y="459"/>
                    <a:pt x="533" y="468"/>
                    <a:pt x="537" y="468"/>
                  </a:cubicBezTo>
                  <a:cubicBezTo>
                    <a:pt x="535" y="471"/>
                    <a:pt x="534" y="474"/>
                    <a:pt x="531" y="476"/>
                  </a:cubicBezTo>
                  <a:cubicBezTo>
                    <a:pt x="532" y="481"/>
                    <a:pt x="531" y="486"/>
                    <a:pt x="531" y="491"/>
                  </a:cubicBezTo>
                  <a:cubicBezTo>
                    <a:pt x="532" y="493"/>
                    <a:pt x="533" y="494"/>
                    <a:pt x="533" y="496"/>
                  </a:cubicBezTo>
                  <a:cubicBezTo>
                    <a:pt x="533" y="501"/>
                    <a:pt x="535" y="506"/>
                    <a:pt x="531" y="509"/>
                  </a:cubicBezTo>
                  <a:cubicBezTo>
                    <a:pt x="531" y="512"/>
                    <a:pt x="536" y="510"/>
                    <a:pt x="537" y="511"/>
                  </a:cubicBezTo>
                  <a:cubicBezTo>
                    <a:pt x="537" y="512"/>
                    <a:pt x="535" y="514"/>
                    <a:pt x="535" y="515"/>
                  </a:cubicBezTo>
                  <a:cubicBezTo>
                    <a:pt x="535" y="514"/>
                    <a:pt x="537" y="517"/>
                    <a:pt x="537" y="517"/>
                  </a:cubicBezTo>
                  <a:cubicBezTo>
                    <a:pt x="538" y="519"/>
                    <a:pt x="540" y="517"/>
                    <a:pt x="541" y="519"/>
                  </a:cubicBezTo>
                  <a:cubicBezTo>
                    <a:pt x="541" y="519"/>
                    <a:pt x="540" y="522"/>
                    <a:pt x="541" y="522"/>
                  </a:cubicBezTo>
                  <a:cubicBezTo>
                    <a:pt x="541" y="523"/>
                    <a:pt x="542" y="522"/>
                    <a:pt x="543" y="522"/>
                  </a:cubicBezTo>
                  <a:cubicBezTo>
                    <a:pt x="543" y="523"/>
                    <a:pt x="542" y="526"/>
                    <a:pt x="543" y="526"/>
                  </a:cubicBezTo>
                  <a:cubicBezTo>
                    <a:pt x="544" y="527"/>
                    <a:pt x="548" y="530"/>
                    <a:pt x="548" y="534"/>
                  </a:cubicBezTo>
                  <a:cubicBezTo>
                    <a:pt x="563" y="535"/>
                    <a:pt x="571" y="531"/>
                    <a:pt x="578" y="534"/>
                  </a:cubicBezTo>
                  <a:cubicBezTo>
                    <a:pt x="580" y="533"/>
                    <a:pt x="580" y="531"/>
                    <a:pt x="582" y="530"/>
                  </a:cubicBezTo>
                  <a:cubicBezTo>
                    <a:pt x="583" y="528"/>
                    <a:pt x="586" y="525"/>
                    <a:pt x="587" y="521"/>
                  </a:cubicBezTo>
                  <a:cubicBezTo>
                    <a:pt x="588" y="519"/>
                    <a:pt x="590" y="517"/>
                    <a:pt x="587" y="517"/>
                  </a:cubicBezTo>
                  <a:cubicBezTo>
                    <a:pt x="592" y="511"/>
                    <a:pt x="605" y="507"/>
                    <a:pt x="615" y="511"/>
                  </a:cubicBezTo>
                  <a:cubicBezTo>
                    <a:pt x="611" y="516"/>
                    <a:pt x="610" y="523"/>
                    <a:pt x="606" y="528"/>
                  </a:cubicBezTo>
                  <a:cubicBezTo>
                    <a:pt x="604" y="533"/>
                    <a:pt x="609" y="533"/>
                    <a:pt x="608" y="537"/>
                  </a:cubicBezTo>
                  <a:cubicBezTo>
                    <a:pt x="604" y="538"/>
                    <a:pt x="602" y="542"/>
                    <a:pt x="600" y="547"/>
                  </a:cubicBezTo>
                  <a:cubicBezTo>
                    <a:pt x="600" y="548"/>
                    <a:pt x="600" y="549"/>
                    <a:pt x="598" y="548"/>
                  </a:cubicBezTo>
                  <a:cubicBezTo>
                    <a:pt x="598" y="553"/>
                    <a:pt x="607" y="547"/>
                    <a:pt x="604" y="554"/>
                  </a:cubicBezTo>
                  <a:cubicBezTo>
                    <a:pt x="608" y="554"/>
                    <a:pt x="610" y="551"/>
                    <a:pt x="615" y="552"/>
                  </a:cubicBezTo>
                  <a:cubicBezTo>
                    <a:pt x="614" y="556"/>
                    <a:pt x="619" y="555"/>
                    <a:pt x="619" y="558"/>
                  </a:cubicBezTo>
                  <a:cubicBezTo>
                    <a:pt x="629" y="554"/>
                    <a:pt x="630" y="561"/>
                    <a:pt x="641" y="560"/>
                  </a:cubicBezTo>
                  <a:cubicBezTo>
                    <a:pt x="637" y="564"/>
                    <a:pt x="644" y="570"/>
                    <a:pt x="638" y="573"/>
                  </a:cubicBezTo>
                  <a:cubicBezTo>
                    <a:pt x="641" y="577"/>
                    <a:pt x="639" y="588"/>
                    <a:pt x="638" y="593"/>
                  </a:cubicBezTo>
                  <a:cubicBezTo>
                    <a:pt x="638" y="596"/>
                    <a:pt x="641" y="597"/>
                    <a:pt x="645" y="597"/>
                  </a:cubicBezTo>
                  <a:cubicBezTo>
                    <a:pt x="644" y="601"/>
                    <a:pt x="649" y="600"/>
                    <a:pt x="649" y="603"/>
                  </a:cubicBezTo>
                  <a:cubicBezTo>
                    <a:pt x="649" y="605"/>
                    <a:pt x="655" y="603"/>
                    <a:pt x="654" y="606"/>
                  </a:cubicBezTo>
                  <a:cubicBezTo>
                    <a:pt x="661" y="601"/>
                    <a:pt x="672" y="607"/>
                    <a:pt x="677" y="604"/>
                  </a:cubicBezTo>
                  <a:cubicBezTo>
                    <a:pt x="677" y="606"/>
                    <a:pt x="677" y="607"/>
                    <a:pt x="677" y="608"/>
                  </a:cubicBezTo>
                  <a:cubicBezTo>
                    <a:pt x="680" y="608"/>
                    <a:pt x="686" y="604"/>
                    <a:pt x="686" y="610"/>
                  </a:cubicBezTo>
                  <a:cubicBezTo>
                    <a:pt x="688" y="609"/>
                    <a:pt x="689" y="608"/>
                    <a:pt x="692" y="608"/>
                  </a:cubicBezTo>
                  <a:cubicBezTo>
                    <a:pt x="693" y="607"/>
                    <a:pt x="694" y="606"/>
                    <a:pt x="695" y="604"/>
                  </a:cubicBezTo>
                  <a:cubicBezTo>
                    <a:pt x="696" y="603"/>
                    <a:pt x="697" y="605"/>
                    <a:pt x="697" y="603"/>
                  </a:cubicBezTo>
                  <a:cubicBezTo>
                    <a:pt x="697" y="600"/>
                    <a:pt x="700" y="604"/>
                    <a:pt x="701" y="601"/>
                  </a:cubicBezTo>
                  <a:cubicBezTo>
                    <a:pt x="701" y="600"/>
                    <a:pt x="701" y="597"/>
                    <a:pt x="701" y="597"/>
                  </a:cubicBezTo>
                  <a:cubicBezTo>
                    <a:pt x="702" y="596"/>
                    <a:pt x="703" y="599"/>
                    <a:pt x="703" y="599"/>
                  </a:cubicBezTo>
                  <a:cubicBezTo>
                    <a:pt x="704" y="598"/>
                    <a:pt x="705" y="596"/>
                    <a:pt x="707" y="595"/>
                  </a:cubicBezTo>
                  <a:cubicBezTo>
                    <a:pt x="708" y="594"/>
                    <a:pt x="711" y="592"/>
                    <a:pt x="714" y="589"/>
                  </a:cubicBezTo>
                  <a:cubicBezTo>
                    <a:pt x="715" y="589"/>
                    <a:pt x="716" y="588"/>
                    <a:pt x="716" y="586"/>
                  </a:cubicBezTo>
                  <a:cubicBezTo>
                    <a:pt x="718" y="588"/>
                    <a:pt x="737" y="589"/>
                    <a:pt x="727" y="591"/>
                  </a:cubicBezTo>
                  <a:cubicBezTo>
                    <a:pt x="728" y="594"/>
                    <a:pt x="732" y="593"/>
                    <a:pt x="735" y="593"/>
                  </a:cubicBezTo>
                  <a:cubicBezTo>
                    <a:pt x="736" y="593"/>
                    <a:pt x="736" y="591"/>
                    <a:pt x="736" y="589"/>
                  </a:cubicBezTo>
                  <a:cubicBezTo>
                    <a:pt x="741" y="589"/>
                    <a:pt x="746" y="589"/>
                    <a:pt x="751" y="589"/>
                  </a:cubicBezTo>
                  <a:cubicBezTo>
                    <a:pt x="749" y="595"/>
                    <a:pt x="759" y="593"/>
                    <a:pt x="764" y="595"/>
                  </a:cubicBezTo>
                  <a:cubicBezTo>
                    <a:pt x="765" y="595"/>
                    <a:pt x="764" y="597"/>
                    <a:pt x="766" y="597"/>
                  </a:cubicBezTo>
                  <a:cubicBezTo>
                    <a:pt x="768" y="597"/>
                    <a:pt x="768" y="599"/>
                    <a:pt x="770" y="599"/>
                  </a:cubicBezTo>
                  <a:cubicBezTo>
                    <a:pt x="774" y="599"/>
                    <a:pt x="775" y="597"/>
                    <a:pt x="777" y="597"/>
                  </a:cubicBezTo>
                  <a:cubicBezTo>
                    <a:pt x="787" y="596"/>
                    <a:pt x="796" y="598"/>
                    <a:pt x="805" y="599"/>
                  </a:cubicBezTo>
                  <a:cubicBezTo>
                    <a:pt x="805" y="602"/>
                    <a:pt x="807" y="606"/>
                    <a:pt x="807" y="603"/>
                  </a:cubicBezTo>
                  <a:cubicBezTo>
                    <a:pt x="809" y="603"/>
                    <a:pt x="808" y="604"/>
                    <a:pt x="807" y="604"/>
                  </a:cubicBezTo>
                  <a:cubicBezTo>
                    <a:pt x="807" y="609"/>
                    <a:pt x="812" y="605"/>
                    <a:pt x="815" y="608"/>
                  </a:cubicBezTo>
                  <a:cubicBezTo>
                    <a:pt x="815" y="609"/>
                    <a:pt x="814" y="612"/>
                    <a:pt x="815" y="612"/>
                  </a:cubicBezTo>
                  <a:cubicBezTo>
                    <a:pt x="817" y="613"/>
                    <a:pt x="820" y="611"/>
                    <a:pt x="822" y="612"/>
                  </a:cubicBezTo>
                  <a:cubicBezTo>
                    <a:pt x="821" y="616"/>
                    <a:pt x="823" y="617"/>
                    <a:pt x="826" y="619"/>
                  </a:cubicBezTo>
                  <a:cubicBezTo>
                    <a:pt x="829" y="622"/>
                    <a:pt x="832" y="624"/>
                    <a:pt x="833" y="629"/>
                  </a:cubicBezTo>
                  <a:cubicBezTo>
                    <a:pt x="845" y="628"/>
                    <a:pt x="850" y="634"/>
                    <a:pt x="859" y="630"/>
                  </a:cubicBezTo>
                  <a:cubicBezTo>
                    <a:pt x="857" y="638"/>
                    <a:pt x="870" y="630"/>
                    <a:pt x="867" y="638"/>
                  </a:cubicBezTo>
                  <a:cubicBezTo>
                    <a:pt x="873" y="635"/>
                    <a:pt x="873" y="643"/>
                    <a:pt x="878" y="644"/>
                  </a:cubicBezTo>
                  <a:cubicBezTo>
                    <a:pt x="880" y="644"/>
                    <a:pt x="880" y="649"/>
                    <a:pt x="884" y="647"/>
                  </a:cubicBezTo>
                  <a:cubicBezTo>
                    <a:pt x="878" y="652"/>
                    <a:pt x="886" y="651"/>
                    <a:pt x="885" y="657"/>
                  </a:cubicBezTo>
                  <a:cubicBezTo>
                    <a:pt x="885" y="660"/>
                    <a:pt x="889" y="659"/>
                    <a:pt x="891" y="660"/>
                  </a:cubicBezTo>
                  <a:cubicBezTo>
                    <a:pt x="892" y="661"/>
                    <a:pt x="891" y="666"/>
                    <a:pt x="895" y="664"/>
                  </a:cubicBezTo>
                  <a:cubicBezTo>
                    <a:pt x="888" y="671"/>
                    <a:pt x="904" y="673"/>
                    <a:pt x="899" y="679"/>
                  </a:cubicBezTo>
                  <a:cubicBezTo>
                    <a:pt x="902" y="678"/>
                    <a:pt x="904" y="679"/>
                    <a:pt x="904" y="683"/>
                  </a:cubicBezTo>
                  <a:cubicBezTo>
                    <a:pt x="914" y="681"/>
                    <a:pt x="926" y="684"/>
                    <a:pt x="930" y="692"/>
                  </a:cubicBezTo>
                  <a:cubicBezTo>
                    <a:pt x="939" y="692"/>
                    <a:pt x="944" y="695"/>
                    <a:pt x="954" y="694"/>
                  </a:cubicBezTo>
                  <a:cubicBezTo>
                    <a:pt x="955" y="695"/>
                    <a:pt x="951" y="696"/>
                    <a:pt x="951" y="696"/>
                  </a:cubicBezTo>
                  <a:cubicBezTo>
                    <a:pt x="953" y="699"/>
                    <a:pt x="965" y="697"/>
                    <a:pt x="971" y="698"/>
                  </a:cubicBezTo>
                  <a:cubicBezTo>
                    <a:pt x="971" y="699"/>
                    <a:pt x="974" y="699"/>
                    <a:pt x="975" y="699"/>
                  </a:cubicBezTo>
                  <a:cubicBezTo>
                    <a:pt x="975" y="703"/>
                    <a:pt x="979" y="702"/>
                    <a:pt x="981" y="703"/>
                  </a:cubicBezTo>
                  <a:cubicBezTo>
                    <a:pt x="981" y="704"/>
                    <a:pt x="980" y="706"/>
                    <a:pt x="981" y="707"/>
                  </a:cubicBezTo>
                  <a:cubicBezTo>
                    <a:pt x="981" y="708"/>
                    <a:pt x="984" y="706"/>
                    <a:pt x="984" y="707"/>
                  </a:cubicBezTo>
                  <a:cubicBezTo>
                    <a:pt x="986" y="708"/>
                    <a:pt x="984" y="712"/>
                    <a:pt x="988" y="711"/>
                  </a:cubicBezTo>
                  <a:cubicBezTo>
                    <a:pt x="988" y="730"/>
                    <a:pt x="988" y="749"/>
                    <a:pt x="988" y="768"/>
                  </a:cubicBezTo>
                  <a:cubicBezTo>
                    <a:pt x="980" y="766"/>
                    <a:pt x="988" y="779"/>
                    <a:pt x="981" y="776"/>
                  </a:cubicBezTo>
                  <a:cubicBezTo>
                    <a:pt x="980" y="782"/>
                    <a:pt x="979" y="788"/>
                    <a:pt x="979" y="795"/>
                  </a:cubicBezTo>
                  <a:cubicBezTo>
                    <a:pt x="979" y="798"/>
                    <a:pt x="982" y="805"/>
                    <a:pt x="981" y="813"/>
                  </a:cubicBezTo>
                  <a:cubicBezTo>
                    <a:pt x="981" y="813"/>
                    <a:pt x="979" y="814"/>
                    <a:pt x="979" y="815"/>
                  </a:cubicBezTo>
                  <a:cubicBezTo>
                    <a:pt x="978" y="816"/>
                    <a:pt x="979" y="818"/>
                    <a:pt x="979" y="819"/>
                  </a:cubicBezTo>
                  <a:cubicBezTo>
                    <a:pt x="978" y="820"/>
                    <a:pt x="973" y="821"/>
                    <a:pt x="975" y="828"/>
                  </a:cubicBezTo>
                  <a:cubicBezTo>
                    <a:pt x="971" y="829"/>
                    <a:pt x="969" y="832"/>
                    <a:pt x="966" y="834"/>
                  </a:cubicBezTo>
                  <a:cubicBezTo>
                    <a:pt x="965" y="835"/>
                    <a:pt x="967" y="838"/>
                    <a:pt x="966" y="839"/>
                  </a:cubicBezTo>
                  <a:cubicBezTo>
                    <a:pt x="965" y="840"/>
                    <a:pt x="962" y="839"/>
                    <a:pt x="962" y="839"/>
                  </a:cubicBezTo>
                  <a:cubicBezTo>
                    <a:pt x="961" y="840"/>
                    <a:pt x="963" y="843"/>
                    <a:pt x="962" y="843"/>
                  </a:cubicBezTo>
                  <a:cubicBezTo>
                    <a:pt x="960" y="844"/>
                    <a:pt x="955" y="843"/>
                    <a:pt x="954" y="847"/>
                  </a:cubicBezTo>
                  <a:cubicBezTo>
                    <a:pt x="954" y="849"/>
                    <a:pt x="951" y="848"/>
                    <a:pt x="947" y="850"/>
                  </a:cubicBezTo>
                  <a:cubicBezTo>
                    <a:pt x="946" y="851"/>
                    <a:pt x="944" y="854"/>
                    <a:pt x="943" y="854"/>
                  </a:cubicBezTo>
                  <a:cubicBezTo>
                    <a:pt x="942" y="854"/>
                    <a:pt x="941" y="852"/>
                    <a:pt x="940" y="852"/>
                  </a:cubicBezTo>
                  <a:cubicBezTo>
                    <a:pt x="940" y="852"/>
                    <a:pt x="939" y="854"/>
                    <a:pt x="938" y="854"/>
                  </a:cubicBezTo>
                  <a:cubicBezTo>
                    <a:pt x="935" y="854"/>
                    <a:pt x="934" y="855"/>
                    <a:pt x="934" y="858"/>
                  </a:cubicBezTo>
                  <a:cubicBezTo>
                    <a:pt x="927" y="855"/>
                    <a:pt x="923" y="863"/>
                    <a:pt x="919" y="865"/>
                  </a:cubicBezTo>
                  <a:cubicBezTo>
                    <a:pt x="918" y="866"/>
                    <a:pt x="916" y="865"/>
                    <a:pt x="915" y="865"/>
                  </a:cubicBezTo>
                  <a:cubicBezTo>
                    <a:pt x="914" y="866"/>
                    <a:pt x="912" y="868"/>
                    <a:pt x="912" y="869"/>
                  </a:cubicBezTo>
                  <a:cubicBezTo>
                    <a:pt x="911" y="870"/>
                    <a:pt x="908" y="872"/>
                    <a:pt x="908" y="873"/>
                  </a:cubicBezTo>
                  <a:cubicBezTo>
                    <a:pt x="907" y="874"/>
                    <a:pt x="911" y="878"/>
                    <a:pt x="906" y="877"/>
                  </a:cubicBezTo>
                  <a:cubicBezTo>
                    <a:pt x="907" y="885"/>
                    <a:pt x="903" y="889"/>
                    <a:pt x="904" y="897"/>
                  </a:cubicBezTo>
                  <a:cubicBezTo>
                    <a:pt x="899" y="895"/>
                    <a:pt x="902" y="901"/>
                    <a:pt x="900" y="903"/>
                  </a:cubicBezTo>
                  <a:cubicBezTo>
                    <a:pt x="900" y="903"/>
                    <a:pt x="897" y="902"/>
                    <a:pt x="897" y="903"/>
                  </a:cubicBezTo>
                  <a:cubicBezTo>
                    <a:pt x="896" y="904"/>
                    <a:pt x="900" y="906"/>
                    <a:pt x="897" y="906"/>
                  </a:cubicBezTo>
                  <a:cubicBezTo>
                    <a:pt x="894" y="906"/>
                    <a:pt x="894" y="914"/>
                    <a:pt x="889" y="914"/>
                  </a:cubicBezTo>
                  <a:cubicBezTo>
                    <a:pt x="889" y="914"/>
                    <a:pt x="886" y="917"/>
                    <a:pt x="885" y="918"/>
                  </a:cubicBezTo>
                  <a:cubicBezTo>
                    <a:pt x="883" y="920"/>
                    <a:pt x="881" y="926"/>
                    <a:pt x="876" y="929"/>
                  </a:cubicBezTo>
                  <a:cubicBezTo>
                    <a:pt x="876" y="931"/>
                    <a:pt x="876" y="934"/>
                    <a:pt x="876" y="936"/>
                  </a:cubicBezTo>
                  <a:cubicBezTo>
                    <a:pt x="873" y="938"/>
                    <a:pt x="870" y="939"/>
                    <a:pt x="871" y="944"/>
                  </a:cubicBezTo>
                  <a:cubicBezTo>
                    <a:pt x="867" y="944"/>
                    <a:pt x="864" y="944"/>
                    <a:pt x="861" y="944"/>
                  </a:cubicBezTo>
                  <a:cubicBezTo>
                    <a:pt x="861" y="945"/>
                    <a:pt x="864" y="945"/>
                    <a:pt x="865" y="946"/>
                  </a:cubicBezTo>
                  <a:cubicBezTo>
                    <a:pt x="865" y="948"/>
                    <a:pt x="862" y="947"/>
                    <a:pt x="859" y="947"/>
                  </a:cubicBezTo>
                  <a:cubicBezTo>
                    <a:pt x="857" y="949"/>
                    <a:pt x="856" y="951"/>
                    <a:pt x="856" y="955"/>
                  </a:cubicBezTo>
                  <a:cubicBezTo>
                    <a:pt x="853" y="953"/>
                    <a:pt x="852" y="953"/>
                    <a:pt x="852" y="957"/>
                  </a:cubicBezTo>
                  <a:cubicBezTo>
                    <a:pt x="850" y="957"/>
                    <a:pt x="851" y="954"/>
                    <a:pt x="850" y="953"/>
                  </a:cubicBezTo>
                  <a:cubicBezTo>
                    <a:pt x="847" y="953"/>
                    <a:pt x="845" y="953"/>
                    <a:pt x="845" y="951"/>
                  </a:cubicBezTo>
                  <a:cubicBezTo>
                    <a:pt x="843" y="952"/>
                    <a:pt x="843" y="955"/>
                    <a:pt x="839" y="955"/>
                  </a:cubicBezTo>
                  <a:cubicBezTo>
                    <a:pt x="838" y="959"/>
                    <a:pt x="842" y="960"/>
                    <a:pt x="843" y="964"/>
                  </a:cubicBezTo>
                  <a:cubicBezTo>
                    <a:pt x="843" y="969"/>
                    <a:pt x="836" y="972"/>
                    <a:pt x="841" y="975"/>
                  </a:cubicBezTo>
                  <a:cubicBezTo>
                    <a:pt x="840" y="980"/>
                    <a:pt x="831" y="975"/>
                    <a:pt x="830" y="979"/>
                  </a:cubicBezTo>
                  <a:cubicBezTo>
                    <a:pt x="827" y="979"/>
                    <a:pt x="829" y="982"/>
                    <a:pt x="828" y="983"/>
                  </a:cubicBezTo>
                  <a:cubicBezTo>
                    <a:pt x="826" y="984"/>
                    <a:pt x="819" y="983"/>
                    <a:pt x="820" y="988"/>
                  </a:cubicBezTo>
                  <a:cubicBezTo>
                    <a:pt x="816" y="985"/>
                    <a:pt x="803" y="985"/>
                    <a:pt x="802" y="990"/>
                  </a:cubicBezTo>
                  <a:cubicBezTo>
                    <a:pt x="802" y="992"/>
                    <a:pt x="804" y="991"/>
                    <a:pt x="804" y="990"/>
                  </a:cubicBezTo>
                  <a:cubicBezTo>
                    <a:pt x="808" y="990"/>
                    <a:pt x="803" y="995"/>
                    <a:pt x="800" y="994"/>
                  </a:cubicBezTo>
                  <a:cubicBezTo>
                    <a:pt x="801" y="998"/>
                    <a:pt x="794" y="1004"/>
                    <a:pt x="798" y="1005"/>
                  </a:cubicBezTo>
                  <a:cubicBezTo>
                    <a:pt x="798" y="1006"/>
                    <a:pt x="795" y="1007"/>
                    <a:pt x="794" y="1007"/>
                  </a:cubicBezTo>
                  <a:cubicBezTo>
                    <a:pt x="794" y="1007"/>
                    <a:pt x="792" y="1005"/>
                    <a:pt x="792" y="1005"/>
                  </a:cubicBezTo>
                  <a:cubicBezTo>
                    <a:pt x="791" y="1005"/>
                    <a:pt x="786" y="1010"/>
                    <a:pt x="787" y="1003"/>
                  </a:cubicBezTo>
                  <a:cubicBezTo>
                    <a:pt x="785" y="1004"/>
                    <a:pt x="784" y="1008"/>
                    <a:pt x="783" y="1005"/>
                  </a:cubicBezTo>
                  <a:cubicBezTo>
                    <a:pt x="780" y="1006"/>
                    <a:pt x="784" y="1016"/>
                    <a:pt x="785" y="1020"/>
                  </a:cubicBezTo>
                  <a:cubicBezTo>
                    <a:pt x="786" y="1025"/>
                    <a:pt x="782" y="1023"/>
                    <a:pt x="781" y="1028"/>
                  </a:cubicBezTo>
                  <a:cubicBezTo>
                    <a:pt x="781" y="1030"/>
                    <a:pt x="781" y="1034"/>
                    <a:pt x="776" y="1033"/>
                  </a:cubicBezTo>
                  <a:cubicBezTo>
                    <a:pt x="775" y="1035"/>
                    <a:pt x="779" y="1036"/>
                    <a:pt x="779" y="1037"/>
                  </a:cubicBezTo>
                  <a:cubicBezTo>
                    <a:pt x="780" y="1040"/>
                    <a:pt x="776" y="1036"/>
                    <a:pt x="776" y="1037"/>
                  </a:cubicBezTo>
                  <a:cubicBezTo>
                    <a:pt x="774" y="1038"/>
                    <a:pt x="774" y="1043"/>
                    <a:pt x="776" y="1042"/>
                  </a:cubicBezTo>
                  <a:cubicBezTo>
                    <a:pt x="775" y="1045"/>
                    <a:pt x="774" y="1043"/>
                    <a:pt x="772" y="1042"/>
                  </a:cubicBezTo>
                  <a:cubicBezTo>
                    <a:pt x="772" y="1042"/>
                    <a:pt x="771" y="1045"/>
                    <a:pt x="770" y="1044"/>
                  </a:cubicBezTo>
                  <a:cubicBezTo>
                    <a:pt x="767" y="1040"/>
                    <a:pt x="771" y="1045"/>
                    <a:pt x="768" y="1048"/>
                  </a:cubicBezTo>
                  <a:cubicBezTo>
                    <a:pt x="765" y="1051"/>
                    <a:pt x="764" y="1047"/>
                    <a:pt x="761" y="1050"/>
                  </a:cubicBezTo>
                  <a:cubicBezTo>
                    <a:pt x="758" y="1055"/>
                    <a:pt x="769" y="1054"/>
                    <a:pt x="762" y="1057"/>
                  </a:cubicBezTo>
                  <a:cubicBezTo>
                    <a:pt x="763" y="1059"/>
                    <a:pt x="766" y="1059"/>
                    <a:pt x="768" y="1059"/>
                  </a:cubicBezTo>
                  <a:cubicBezTo>
                    <a:pt x="767" y="1063"/>
                    <a:pt x="768" y="1065"/>
                    <a:pt x="772" y="1065"/>
                  </a:cubicBezTo>
                  <a:cubicBezTo>
                    <a:pt x="775" y="1069"/>
                    <a:pt x="768" y="1071"/>
                    <a:pt x="768" y="1072"/>
                  </a:cubicBezTo>
                  <a:cubicBezTo>
                    <a:pt x="768" y="1073"/>
                    <a:pt x="769" y="1075"/>
                    <a:pt x="770" y="1074"/>
                  </a:cubicBezTo>
                  <a:cubicBezTo>
                    <a:pt x="768" y="1077"/>
                    <a:pt x="769" y="1074"/>
                    <a:pt x="768" y="1074"/>
                  </a:cubicBezTo>
                  <a:cubicBezTo>
                    <a:pt x="765" y="1074"/>
                    <a:pt x="766" y="1078"/>
                    <a:pt x="761" y="1078"/>
                  </a:cubicBezTo>
                  <a:cubicBezTo>
                    <a:pt x="763" y="1081"/>
                    <a:pt x="762" y="1082"/>
                    <a:pt x="757" y="1082"/>
                  </a:cubicBezTo>
                  <a:cubicBezTo>
                    <a:pt x="758" y="1087"/>
                    <a:pt x="754" y="1086"/>
                    <a:pt x="755" y="1091"/>
                  </a:cubicBezTo>
                  <a:cubicBezTo>
                    <a:pt x="748" y="1092"/>
                    <a:pt x="756" y="1099"/>
                    <a:pt x="749" y="1095"/>
                  </a:cubicBezTo>
                  <a:cubicBezTo>
                    <a:pt x="750" y="1099"/>
                    <a:pt x="748" y="1103"/>
                    <a:pt x="749" y="1108"/>
                  </a:cubicBezTo>
                  <a:cubicBezTo>
                    <a:pt x="750" y="1109"/>
                    <a:pt x="751" y="1110"/>
                    <a:pt x="751" y="1110"/>
                  </a:cubicBezTo>
                  <a:cubicBezTo>
                    <a:pt x="751" y="1112"/>
                    <a:pt x="748" y="1113"/>
                    <a:pt x="751" y="1117"/>
                  </a:cubicBezTo>
                  <a:cubicBezTo>
                    <a:pt x="754" y="1119"/>
                    <a:pt x="751" y="1121"/>
                    <a:pt x="753" y="1126"/>
                  </a:cubicBezTo>
                  <a:cubicBezTo>
                    <a:pt x="755" y="1130"/>
                    <a:pt x="759" y="1132"/>
                    <a:pt x="761" y="1136"/>
                  </a:cubicBezTo>
                  <a:cubicBezTo>
                    <a:pt x="765" y="1139"/>
                    <a:pt x="768" y="1133"/>
                    <a:pt x="772" y="1137"/>
                  </a:cubicBezTo>
                  <a:cubicBezTo>
                    <a:pt x="773" y="1144"/>
                    <a:pt x="766" y="1140"/>
                    <a:pt x="762" y="1141"/>
                  </a:cubicBezTo>
                  <a:cubicBezTo>
                    <a:pt x="755" y="1143"/>
                    <a:pt x="746" y="1146"/>
                    <a:pt x="740" y="1145"/>
                  </a:cubicBezTo>
                  <a:cubicBezTo>
                    <a:pt x="740" y="1145"/>
                    <a:pt x="740" y="1142"/>
                    <a:pt x="740" y="1141"/>
                  </a:cubicBezTo>
                  <a:cubicBezTo>
                    <a:pt x="732" y="1143"/>
                    <a:pt x="730" y="1138"/>
                    <a:pt x="723" y="1137"/>
                  </a:cubicBezTo>
                  <a:cubicBezTo>
                    <a:pt x="723" y="1136"/>
                    <a:pt x="723" y="1134"/>
                    <a:pt x="723" y="1132"/>
                  </a:cubicBezTo>
                  <a:cubicBezTo>
                    <a:pt x="722" y="1127"/>
                    <a:pt x="716" y="1131"/>
                    <a:pt x="716" y="1126"/>
                  </a:cubicBezTo>
                  <a:cubicBezTo>
                    <a:pt x="716" y="1125"/>
                    <a:pt x="714" y="1124"/>
                    <a:pt x="714" y="1123"/>
                  </a:cubicBezTo>
                  <a:cubicBezTo>
                    <a:pt x="714" y="1121"/>
                    <a:pt x="712" y="1121"/>
                    <a:pt x="712" y="1121"/>
                  </a:cubicBezTo>
                  <a:cubicBezTo>
                    <a:pt x="712" y="1119"/>
                    <a:pt x="716" y="1115"/>
                    <a:pt x="712" y="1115"/>
                  </a:cubicBezTo>
                  <a:cubicBezTo>
                    <a:pt x="709" y="1115"/>
                    <a:pt x="712" y="1113"/>
                    <a:pt x="712" y="1111"/>
                  </a:cubicBezTo>
                  <a:cubicBezTo>
                    <a:pt x="712" y="1109"/>
                    <a:pt x="709" y="1109"/>
                    <a:pt x="708" y="1108"/>
                  </a:cubicBezTo>
                  <a:cubicBezTo>
                    <a:pt x="708" y="1106"/>
                    <a:pt x="711" y="1106"/>
                    <a:pt x="710" y="1104"/>
                  </a:cubicBezTo>
                  <a:cubicBezTo>
                    <a:pt x="710" y="1104"/>
                    <a:pt x="709" y="1103"/>
                    <a:pt x="708" y="1102"/>
                  </a:cubicBezTo>
                  <a:cubicBezTo>
                    <a:pt x="708" y="1100"/>
                    <a:pt x="707" y="1097"/>
                    <a:pt x="705" y="1096"/>
                  </a:cubicBezTo>
                  <a:cubicBezTo>
                    <a:pt x="704" y="1094"/>
                    <a:pt x="707" y="1093"/>
                    <a:pt x="707" y="1091"/>
                  </a:cubicBezTo>
                  <a:cubicBezTo>
                    <a:pt x="706" y="1090"/>
                    <a:pt x="703" y="1088"/>
                    <a:pt x="703" y="1089"/>
                  </a:cubicBezTo>
                  <a:cubicBezTo>
                    <a:pt x="703" y="1088"/>
                    <a:pt x="710" y="1085"/>
                    <a:pt x="705" y="1083"/>
                  </a:cubicBezTo>
                  <a:cubicBezTo>
                    <a:pt x="705" y="1082"/>
                    <a:pt x="707" y="1082"/>
                    <a:pt x="708" y="1082"/>
                  </a:cubicBezTo>
                  <a:cubicBezTo>
                    <a:pt x="708" y="1077"/>
                    <a:pt x="708" y="1073"/>
                    <a:pt x="708" y="1068"/>
                  </a:cubicBezTo>
                  <a:cubicBezTo>
                    <a:pt x="707" y="1067"/>
                    <a:pt x="705" y="1066"/>
                    <a:pt x="703" y="1065"/>
                  </a:cubicBezTo>
                  <a:cubicBezTo>
                    <a:pt x="705" y="1059"/>
                    <a:pt x="709" y="1054"/>
                    <a:pt x="707" y="1048"/>
                  </a:cubicBezTo>
                  <a:cubicBezTo>
                    <a:pt x="712" y="1050"/>
                    <a:pt x="711" y="1045"/>
                    <a:pt x="716" y="1046"/>
                  </a:cubicBezTo>
                  <a:cubicBezTo>
                    <a:pt x="716" y="1041"/>
                    <a:pt x="716" y="1035"/>
                    <a:pt x="716" y="1029"/>
                  </a:cubicBezTo>
                  <a:cubicBezTo>
                    <a:pt x="725" y="1030"/>
                    <a:pt x="721" y="1017"/>
                    <a:pt x="725" y="1013"/>
                  </a:cubicBezTo>
                  <a:cubicBezTo>
                    <a:pt x="724" y="1014"/>
                    <a:pt x="722" y="1015"/>
                    <a:pt x="721" y="1013"/>
                  </a:cubicBezTo>
                  <a:cubicBezTo>
                    <a:pt x="718" y="1014"/>
                    <a:pt x="716" y="1018"/>
                    <a:pt x="716" y="1024"/>
                  </a:cubicBezTo>
                  <a:cubicBezTo>
                    <a:pt x="713" y="1022"/>
                    <a:pt x="710" y="1021"/>
                    <a:pt x="710" y="1016"/>
                  </a:cubicBezTo>
                  <a:cubicBezTo>
                    <a:pt x="707" y="1014"/>
                    <a:pt x="716" y="1010"/>
                    <a:pt x="714" y="1009"/>
                  </a:cubicBezTo>
                  <a:cubicBezTo>
                    <a:pt x="710" y="1006"/>
                    <a:pt x="715" y="1010"/>
                    <a:pt x="718" y="1007"/>
                  </a:cubicBezTo>
                  <a:cubicBezTo>
                    <a:pt x="719" y="997"/>
                    <a:pt x="715" y="989"/>
                    <a:pt x="716" y="981"/>
                  </a:cubicBezTo>
                  <a:cubicBezTo>
                    <a:pt x="716" y="981"/>
                    <a:pt x="719" y="981"/>
                    <a:pt x="720" y="981"/>
                  </a:cubicBezTo>
                  <a:cubicBezTo>
                    <a:pt x="718" y="972"/>
                    <a:pt x="720" y="971"/>
                    <a:pt x="720" y="960"/>
                  </a:cubicBezTo>
                  <a:cubicBezTo>
                    <a:pt x="724" y="955"/>
                    <a:pt x="730" y="949"/>
                    <a:pt x="727" y="942"/>
                  </a:cubicBezTo>
                  <a:cubicBezTo>
                    <a:pt x="734" y="950"/>
                    <a:pt x="728" y="928"/>
                    <a:pt x="735" y="936"/>
                  </a:cubicBezTo>
                  <a:cubicBezTo>
                    <a:pt x="734" y="932"/>
                    <a:pt x="734" y="928"/>
                    <a:pt x="733" y="923"/>
                  </a:cubicBezTo>
                  <a:cubicBezTo>
                    <a:pt x="732" y="921"/>
                    <a:pt x="729" y="918"/>
                    <a:pt x="729" y="916"/>
                  </a:cubicBezTo>
                  <a:cubicBezTo>
                    <a:pt x="729" y="913"/>
                    <a:pt x="730" y="912"/>
                    <a:pt x="731" y="910"/>
                  </a:cubicBezTo>
                  <a:cubicBezTo>
                    <a:pt x="731" y="906"/>
                    <a:pt x="729" y="900"/>
                    <a:pt x="735" y="904"/>
                  </a:cubicBezTo>
                  <a:cubicBezTo>
                    <a:pt x="734" y="899"/>
                    <a:pt x="735" y="894"/>
                    <a:pt x="736" y="890"/>
                  </a:cubicBezTo>
                  <a:cubicBezTo>
                    <a:pt x="738" y="886"/>
                    <a:pt x="737" y="888"/>
                    <a:pt x="736" y="884"/>
                  </a:cubicBezTo>
                  <a:cubicBezTo>
                    <a:pt x="736" y="882"/>
                    <a:pt x="741" y="877"/>
                    <a:pt x="738" y="875"/>
                  </a:cubicBezTo>
                  <a:cubicBezTo>
                    <a:pt x="737" y="873"/>
                    <a:pt x="738" y="873"/>
                    <a:pt x="738" y="869"/>
                  </a:cubicBezTo>
                  <a:cubicBezTo>
                    <a:pt x="739" y="867"/>
                    <a:pt x="738" y="864"/>
                    <a:pt x="738" y="862"/>
                  </a:cubicBezTo>
                  <a:cubicBezTo>
                    <a:pt x="739" y="859"/>
                    <a:pt x="740" y="858"/>
                    <a:pt x="740" y="856"/>
                  </a:cubicBezTo>
                  <a:cubicBezTo>
                    <a:pt x="741" y="849"/>
                    <a:pt x="739" y="842"/>
                    <a:pt x="740" y="836"/>
                  </a:cubicBezTo>
                  <a:cubicBezTo>
                    <a:pt x="740" y="833"/>
                    <a:pt x="742" y="832"/>
                    <a:pt x="742" y="830"/>
                  </a:cubicBezTo>
                  <a:cubicBezTo>
                    <a:pt x="741" y="824"/>
                    <a:pt x="736" y="819"/>
                    <a:pt x="736" y="813"/>
                  </a:cubicBezTo>
                  <a:cubicBezTo>
                    <a:pt x="736" y="810"/>
                    <a:pt x="734" y="814"/>
                    <a:pt x="731" y="813"/>
                  </a:cubicBezTo>
                  <a:cubicBezTo>
                    <a:pt x="728" y="809"/>
                    <a:pt x="723" y="804"/>
                    <a:pt x="718" y="804"/>
                  </a:cubicBezTo>
                  <a:cubicBezTo>
                    <a:pt x="717" y="804"/>
                    <a:pt x="715" y="799"/>
                    <a:pt x="714" y="800"/>
                  </a:cubicBezTo>
                  <a:cubicBezTo>
                    <a:pt x="711" y="803"/>
                    <a:pt x="714" y="799"/>
                    <a:pt x="712" y="798"/>
                  </a:cubicBezTo>
                  <a:cubicBezTo>
                    <a:pt x="709" y="796"/>
                    <a:pt x="704" y="800"/>
                    <a:pt x="708" y="795"/>
                  </a:cubicBezTo>
                  <a:cubicBezTo>
                    <a:pt x="708" y="791"/>
                    <a:pt x="703" y="794"/>
                    <a:pt x="701" y="793"/>
                  </a:cubicBezTo>
                  <a:cubicBezTo>
                    <a:pt x="700" y="792"/>
                    <a:pt x="702" y="789"/>
                    <a:pt x="701" y="789"/>
                  </a:cubicBezTo>
                  <a:cubicBezTo>
                    <a:pt x="700" y="788"/>
                    <a:pt x="698" y="788"/>
                    <a:pt x="697" y="787"/>
                  </a:cubicBezTo>
                  <a:cubicBezTo>
                    <a:pt x="695" y="785"/>
                    <a:pt x="692" y="780"/>
                    <a:pt x="692" y="774"/>
                  </a:cubicBezTo>
                  <a:cubicBezTo>
                    <a:pt x="692" y="772"/>
                    <a:pt x="689" y="773"/>
                    <a:pt x="688" y="772"/>
                  </a:cubicBezTo>
                  <a:cubicBezTo>
                    <a:pt x="686" y="771"/>
                    <a:pt x="688" y="763"/>
                    <a:pt x="684" y="763"/>
                  </a:cubicBezTo>
                  <a:cubicBezTo>
                    <a:pt x="681" y="763"/>
                    <a:pt x="679" y="752"/>
                    <a:pt x="677" y="748"/>
                  </a:cubicBezTo>
                  <a:cubicBezTo>
                    <a:pt x="675" y="745"/>
                    <a:pt x="672" y="741"/>
                    <a:pt x="669" y="737"/>
                  </a:cubicBezTo>
                  <a:cubicBezTo>
                    <a:pt x="668" y="735"/>
                    <a:pt x="666" y="734"/>
                    <a:pt x="666" y="733"/>
                  </a:cubicBezTo>
                  <a:cubicBezTo>
                    <a:pt x="665" y="732"/>
                    <a:pt x="666" y="730"/>
                    <a:pt x="666" y="729"/>
                  </a:cubicBezTo>
                  <a:cubicBezTo>
                    <a:pt x="665" y="727"/>
                    <a:pt x="663" y="729"/>
                    <a:pt x="662" y="727"/>
                  </a:cubicBezTo>
                  <a:cubicBezTo>
                    <a:pt x="662" y="727"/>
                    <a:pt x="659" y="713"/>
                    <a:pt x="658" y="724"/>
                  </a:cubicBezTo>
                  <a:cubicBezTo>
                    <a:pt x="654" y="722"/>
                    <a:pt x="657" y="712"/>
                    <a:pt x="656" y="707"/>
                  </a:cubicBezTo>
                  <a:cubicBezTo>
                    <a:pt x="661" y="707"/>
                    <a:pt x="661" y="702"/>
                    <a:pt x="664" y="699"/>
                  </a:cubicBezTo>
                  <a:cubicBezTo>
                    <a:pt x="665" y="694"/>
                    <a:pt x="660" y="696"/>
                    <a:pt x="658" y="694"/>
                  </a:cubicBezTo>
                  <a:cubicBezTo>
                    <a:pt x="658" y="688"/>
                    <a:pt x="661" y="686"/>
                    <a:pt x="660" y="679"/>
                  </a:cubicBezTo>
                  <a:cubicBezTo>
                    <a:pt x="661" y="678"/>
                    <a:pt x="663" y="677"/>
                    <a:pt x="666" y="677"/>
                  </a:cubicBezTo>
                  <a:cubicBezTo>
                    <a:pt x="666" y="676"/>
                    <a:pt x="665" y="673"/>
                    <a:pt x="666" y="672"/>
                  </a:cubicBezTo>
                  <a:cubicBezTo>
                    <a:pt x="666" y="671"/>
                    <a:pt x="669" y="672"/>
                    <a:pt x="669" y="672"/>
                  </a:cubicBezTo>
                  <a:cubicBezTo>
                    <a:pt x="670" y="671"/>
                    <a:pt x="669" y="670"/>
                    <a:pt x="669" y="670"/>
                  </a:cubicBezTo>
                  <a:cubicBezTo>
                    <a:pt x="670" y="669"/>
                    <a:pt x="674" y="666"/>
                    <a:pt x="673" y="666"/>
                  </a:cubicBezTo>
                  <a:cubicBezTo>
                    <a:pt x="673" y="666"/>
                    <a:pt x="671" y="666"/>
                    <a:pt x="671" y="666"/>
                  </a:cubicBezTo>
                  <a:cubicBezTo>
                    <a:pt x="671" y="666"/>
                    <a:pt x="672" y="663"/>
                    <a:pt x="673" y="664"/>
                  </a:cubicBezTo>
                  <a:cubicBezTo>
                    <a:pt x="677" y="669"/>
                    <a:pt x="674" y="661"/>
                    <a:pt x="679" y="660"/>
                  </a:cubicBezTo>
                  <a:cubicBezTo>
                    <a:pt x="682" y="660"/>
                    <a:pt x="680" y="656"/>
                    <a:pt x="682" y="653"/>
                  </a:cubicBezTo>
                  <a:cubicBezTo>
                    <a:pt x="682" y="653"/>
                    <a:pt x="691" y="646"/>
                    <a:pt x="686" y="642"/>
                  </a:cubicBezTo>
                  <a:cubicBezTo>
                    <a:pt x="684" y="639"/>
                    <a:pt x="686" y="641"/>
                    <a:pt x="686" y="638"/>
                  </a:cubicBezTo>
                  <a:cubicBezTo>
                    <a:pt x="686" y="634"/>
                    <a:pt x="682" y="620"/>
                    <a:pt x="684" y="616"/>
                  </a:cubicBezTo>
                  <a:cubicBezTo>
                    <a:pt x="675" y="617"/>
                    <a:pt x="675" y="609"/>
                    <a:pt x="666" y="612"/>
                  </a:cubicBezTo>
                  <a:cubicBezTo>
                    <a:pt x="663" y="613"/>
                    <a:pt x="666" y="615"/>
                    <a:pt x="664" y="619"/>
                  </a:cubicBezTo>
                  <a:cubicBezTo>
                    <a:pt x="654" y="620"/>
                    <a:pt x="650" y="614"/>
                    <a:pt x="641" y="614"/>
                  </a:cubicBezTo>
                  <a:cubicBezTo>
                    <a:pt x="641" y="610"/>
                    <a:pt x="636" y="611"/>
                    <a:pt x="638" y="606"/>
                  </a:cubicBezTo>
                  <a:cubicBezTo>
                    <a:pt x="635" y="605"/>
                    <a:pt x="632" y="606"/>
                    <a:pt x="630" y="604"/>
                  </a:cubicBezTo>
                  <a:cubicBezTo>
                    <a:pt x="630" y="604"/>
                    <a:pt x="631" y="601"/>
                    <a:pt x="630" y="601"/>
                  </a:cubicBezTo>
                  <a:cubicBezTo>
                    <a:pt x="630" y="600"/>
                    <a:pt x="627" y="601"/>
                    <a:pt x="626" y="601"/>
                  </a:cubicBezTo>
                  <a:cubicBezTo>
                    <a:pt x="625" y="599"/>
                    <a:pt x="626" y="595"/>
                    <a:pt x="623" y="595"/>
                  </a:cubicBezTo>
                  <a:cubicBezTo>
                    <a:pt x="623" y="590"/>
                    <a:pt x="626" y="591"/>
                    <a:pt x="623" y="588"/>
                  </a:cubicBezTo>
                  <a:cubicBezTo>
                    <a:pt x="622" y="586"/>
                    <a:pt x="621" y="587"/>
                    <a:pt x="621" y="588"/>
                  </a:cubicBezTo>
                  <a:cubicBezTo>
                    <a:pt x="618" y="586"/>
                    <a:pt x="617" y="582"/>
                    <a:pt x="612" y="582"/>
                  </a:cubicBezTo>
                  <a:cubicBezTo>
                    <a:pt x="614" y="576"/>
                    <a:pt x="605" y="581"/>
                    <a:pt x="608" y="575"/>
                  </a:cubicBezTo>
                  <a:cubicBezTo>
                    <a:pt x="606" y="574"/>
                    <a:pt x="596" y="574"/>
                    <a:pt x="598" y="575"/>
                  </a:cubicBezTo>
                  <a:cubicBezTo>
                    <a:pt x="596" y="574"/>
                    <a:pt x="598" y="572"/>
                    <a:pt x="597" y="571"/>
                  </a:cubicBezTo>
                  <a:cubicBezTo>
                    <a:pt x="596" y="570"/>
                    <a:pt x="594" y="571"/>
                    <a:pt x="593" y="571"/>
                  </a:cubicBezTo>
                  <a:cubicBezTo>
                    <a:pt x="591" y="570"/>
                    <a:pt x="587" y="568"/>
                    <a:pt x="582" y="569"/>
                  </a:cubicBezTo>
                  <a:cubicBezTo>
                    <a:pt x="584" y="562"/>
                    <a:pt x="578" y="566"/>
                    <a:pt x="574" y="563"/>
                  </a:cubicBezTo>
                  <a:cubicBezTo>
                    <a:pt x="574" y="563"/>
                    <a:pt x="575" y="560"/>
                    <a:pt x="574" y="560"/>
                  </a:cubicBezTo>
                  <a:cubicBezTo>
                    <a:pt x="574" y="559"/>
                    <a:pt x="571" y="560"/>
                    <a:pt x="571" y="560"/>
                  </a:cubicBezTo>
                  <a:cubicBezTo>
                    <a:pt x="570" y="559"/>
                    <a:pt x="571" y="557"/>
                    <a:pt x="571" y="556"/>
                  </a:cubicBezTo>
                  <a:cubicBezTo>
                    <a:pt x="570" y="555"/>
                    <a:pt x="567" y="556"/>
                    <a:pt x="567" y="556"/>
                  </a:cubicBezTo>
                  <a:cubicBezTo>
                    <a:pt x="566" y="555"/>
                    <a:pt x="567" y="553"/>
                    <a:pt x="567" y="552"/>
                  </a:cubicBezTo>
                  <a:cubicBezTo>
                    <a:pt x="565" y="551"/>
                    <a:pt x="565" y="554"/>
                    <a:pt x="565" y="554"/>
                  </a:cubicBezTo>
                  <a:cubicBezTo>
                    <a:pt x="564" y="554"/>
                    <a:pt x="560" y="552"/>
                    <a:pt x="559" y="550"/>
                  </a:cubicBezTo>
                  <a:cubicBezTo>
                    <a:pt x="557" y="553"/>
                    <a:pt x="556" y="550"/>
                    <a:pt x="554" y="550"/>
                  </a:cubicBezTo>
                  <a:cubicBezTo>
                    <a:pt x="551" y="551"/>
                    <a:pt x="548" y="554"/>
                    <a:pt x="544" y="554"/>
                  </a:cubicBezTo>
                  <a:cubicBezTo>
                    <a:pt x="540" y="554"/>
                    <a:pt x="540" y="552"/>
                    <a:pt x="537" y="552"/>
                  </a:cubicBezTo>
                  <a:cubicBezTo>
                    <a:pt x="532" y="552"/>
                    <a:pt x="534" y="555"/>
                    <a:pt x="530" y="552"/>
                  </a:cubicBezTo>
                  <a:cubicBezTo>
                    <a:pt x="527" y="551"/>
                    <a:pt x="525" y="552"/>
                    <a:pt x="520" y="550"/>
                  </a:cubicBezTo>
                  <a:cubicBezTo>
                    <a:pt x="519" y="550"/>
                    <a:pt x="519" y="547"/>
                    <a:pt x="518" y="547"/>
                  </a:cubicBezTo>
                  <a:cubicBezTo>
                    <a:pt x="517" y="546"/>
                    <a:pt x="516" y="547"/>
                    <a:pt x="515" y="547"/>
                  </a:cubicBezTo>
                  <a:cubicBezTo>
                    <a:pt x="512" y="546"/>
                    <a:pt x="504" y="545"/>
                    <a:pt x="509" y="541"/>
                  </a:cubicBezTo>
                  <a:cubicBezTo>
                    <a:pt x="504" y="541"/>
                    <a:pt x="503" y="537"/>
                    <a:pt x="498" y="537"/>
                  </a:cubicBezTo>
                  <a:cubicBezTo>
                    <a:pt x="497" y="536"/>
                    <a:pt x="496" y="534"/>
                    <a:pt x="496" y="532"/>
                  </a:cubicBezTo>
                  <a:cubicBezTo>
                    <a:pt x="488" y="531"/>
                    <a:pt x="486" y="525"/>
                    <a:pt x="477" y="524"/>
                  </a:cubicBezTo>
                  <a:cubicBezTo>
                    <a:pt x="476" y="518"/>
                    <a:pt x="472" y="515"/>
                    <a:pt x="474" y="506"/>
                  </a:cubicBezTo>
                  <a:cubicBezTo>
                    <a:pt x="473" y="498"/>
                    <a:pt x="463" y="502"/>
                    <a:pt x="468" y="494"/>
                  </a:cubicBezTo>
                  <a:cubicBezTo>
                    <a:pt x="466" y="494"/>
                    <a:pt x="465" y="495"/>
                    <a:pt x="464" y="496"/>
                  </a:cubicBezTo>
                  <a:cubicBezTo>
                    <a:pt x="462" y="496"/>
                    <a:pt x="463" y="494"/>
                    <a:pt x="462" y="493"/>
                  </a:cubicBezTo>
                  <a:cubicBezTo>
                    <a:pt x="461" y="491"/>
                    <a:pt x="457" y="491"/>
                    <a:pt x="457" y="487"/>
                  </a:cubicBezTo>
                  <a:cubicBezTo>
                    <a:pt x="457" y="485"/>
                    <a:pt x="453" y="485"/>
                    <a:pt x="451" y="485"/>
                  </a:cubicBezTo>
                  <a:cubicBezTo>
                    <a:pt x="451" y="484"/>
                    <a:pt x="454" y="483"/>
                    <a:pt x="453" y="481"/>
                  </a:cubicBezTo>
                  <a:cubicBezTo>
                    <a:pt x="453" y="481"/>
                    <a:pt x="451" y="478"/>
                    <a:pt x="451" y="478"/>
                  </a:cubicBezTo>
                  <a:cubicBezTo>
                    <a:pt x="450" y="477"/>
                    <a:pt x="448" y="478"/>
                    <a:pt x="448" y="478"/>
                  </a:cubicBezTo>
                  <a:cubicBezTo>
                    <a:pt x="446" y="476"/>
                    <a:pt x="447" y="473"/>
                    <a:pt x="446" y="472"/>
                  </a:cubicBezTo>
                  <a:cubicBezTo>
                    <a:pt x="441" y="468"/>
                    <a:pt x="436" y="467"/>
                    <a:pt x="434" y="459"/>
                  </a:cubicBezTo>
                  <a:cubicBezTo>
                    <a:pt x="431" y="456"/>
                    <a:pt x="431" y="460"/>
                    <a:pt x="427" y="457"/>
                  </a:cubicBezTo>
                  <a:cubicBezTo>
                    <a:pt x="428" y="453"/>
                    <a:pt x="424" y="453"/>
                    <a:pt x="423" y="452"/>
                  </a:cubicBezTo>
                  <a:cubicBezTo>
                    <a:pt x="422" y="449"/>
                    <a:pt x="424" y="442"/>
                    <a:pt x="418" y="442"/>
                  </a:cubicBezTo>
                  <a:cubicBezTo>
                    <a:pt x="419" y="433"/>
                    <a:pt x="414" y="429"/>
                    <a:pt x="408" y="427"/>
                  </a:cubicBezTo>
                  <a:cubicBezTo>
                    <a:pt x="407" y="429"/>
                    <a:pt x="406" y="431"/>
                    <a:pt x="405" y="433"/>
                  </a:cubicBezTo>
                  <a:cubicBezTo>
                    <a:pt x="403" y="437"/>
                    <a:pt x="409" y="438"/>
                    <a:pt x="410" y="440"/>
                  </a:cubicBezTo>
                  <a:cubicBezTo>
                    <a:pt x="411" y="441"/>
                    <a:pt x="410" y="444"/>
                    <a:pt x="410" y="444"/>
                  </a:cubicBezTo>
                  <a:cubicBezTo>
                    <a:pt x="410" y="444"/>
                    <a:pt x="412" y="444"/>
                    <a:pt x="412" y="444"/>
                  </a:cubicBezTo>
                  <a:cubicBezTo>
                    <a:pt x="413" y="447"/>
                    <a:pt x="410" y="451"/>
                    <a:pt x="414" y="452"/>
                  </a:cubicBezTo>
                  <a:cubicBezTo>
                    <a:pt x="417" y="452"/>
                    <a:pt x="415" y="457"/>
                    <a:pt x="418" y="461"/>
                  </a:cubicBezTo>
                  <a:cubicBezTo>
                    <a:pt x="418" y="462"/>
                    <a:pt x="419" y="461"/>
                    <a:pt x="420" y="463"/>
                  </a:cubicBezTo>
                  <a:cubicBezTo>
                    <a:pt x="420" y="466"/>
                    <a:pt x="425" y="465"/>
                    <a:pt x="423" y="472"/>
                  </a:cubicBezTo>
                  <a:cubicBezTo>
                    <a:pt x="424" y="474"/>
                    <a:pt x="427" y="474"/>
                    <a:pt x="429" y="474"/>
                  </a:cubicBezTo>
                  <a:cubicBezTo>
                    <a:pt x="427" y="476"/>
                    <a:pt x="431" y="477"/>
                    <a:pt x="431" y="478"/>
                  </a:cubicBezTo>
                  <a:cubicBezTo>
                    <a:pt x="431" y="479"/>
                    <a:pt x="429" y="482"/>
                    <a:pt x="429" y="481"/>
                  </a:cubicBezTo>
                  <a:cubicBezTo>
                    <a:pt x="430" y="484"/>
                    <a:pt x="435" y="483"/>
                    <a:pt x="433" y="489"/>
                  </a:cubicBezTo>
                  <a:cubicBezTo>
                    <a:pt x="430" y="487"/>
                    <a:pt x="429" y="484"/>
                    <a:pt x="423" y="485"/>
                  </a:cubicBezTo>
                  <a:cubicBezTo>
                    <a:pt x="426" y="478"/>
                    <a:pt x="419" y="479"/>
                    <a:pt x="420" y="474"/>
                  </a:cubicBezTo>
                  <a:cubicBezTo>
                    <a:pt x="419" y="471"/>
                    <a:pt x="416" y="470"/>
                    <a:pt x="414" y="468"/>
                  </a:cubicBezTo>
                  <a:cubicBezTo>
                    <a:pt x="412" y="467"/>
                    <a:pt x="411" y="465"/>
                    <a:pt x="410" y="463"/>
                  </a:cubicBezTo>
                  <a:cubicBezTo>
                    <a:pt x="407" y="462"/>
                    <a:pt x="404" y="462"/>
                    <a:pt x="403" y="459"/>
                  </a:cubicBezTo>
                  <a:cubicBezTo>
                    <a:pt x="403" y="454"/>
                    <a:pt x="404" y="457"/>
                    <a:pt x="406" y="457"/>
                  </a:cubicBezTo>
                  <a:cubicBezTo>
                    <a:pt x="408" y="449"/>
                    <a:pt x="400" y="451"/>
                    <a:pt x="401" y="444"/>
                  </a:cubicBezTo>
                  <a:cubicBezTo>
                    <a:pt x="397" y="443"/>
                    <a:pt x="396" y="440"/>
                    <a:pt x="392" y="440"/>
                  </a:cubicBezTo>
                  <a:cubicBezTo>
                    <a:pt x="392" y="436"/>
                    <a:pt x="395" y="436"/>
                    <a:pt x="392" y="431"/>
                  </a:cubicBezTo>
                  <a:cubicBezTo>
                    <a:pt x="391" y="430"/>
                    <a:pt x="390" y="429"/>
                    <a:pt x="390" y="429"/>
                  </a:cubicBezTo>
                  <a:cubicBezTo>
                    <a:pt x="388" y="425"/>
                    <a:pt x="389" y="419"/>
                    <a:pt x="380" y="420"/>
                  </a:cubicBezTo>
                  <a:cubicBezTo>
                    <a:pt x="382" y="418"/>
                    <a:pt x="382" y="417"/>
                    <a:pt x="380" y="414"/>
                  </a:cubicBezTo>
                  <a:cubicBezTo>
                    <a:pt x="380" y="414"/>
                    <a:pt x="379" y="411"/>
                    <a:pt x="379" y="411"/>
                  </a:cubicBezTo>
                  <a:cubicBezTo>
                    <a:pt x="378" y="410"/>
                    <a:pt x="374" y="411"/>
                    <a:pt x="373" y="411"/>
                  </a:cubicBezTo>
                  <a:cubicBezTo>
                    <a:pt x="372" y="409"/>
                    <a:pt x="377" y="409"/>
                    <a:pt x="377" y="409"/>
                  </a:cubicBezTo>
                  <a:cubicBezTo>
                    <a:pt x="376" y="405"/>
                    <a:pt x="365" y="403"/>
                    <a:pt x="360" y="401"/>
                  </a:cubicBezTo>
                  <a:cubicBezTo>
                    <a:pt x="359" y="400"/>
                    <a:pt x="359" y="399"/>
                    <a:pt x="358" y="398"/>
                  </a:cubicBezTo>
                  <a:cubicBezTo>
                    <a:pt x="357" y="395"/>
                    <a:pt x="356" y="394"/>
                    <a:pt x="354" y="392"/>
                  </a:cubicBezTo>
                  <a:cubicBezTo>
                    <a:pt x="353" y="390"/>
                    <a:pt x="353" y="385"/>
                    <a:pt x="351" y="381"/>
                  </a:cubicBezTo>
                  <a:cubicBezTo>
                    <a:pt x="350" y="380"/>
                    <a:pt x="347" y="380"/>
                    <a:pt x="347" y="379"/>
                  </a:cubicBezTo>
                  <a:cubicBezTo>
                    <a:pt x="346" y="376"/>
                    <a:pt x="348" y="372"/>
                    <a:pt x="343" y="373"/>
                  </a:cubicBezTo>
                  <a:cubicBezTo>
                    <a:pt x="344" y="366"/>
                    <a:pt x="340" y="362"/>
                    <a:pt x="336" y="357"/>
                  </a:cubicBezTo>
                  <a:cubicBezTo>
                    <a:pt x="334" y="354"/>
                    <a:pt x="334" y="349"/>
                    <a:pt x="330" y="351"/>
                  </a:cubicBezTo>
                  <a:cubicBezTo>
                    <a:pt x="333" y="329"/>
                    <a:pt x="329" y="316"/>
                    <a:pt x="330" y="289"/>
                  </a:cubicBezTo>
                  <a:cubicBezTo>
                    <a:pt x="330" y="288"/>
                    <a:pt x="328" y="288"/>
                    <a:pt x="328" y="286"/>
                  </a:cubicBezTo>
                  <a:cubicBezTo>
                    <a:pt x="327" y="285"/>
                    <a:pt x="326" y="283"/>
                    <a:pt x="324" y="282"/>
                  </a:cubicBezTo>
                  <a:cubicBezTo>
                    <a:pt x="324" y="281"/>
                    <a:pt x="323" y="280"/>
                    <a:pt x="321" y="280"/>
                  </a:cubicBezTo>
                  <a:cubicBezTo>
                    <a:pt x="320" y="271"/>
                    <a:pt x="312" y="266"/>
                    <a:pt x="306" y="260"/>
                  </a:cubicBezTo>
                  <a:cubicBezTo>
                    <a:pt x="305" y="259"/>
                    <a:pt x="304" y="258"/>
                    <a:pt x="304" y="256"/>
                  </a:cubicBezTo>
                  <a:cubicBezTo>
                    <a:pt x="305" y="257"/>
                    <a:pt x="309" y="259"/>
                    <a:pt x="310" y="256"/>
                  </a:cubicBezTo>
                  <a:cubicBezTo>
                    <a:pt x="313" y="256"/>
                    <a:pt x="312" y="261"/>
                    <a:pt x="317" y="260"/>
                  </a:cubicBezTo>
                  <a:cubicBezTo>
                    <a:pt x="318" y="261"/>
                    <a:pt x="319" y="264"/>
                    <a:pt x="319" y="267"/>
                  </a:cubicBezTo>
                  <a:cubicBezTo>
                    <a:pt x="328" y="266"/>
                    <a:pt x="330" y="272"/>
                    <a:pt x="336" y="274"/>
                  </a:cubicBezTo>
                  <a:cubicBezTo>
                    <a:pt x="335" y="281"/>
                    <a:pt x="339" y="283"/>
                    <a:pt x="341" y="286"/>
                  </a:cubicBezTo>
                  <a:cubicBezTo>
                    <a:pt x="343" y="285"/>
                    <a:pt x="344" y="282"/>
                    <a:pt x="343" y="280"/>
                  </a:cubicBezTo>
                  <a:cubicBezTo>
                    <a:pt x="343" y="278"/>
                    <a:pt x="340" y="278"/>
                    <a:pt x="339" y="276"/>
                  </a:cubicBezTo>
                  <a:cubicBezTo>
                    <a:pt x="338" y="273"/>
                    <a:pt x="338" y="271"/>
                    <a:pt x="338" y="269"/>
                  </a:cubicBezTo>
                  <a:cubicBezTo>
                    <a:pt x="337" y="268"/>
                    <a:pt x="336" y="267"/>
                    <a:pt x="336" y="267"/>
                  </a:cubicBezTo>
                  <a:cubicBezTo>
                    <a:pt x="335" y="266"/>
                    <a:pt x="337" y="264"/>
                    <a:pt x="338" y="265"/>
                  </a:cubicBezTo>
                  <a:cubicBezTo>
                    <a:pt x="335" y="261"/>
                    <a:pt x="331" y="262"/>
                    <a:pt x="332" y="258"/>
                  </a:cubicBezTo>
                  <a:cubicBezTo>
                    <a:pt x="323" y="259"/>
                    <a:pt x="322" y="252"/>
                    <a:pt x="313" y="252"/>
                  </a:cubicBezTo>
                  <a:cubicBezTo>
                    <a:pt x="316" y="246"/>
                    <a:pt x="307" y="251"/>
                    <a:pt x="310" y="245"/>
                  </a:cubicBezTo>
                  <a:cubicBezTo>
                    <a:pt x="308" y="243"/>
                    <a:pt x="305" y="245"/>
                    <a:pt x="302" y="241"/>
                  </a:cubicBezTo>
                  <a:cubicBezTo>
                    <a:pt x="302" y="239"/>
                    <a:pt x="304" y="239"/>
                    <a:pt x="306" y="239"/>
                  </a:cubicBezTo>
                  <a:cubicBezTo>
                    <a:pt x="308" y="234"/>
                    <a:pt x="299" y="237"/>
                    <a:pt x="300" y="237"/>
                  </a:cubicBezTo>
                  <a:cubicBezTo>
                    <a:pt x="298" y="236"/>
                    <a:pt x="300" y="234"/>
                    <a:pt x="298" y="233"/>
                  </a:cubicBezTo>
                  <a:cubicBezTo>
                    <a:pt x="298" y="233"/>
                    <a:pt x="295" y="234"/>
                    <a:pt x="295" y="233"/>
                  </a:cubicBezTo>
                  <a:cubicBezTo>
                    <a:pt x="294" y="232"/>
                    <a:pt x="297" y="231"/>
                    <a:pt x="297" y="230"/>
                  </a:cubicBezTo>
                  <a:cubicBezTo>
                    <a:pt x="296" y="227"/>
                    <a:pt x="294" y="230"/>
                    <a:pt x="291" y="230"/>
                  </a:cubicBezTo>
                  <a:cubicBezTo>
                    <a:pt x="287" y="227"/>
                    <a:pt x="289" y="223"/>
                    <a:pt x="287" y="220"/>
                  </a:cubicBezTo>
                  <a:cubicBezTo>
                    <a:pt x="286" y="219"/>
                    <a:pt x="284" y="218"/>
                    <a:pt x="282" y="219"/>
                  </a:cubicBezTo>
                  <a:cubicBezTo>
                    <a:pt x="288" y="208"/>
                    <a:pt x="267" y="215"/>
                    <a:pt x="269" y="204"/>
                  </a:cubicBezTo>
                  <a:cubicBezTo>
                    <a:pt x="270" y="204"/>
                    <a:pt x="272" y="204"/>
                    <a:pt x="274" y="204"/>
                  </a:cubicBezTo>
                  <a:cubicBezTo>
                    <a:pt x="275" y="199"/>
                    <a:pt x="266" y="205"/>
                    <a:pt x="269" y="198"/>
                  </a:cubicBezTo>
                  <a:cubicBezTo>
                    <a:pt x="265" y="198"/>
                    <a:pt x="261" y="198"/>
                    <a:pt x="257" y="198"/>
                  </a:cubicBezTo>
                  <a:cubicBezTo>
                    <a:pt x="262" y="195"/>
                    <a:pt x="255" y="194"/>
                    <a:pt x="259" y="192"/>
                  </a:cubicBezTo>
                  <a:cubicBezTo>
                    <a:pt x="260" y="189"/>
                    <a:pt x="254" y="189"/>
                    <a:pt x="255" y="191"/>
                  </a:cubicBezTo>
                  <a:cubicBezTo>
                    <a:pt x="252" y="187"/>
                    <a:pt x="255" y="186"/>
                    <a:pt x="252" y="181"/>
                  </a:cubicBezTo>
                  <a:cubicBezTo>
                    <a:pt x="248" y="181"/>
                    <a:pt x="244" y="181"/>
                    <a:pt x="241" y="181"/>
                  </a:cubicBezTo>
                  <a:cubicBezTo>
                    <a:pt x="242" y="179"/>
                    <a:pt x="243" y="177"/>
                    <a:pt x="244" y="174"/>
                  </a:cubicBezTo>
                  <a:cubicBezTo>
                    <a:pt x="243" y="170"/>
                    <a:pt x="239" y="173"/>
                    <a:pt x="242" y="168"/>
                  </a:cubicBezTo>
                  <a:cubicBezTo>
                    <a:pt x="236" y="169"/>
                    <a:pt x="232" y="171"/>
                    <a:pt x="224" y="170"/>
                  </a:cubicBezTo>
                  <a:cubicBezTo>
                    <a:pt x="224" y="165"/>
                    <a:pt x="219" y="163"/>
                    <a:pt x="214" y="161"/>
                  </a:cubicBezTo>
                  <a:cubicBezTo>
                    <a:pt x="213" y="160"/>
                    <a:pt x="210" y="160"/>
                    <a:pt x="209" y="159"/>
                  </a:cubicBezTo>
                  <a:cubicBezTo>
                    <a:pt x="208" y="159"/>
                    <a:pt x="209" y="156"/>
                    <a:pt x="209" y="155"/>
                  </a:cubicBezTo>
                  <a:cubicBezTo>
                    <a:pt x="208" y="154"/>
                    <a:pt x="204" y="156"/>
                    <a:pt x="205" y="153"/>
                  </a:cubicBezTo>
                  <a:cubicBezTo>
                    <a:pt x="199" y="151"/>
                    <a:pt x="186" y="157"/>
                    <a:pt x="183" y="153"/>
                  </a:cubicBezTo>
                  <a:cubicBezTo>
                    <a:pt x="183" y="153"/>
                    <a:pt x="183" y="151"/>
                    <a:pt x="183" y="151"/>
                  </a:cubicBezTo>
                  <a:cubicBezTo>
                    <a:pt x="181" y="151"/>
                    <a:pt x="179" y="153"/>
                    <a:pt x="179" y="153"/>
                  </a:cubicBezTo>
                  <a:cubicBezTo>
                    <a:pt x="177" y="153"/>
                    <a:pt x="177" y="147"/>
                    <a:pt x="170" y="150"/>
                  </a:cubicBezTo>
                  <a:cubicBezTo>
                    <a:pt x="170" y="145"/>
                    <a:pt x="161" y="147"/>
                    <a:pt x="166" y="142"/>
                  </a:cubicBezTo>
                  <a:cubicBezTo>
                    <a:pt x="165" y="142"/>
                    <a:pt x="164" y="144"/>
                    <a:pt x="162" y="144"/>
                  </a:cubicBezTo>
                  <a:cubicBezTo>
                    <a:pt x="161" y="144"/>
                    <a:pt x="160" y="142"/>
                    <a:pt x="160" y="142"/>
                  </a:cubicBezTo>
                  <a:cubicBezTo>
                    <a:pt x="157" y="143"/>
                    <a:pt x="154" y="147"/>
                    <a:pt x="151" y="144"/>
                  </a:cubicBezTo>
                  <a:cubicBezTo>
                    <a:pt x="147" y="144"/>
                    <a:pt x="150" y="151"/>
                    <a:pt x="149" y="153"/>
                  </a:cubicBezTo>
                  <a:cubicBezTo>
                    <a:pt x="148" y="153"/>
                    <a:pt x="146" y="151"/>
                    <a:pt x="144" y="151"/>
                  </a:cubicBezTo>
                  <a:cubicBezTo>
                    <a:pt x="141" y="152"/>
                    <a:pt x="143" y="155"/>
                    <a:pt x="142" y="155"/>
                  </a:cubicBezTo>
                  <a:cubicBezTo>
                    <a:pt x="140" y="156"/>
                    <a:pt x="133" y="155"/>
                    <a:pt x="131" y="157"/>
                  </a:cubicBezTo>
                  <a:cubicBezTo>
                    <a:pt x="129" y="158"/>
                    <a:pt x="129" y="160"/>
                    <a:pt x="127" y="161"/>
                  </a:cubicBezTo>
                  <a:cubicBezTo>
                    <a:pt x="124" y="161"/>
                    <a:pt x="123" y="159"/>
                    <a:pt x="119" y="159"/>
                  </a:cubicBezTo>
                  <a:cubicBezTo>
                    <a:pt x="122" y="156"/>
                    <a:pt x="127" y="155"/>
                    <a:pt x="125" y="148"/>
                  </a:cubicBezTo>
                  <a:cubicBezTo>
                    <a:pt x="128" y="148"/>
                    <a:pt x="129" y="146"/>
                    <a:pt x="129" y="144"/>
                  </a:cubicBezTo>
                  <a:cubicBezTo>
                    <a:pt x="128" y="142"/>
                    <a:pt x="125" y="142"/>
                    <a:pt x="123" y="142"/>
                  </a:cubicBezTo>
                  <a:cubicBezTo>
                    <a:pt x="121" y="144"/>
                    <a:pt x="121" y="147"/>
                    <a:pt x="118" y="150"/>
                  </a:cubicBezTo>
                  <a:cubicBezTo>
                    <a:pt x="116" y="151"/>
                    <a:pt x="116" y="153"/>
                    <a:pt x="114" y="153"/>
                  </a:cubicBezTo>
                  <a:cubicBezTo>
                    <a:pt x="112" y="153"/>
                    <a:pt x="112" y="158"/>
                    <a:pt x="108" y="157"/>
                  </a:cubicBezTo>
                  <a:cubicBezTo>
                    <a:pt x="109" y="160"/>
                    <a:pt x="107" y="161"/>
                    <a:pt x="105" y="161"/>
                  </a:cubicBezTo>
                  <a:cubicBezTo>
                    <a:pt x="105" y="163"/>
                    <a:pt x="105" y="166"/>
                    <a:pt x="105" y="168"/>
                  </a:cubicBezTo>
                  <a:cubicBezTo>
                    <a:pt x="99" y="170"/>
                    <a:pt x="98" y="176"/>
                    <a:pt x="93" y="179"/>
                  </a:cubicBezTo>
                  <a:cubicBezTo>
                    <a:pt x="93" y="180"/>
                    <a:pt x="90" y="179"/>
                    <a:pt x="90" y="179"/>
                  </a:cubicBezTo>
                  <a:cubicBezTo>
                    <a:pt x="89" y="180"/>
                    <a:pt x="90" y="183"/>
                    <a:pt x="90" y="183"/>
                  </a:cubicBezTo>
                  <a:cubicBezTo>
                    <a:pt x="89" y="183"/>
                    <a:pt x="82" y="183"/>
                    <a:pt x="84" y="185"/>
                  </a:cubicBezTo>
                  <a:cubicBezTo>
                    <a:pt x="88" y="188"/>
                    <a:pt x="79" y="187"/>
                    <a:pt x="77" y="191"/>
                  </a:cubicBezTo>
                  <a:cubicBezTo>
                    <a:pt x="76" y="191"/>
                    <a:pt x="74" y="197"/>
                    <a:pt x="73" y="196"/>
                  </a:cubicBezTo>
                  <a:cubicBezTo>
                    <a:pt x="71" y="194"/>
                    <a:pt x="72" y="195"/>
                    <a:pt x="71" y="198"/>
                  </a:cubicBezTo>
                  <a:cubicBezTo>
                    <a:pt x="68" y="198"/>
                    <a:pt x="66" y="198"/>
                    <a:pt x="64" y="198"/>
                  </a:cubicBezTo>
                  <a:cubicBezTo>
                    <a:pt x="60" y="200"/>
                    <a:pt x="67" y="201"/>
                    <a:pt x="58" y="202"/>
                  </a:cubicBezTo>
                  <a:cubicBezTo>
                    <a:pt x="54" y="202"/>
                    <a:pt x="51" y="202"/>
                    <a:pt x="47" y="204"/>
                  </a:cubicBezTo>
                  <a:cubicBezTo>
                    <a:pt x="44" y="205"/>
                    <a:pt x="44" y="210"/>
                    <a:pt x="39" y="207"/>
                  </a:cubicBezTo>
                  <a:cubicBezTo>
                    <a:pt x="39" y="202"/>
                    <a:pt x="45" y="204"/>
                    <a:pt x="49" y="202"/>
                  </a:cubicBezTo>
                  <a:cubicBezTo>
                    <a:pt x="50" y="201"/>
                    <a:pt x="50" y="202"/>
                    <a:pt x="50" y="200"/>
                  </a:cubicBezTo>
                  <a:cubicBezTo>
                    <a:pt x="51" y="197"/>
                    <a:pt x="55" y="198"/>
                    <a:pt x="58" y="198"/>
                  </a:cubicBezTo>
                  <a:cubicBezTo>
                    <a:pt x="61" y="198"/>
                    <a:pt x="59" y="194"/>
                    <a:pt x="60" y="192"/>
                  </a:cubicBezTo>
                  <a:cubicBezTo>
                    <a:pt x="61" y="191"/>
                    <a:pt x="62" y="196"/>
                    <a:pt x="65" y="191"/>
                  </a:cubicBezTo>
                  <a:cubicBezTo>
                    <a:pt x="66" y="190"/>
                    <a:pt x="67" y="191"/>
                    <a:pt x="67" y="189"/>
                  </a:cubicBezTo>
                  <a:cubicBezTo>
                    <a:pt x="67" y="186"/>
                    <a:pt x="72" y="187"/>
                    <a:pt x="75" y="185"/>
                  </a:cubicBezTo>
                  <a:cubicBezTo>
                    <a:pt x="75" y="182"/>
                    <a:pt x="75" y="179"/>
                    <a:pt x="75" y="176"/>
                  </a:cubicBezTo>
                  <a:cubicBezTo>
                    <a:pt x="81" y="182"/>
                    <a:pt x="75" y="170"/>
                    <a:pt x="82" y="172"/>
                  </a:cubicBezTo>
                  <a:cubicBezTo>
                    <a:pt x="83" y="167"/>
                    <a:pt x="74" y="173"/>
                    <a:pt x="77" y="166"/>
                  </a:cubicBezTo>
                  <a:cubicBezTo>
                    <a:pt x="75" y="171"/>
                    <a:pt x="63" y="165"/>
                    <a:pt x="62" y="170"/>
                  </a:cubicBezTo>
                  <a:cubicBezTo>
                    <a:pt x="59" y="171"/>
                    <a:pt x="61" y="167"/>
                    <a:pt x="60" y="166"/>
                  </a:cubicBezTo>
                  <a:cubicBezTo>
                    <a:pt x="57" y="165"/>
                    <a:pt x="52" y="168"/>
                    <a:pt x="49" y="166"/>
                  </a:cubicBezTo>
                  <a:cubicBezTo>
                    <a:pt x="51" y="162"/>
                    <a:pt x="46" y="164"/>
                    <a:pt x="45" y="163"/>
                  </a:cubicBezTo>
                  <a:cubicBezTo>
                    <a:pt x="44" y="161"/>
                    <a:pt x="46" y="160"/>
                    <a:pt x="47" y="161"/>
                  </a:cubicBezTo>
                  <a:cubicBezTo>
                    <a:pt x="43" y="156"/>
                    <a:pt x="40" y="157"/>
                    <a:pt x="37" y="151"/>
                  </a:cubicBezTo>
                  <a:cubicBezTo>
                    <a:pt x="35" y="154"/>
                    <a:pt x="29" y="153"/>
                    <a:pt x="24" y="153"/>
                  </a:cubicBezTo>
                  <a:cubicBezTo>
                    <a:pt x="24" y="151"/>
                    <a:pt x="25" y="150"/>
                    <a:pt x="26" y="150"/>
                  </a:cubicBezTo>
                  <a:cubicBezTo>
                    <a:pt x="25" y="146"/>
                    <a:pt x="19" y="147"/>
                    <a:pt x="21" y="140"/>
                  </a:cubicBezTo>
                  <a:cubicBezTo>
                    <a:pt x="20" y="138"/>
                    <a:pt x="17" y="136"/>
                    <a:pt x="17" y="138"/>
                  </a:cubicBezTo>
                  <a:cubicBezTo>
                    <a:pt x="12" y="138"/>
                    <a:pt x="16" y="133"/>
                    <a:pt x="17" y="131"/>
                  </a:cubicBezTo>
                  <a:cubicBezTo>
                    <a:pt x="17" y="130"/>
                    <a:pt x="16" y="128"/>
                    <a:pt x="17" y="127"/>
                  </a:cubicBezTo>
                  <a:cubicBezTo>
                    <a:pt x="17" y="127"/>
                    <a:pt x="20" y="128"/>
                    <a:pt x="21" y="127"/>
                  </a:cubicBezTo>
                  <a:cubicBezTo>
                    <a:pt x="22" y="126"/>
                    <a:pt x="21" y="123"/>
                    <a:pt x="22" y="122"/>
                  </a:cubicBezTo>
                  <a:cubicBezTo>
                    <a:pt x="27" y="121"/>
                    <a:pt x="34" y="120"/>
                    <a:pt x="37" y="118"/>
                  </a:cubicBezTo>
                  <a:cubicBezTo>
                    <a:pt x="40" y="116"/>
                    <a:pt x="42" y="117"/>
                    <a:pt x="45" y="116"/>
                  </a:cubicBezTo>
                  <a:cubicBezTo>
                    <a:pt x="48" y="115"/>
                    <a:pt x="42" y="111"/>
                    <a:pt x="52" y="112"/>
                  </a:cubicBezTo>
                  <a:cubicBezTo>
                    <a:pt x="51" y="108"/>
                    <a:pt x="51" y="104"/>
                    <a:pt x="49" y="97"/>
                  </a:cubicBezTo>
                  <a:cubicBezTo>
                    <a:pt x="45" y="93"/>
                    <a:pt x="34" y="104"/>
                    <a:pt x="30" y="99"/>
                  </a:cubicBezTo>
                  <a:cubicBezTo>
                    <a:pt x="27" y="96"/>
                    <a:pt x="29" y="101"/>
                    <a:pt x="22" y="101"/>
                  </a:cubicBezTo>
                  <a:cubicBezTo>
                    <a:pt x="21" y="98"/>
                    <a:pt x="14" y="100"/>
                    <a:pt x="9" y="97"/>
                  </a:cubicBezTo>
                  <a:cubicBezTo>
                    <a:pt x="9" y="97"/>
                    <a:pt x="13" y="94"/>
                    <a:pt x="9" y="94"/>
                  </a:cubicBezTo>
                  <a:cubicBezTo>
                    <a:pt x="6" y="93"/>
                    <a:pt x="3" y="92"/>
                    <a:pt x="2" y="86"/>
                  </a:cubicBezTo>
                  <a:cubicBezTo>
                    <a:pt x="13" y="87"/>
                    <a:pt x="0" y="81"/>
                    <a:pt x="13" y="82"/>
                  </a:cubicBezTo>
                  <a:cubicBezTo>
                    <a:pt x="15" y="82"/>
                    <a:pt x="14" y="81"/>
                    <a:pt x="13" y="81"/>
                  </a:cubicBezTo>
                  <a:cubicBezTo>
                    <a:pt x="14" y="77"/>
                    <a:pt x="17" y="81"/>
                    <a:pt x="17" y="81"/>
                  </a:cubicBezTo>
                  <a:cubicBezTo>
                    <a:pt x="20" y="81"/>
                    <a:pt x="21" y="78"/>
                    <a:pt x="24" y="79"/>
                  </a:cubicBezTo>
                  <a:cubicBezTo>
                    <a:pt x="25" y="79"/>
                    <a:pt x="26" y="82"/>
                    <a:pt x="28" y="82"/>
                  </a:cubicBezTo>
                  <a:cubicBezTo>
                    <a:pt x="32" y="83"/>
                    <a:pt x="36" y="81"/>
                    <a:pt x="41" y="82"/>
                  </a:cubicBezTo>
                  <a:cubicBezTo>
                    <a:pt x="44" y="83"/>
                    <a:pt x="44" y="84"/>
                    <a:pt x="47" y="82"/>
                  </a:cubicBezTo>
                  <a:cubicBezTo>
                    <a:pt x="49" y="82"/>
                    <a:pt x="47" y="81"/>
                    <a:pt x="47" y="79"/>
                  </a:cubicBezTo>
                  <a:cubicBezTo>
                    <a:pt x="49" y="79"/>
                    <a:pt x="50" y="78"/>
                    <a:pt x="50" y="77"/>
                  </a:cubicBezTo>
                  <a:cubicBezTo>
                    <a:pt x="51" y="72"/>
                    <a:pt x="42" y="78"/>
                    <a:pt x="45" y="71"/>
                  </a:cubicBezTo>
                  <a:cubicBezTo>
                    <a:pt x="40" y="70"/>
                    <a:pt x="35" y="69"/>
                    <a:pt x="30" y="68"/>
                  </a:cubicBezTo>
                  <a:cubicBezTo>
                    <a:pt x="32" y="64"/>
                    <a:pt x="32" y="65"/>
                    <a:pt x="28" y="62"/>
                  </a:cubicBezTo>
                  <a:cubicBezTo>
                    <a:pt x="27" y="62"/>
                    <a:pt x="27" y="60"/>
                    <a:pt x="26" y="60"/>
                  </a:cubicBezTo>
                  <a:cubicBezTo>
                    <a:pt x="25" y="59"/>
                    <a:pt x="21" y="60"/>
                    <a:pt x="19" y="58"/>
                  </a:cubicBezTo>
                  <a:cubicBezTo>
                    <a:pt x="19" y="58"/>
                    <a:pt x="22" y="52"/>
                    <a:pt x="19" y="53"/>
                  </a:cubicBezTo>
                  <a:cubicBezTo>
                    <a:pt x="18" y="53"/>
                    <a:pt x="19" y="55"/>
                    <a:pt x="17" y="55"/>
                  </a:cubicBezTo>
                  <a:cubicBezTo>
                    <a:pt x="15" y="54"/>
                    <a:pt x="14" y="52"/>
                    <a:pt x="11" y="53"/>
                  </a:cubicBezTo>
                  <a:cubicBezTo>
                    <a:pt x="15" y="47"/>
                    <a:pt x="23" y="46"/>
                    <a:pt x="30" y="43"/>
                  </a:cubicBezTo>
                  <a:cubicBezTo>
                    <a:pt x="28" y="37"/>
                    <a:pt x="35" y="37"/>
                    <a:pt x="37" y="34"/>
                  </a:cubicBezTo>
                  <a:cubicBezTo>
                    <a:pt x="39" y="32"/>
                    <a:pt x="37" y="28"/>
                    <a:pt x="39" y="27"/>
                  </a:cubicBezTo>
                  <a:cubicBezTo>
                    <a:pt x="44" y="31"/>
                    <a:pt x="44" y="28"/>
                    <a:pt x="52" y="28"/>
                  </a:cubicBezTo>
                  <a:cubicBezTo>
                    <a:pt x="56" y="23"/>
                    <a:pt x="62" y="19"/>
                    <a:pt x="73" y="21"/>
                  </a:cubicBezTo>
                  <a:cubicBezTo>
                    <a:pt x="75" y="22"/>
                    <a:pt x="74" y="18"/>
                    <a:pt x="75" y="17"/>
                  </a:cubicBezTo>
                  <a:cubicBezTo>
                    <a:pt x="78" y="15"/>
                    <a:pt x="85" y="19"/>
                    <a:pt x="86" y="14"/>
                  </a:cubicBezTo>
                  <a:cubicBezTo>
                    <a:pt x="88" y="13"/>
                    <a:pt x="89" y="17"/>
                    <a:pt x="90" y="17"/>
                  </a:cubicBezTo>
                  <a:cubicBezTo>
                    <a:pt x="93" y="18"/>
                    <a:pt x="96" y="16"/>
                    <a:pt x="95" y="21"/>
                  </a:cubicBezTo>
                  <a:cubicBezTo>
                    <a:pt x="103" y="21"/>
                    <a:pt x="111" y="21"/>
                    <a:pt x="119" y="21"/>
                  </a:cubicBezTo>
                  <a:cubicBezTo>
                    <a:pt x="111" y="29"/>
                    <a:pt x="132" y="18"/>
                    <a:pt x="125" y="27"/>
                  </a:cubicBezTo>
                  <a:cubicBezTo>
                    <a:pt x="129" y="27"/>
                    <a:pt x="132" y="26"/>
                    <a:pt x="132" y="23"/>
                  </a:cubicBezTo>
                  <a:cubicBezTo>
                    <a:pt x="136" y="27"/>
                    <a:pt x="144" y="25"/>
                    <a:pt x="149" y="27"/>
                  </a:cubicBezTo>
                  <a:cubicBezTo>
                    <a:pt x="150" y="27"/>
                    <a:pt x="149" y="28"/>
                    <a:pt x="151" y="28"/>
                  </a:cubicBezTo>
                  <a:cubicBezTo>
                    <a:pt x="153" y="28"/>
                    <a:pt x="153" y="30"/>
                    <a:pt x="155" y="30"/>
                  </a:cubicBezTo>
                  <a:cubicBezTo>
                    <a:pt x="160" y="31"/>
                    <a:pt x="161" y="27"/>
                    <a:pt x="164" y="30"/>
                  </a:cubicBezTo>
                  <a:cubicBezTo>
                    <a:pt x="165" y="31"/>
                    <a:pt x="186" y="31"/>
                    <a:pt x="188" y="32"/>
                  </a:cubicBezTo>
                  <a:cubicBezTo>
                    <a:pt x="191" y="34"/>
                    <a:pt x="202" y="35"/>
                    <a:pt x="209" y="36"/>
                  </a:cubicBezTo>
                  <a:cubicBezTo>
                    <a:pt x="211" y="38"/>
                    <a:pt x="214" y="40"/>
                    <a:pt x="214" y="43"/>
                  </a:cubicBezTo>
                  <a:cubicBezTo>
                    <a:pt x="221" y="44"/>
                    <a:pt x="224" y="48"/>
                    <a:pt x="229" y="45"/>
                  </a:cubicBezTo>
                  <a:cubicBezTo>
                    <a:pt x="230" y="51"/>
                    <a:pt x="239" y="48"/>
                    <a:pt x="244" y="49"/>
                  </a:cubicBezTo>
                  <a:cubicBezTo>
                    <a:pt x="244" y="47"/>
                    <a:pt x="242" y="47"/>
                    <a:pt x="241" y="47"/>
                  </a:cubicBezTo>
                  <a:cubicBezTo>
                    <a:pt x="244" y="43"/>
                    <a:pt x="249" y="39"/>
                    <a:pt x="255" y="38"/>
                  </a:cubicBezTo>
                  <a:cubicBezTo>
                    <a:pt x="255" y="41"/>
                    <a:pt x="257" y="42"/>
                    <a:pt x="257" y="40"/>
                  </a:cubicBezTo>
                  <a:cubicBezTo>
                    <a:pt x="259" y="40"/>
                    <a:pt x="259" y="43"/>
                    <a:pt x="261" y="43"/>
                  </a:cubicBezTo>
                  <a:cubicBezTo>
                    <a:pt x="265" y="44"/>
                    <a:pt x="265" y="41"/>
                    <a:pt x="265" y="38"/>
                  </a:cubicBezTo>
                  <a:cubicBezTo>
                    <a:pt x="269" y="37"/>
                    <a:pt x="270" y="39"/>
                    <a:pt x="272" y="40"/>
                  </a:cubicBezTo>
                  <a:cubicBezTo>
                    <a:pt x="274" y="38"/>
                    <a:pt x="272" y="35"/>
                    <a:pt x="276" y="32"/>
                  </a:cubicBezTo>
                  <a:cubicBezTo>
                    <a:pt x="279" y="32"/>
                    <a:pt x="281" y="35"/>
                    <a:pt x="282" y="32"/>
                  </a:cubicBezTo>
                  <a:cubicBezTo>
                    <a:pt x="285" y="33"/>
                    <a:pt x="283" y="36"/>
                    <a:pt x="280" y="36"/>
                  </a:cubicBezTo>
                  <a:cubicBezTo>
                    <a:pt x="282" y="41"/>
                    <a:pt x="295" y="31"/>
                    <a:pt x="298" y="38"/>
                  </a:cubicBezTo>
                  <a:cubicBezTo>
                    <a:pt x="304" y="38"/>
                    <a:pt x="294" y="32"/>
                    <a:pt x="300" y="32"/>
                  </a:cubicBezTo>
                  <a:cubicBezTo>
                    <a:pt x="301" y="30"/>
                    <a:pt x="303" y="28"/>
                    <a:pt x="306" y="28"/>
                  </a:cubicBezTo>
                  <a:cubicBezTo>
                    <a:pt x="306" y="30"/>
                    <a:pt x="306" y="32"/>
                    <a:pt x="306" y="34"/>
                  </a:cubicBezTo>
                  <a:cubicBezTo>
                    <a:pt x="310" y="30"/>
                    <a:pt x="311" y="37"/>
                    <a:pt x="315" y="38"/>
                  </a:cubicBezTo>
                  <a:cubicBezTo>
                    <a:pt x="321" y="38"/>
                    <a:pt x="325" y="37"/>
                    <a:pt x="326" y="34"/>
                  </a:cubicBezTo>
                  <a:cubicBezTo>
                    <a:pt x="329" y="36"/>
                    <a:pt x="334" y="36"/>
                    <a:pt x="332" y="41"/>
                  </a:cubicBezTo>
                  <a:cubicBezTo>
                    <a:pt x="336" y="40"/>
                    <a:pt x="341" y="39"/>
                    <a:pt x="341" y="34"/>
                  </a:cubicBezTo>
                  <a:cubicBezTo>
                    <a:pt x="346" y="37"/>
                    <a:pt x="348" y="33"/>
                    <a:pt x="352" y="38"/>
                  </a:cubicBezTo>
                  <a:cubicBezTo>
                    <a:pt x="357" y="38"/>
                    <a:pt x="361" y="38"/>
                    <a:pt x="365" y="38"/>
                  </a:cubicBezTo>
                  <a:cubicBezTo>
                    <a:pt x="366" y="38"/>
                    <a:pt x="363" y="41"/>
                    <a:pt x="364" y="41"/>
                  </a:cubicBezTo>
                  <a:cubicBezTo>
                    <a:pt x="363" y="41"/>
                    <a:pt x="369" y="43"/>
                    <a:pt x="367" y="43"/>
                  </a:cubicBezTo>
                  <a:cubicBezTo>
                    <a:pt x="369" y="44"/>
                    <a:pt x="370" y="41"/>
                    <a:pt x="373" y="41"/>
                  </a:cubicBezTo>
                  <a:cubicBezTo>
                    <a:pt x="373" y="42"/>
                    <a:pt x="373" y="45"/>
                    <a:pt x="373" y="45"/>
                  </a:cubicBezTo>
                  <a:cubicBezTo>
                    <a:pt x="378" y="48"/>
                    <a:pt x="386" y="44"/>
                    <a:pt x="392" y="45"/>
                  </a:cubicBezTo>
                  <a:cubicBezTo>
                    <a:pt x="392" y="47"/>
                    <a:pt x="395" y="47"/>
                    <a:pt x="397" y="47"/>
                  </a:cubicBezTo>
                  <a:cubicBezTo>
                    <a:pt x="394" y="54"/>
                    <a:pt x="404" y="48"/>
                    <a:pt x="403" y="53"/>
                  </a:cubicBezTo>
                  <a:cubicBezTo>
                    <a:pt x="404" y="57"/>
                    <a:pt x="399" y="55"/>
                    <a:pt x="399" y="58"/>
                  </a:cubicBezTo>
                  <a:cubicBezTo>
                    <a:pt x="398" y="61"/>
                    <a:pt x="401" y="62"/>
                    <a:pt x="401" y="64"/>
                  </a:cubicBezTo>
                  <a:cubicBezTo>
                    <a:pt x="421" y="62"/>
                    <a:pt x="438" y="61"/>
                    <a:pt x="453" y="68"/>
                  </a:cubicBezTo>
                  <a:cubicBezTo>
                    <a:pt x="452" y="69"/>
                    <a:pt x="451" y="71"/>
                    <a:pt x="451" y="73"/>
                  </a:cubicBezTo>
                  <a:cubicBezTo>
                    <a:pt x="455" y="73"/>
                    <a:pt x="455" y="71"/>
                    <a:pt x="459" y="71"/>
                  </a:cubicBezTo>
                  <a:cubicBezTo>
                    <a:pt x="457" y="65"/>
                    <a:pt x="458" y="67"/>
                    <a:pt x="457" y="60"/>
                  </a:cubicBezTo>
                  <a:cubicBezTo>
                    <a:pt x="458" y="57"/>
                    <a:pt x="472" y="57"/>
                    <a:pt x="468" y="55"/>
                  </a:cubicBezTo>
                  <a:cubicBezTo>
                    <a:pt x="469" y="51"/>
                    <a:pt x="471" y="54"/>
                    <a:pt x="474" y="55"/>
                  </a:cubicBezTo>
                  <a:cubicBezTo>
                    <a:pt x="474" y="57"/>
                    <a:pt x="477" y="56"/>
                    <a:pt x="477" y="58"/>
                  </a:cubicBezTo>
                  <a:cubicBezTo>
                    <a:pt x="485" y="60"/>
                    <a:pt x="490" y="57"/>
                    <a:pt x="496" y="58"/>
                  </a:cubicBezTo>
                  <a:cubicBezTo>
                    <a:pt x="496" y="58"/>
                    <a:pt x="496" y="60"/>
                    <a:pt x="498" y="60"/>
                  </a:cubicBezTo>
                  <a:cubicBezTo>
                    <a:pt x="499" y="60"/>
                    <a:pt x="500" y="62"/>
                    <a:pt x="502" y="62"/>
                  </a:cubicBezTo>
                  <a:cubicBezTo>
                    <a:pt x="508" y="62"/>
                    <a:pt x="514" y="58"/>
                    <a:pt x="524" y="60"/>
                  </a:cubicBezTo>
                  <a:cubicBezTo>
                    <a:pt x="529" y="56"/>
                    <a:pt x="528" y="53"/>
                    <a:pt x="530" y="49"/>
                  </a:cubicBezTo>
                  <a:cubicBezTo>
                    <a:pt x="528" y="43"/>
                    <a:pt x="523" y="45"/>
                    <a:pt x="522" y="43"/>
                  </a:cubicBezTo>
                  <a:cubicBezTo>
                    <a:pt x="523" y="34"/>
                    <a:pt x="540" y="39"/>
                    <a:pt x="544" y="41"/>
                  </a:cubicBezTo>
                  <a:cubicBezTo>
                    <a:pt x="544" y="44"/>
                    <a:pt x="542" y="45"/>
                    <a:pt x="539" y="45"/>
                  </a:cubicBezTo>
                  <a:cubicBezTo>
                    <a:pt x="543" y="49"/>
                    <a:pt x="539" y="50"/>
                    <a:pt x="537" y="53"/>
                  </a:cubicBezTo>
                  <a:cubicBezTo>
                    <a:pt x="536" y="57"/>
                    <a:pt x="540" y="56"/>
                    <a:pt x="543" y="56"/>
                  </a:cubicBezTo>
                  <a:cubicBezTo>
                    <a:pt x="540" y="62"/>
                    <a:pt x="544" y="63"/>
                    <a:pt x="541" y="68"/>
                  </a:cubicBezTo>
                  <a:cubicBezTo>
                    <a:pt x="546" y="71"/>
                    <a:pt x="550" y="59"/>
                    <a:pt x="548" y="60"/>
                  </a:cubicBezTo>
                  <a:cubicBezTo>
                    <a:pt x="549" y="59"/>
                    <a:pt x="554" y="65"/>
                    <a:pt x="552" y="56"/>
                  </a:cubicBezTo>
                  <a:cubicBezTo>
                    <a:pt x="560" y="58"/>
                    <a:pt x="558" y="49"/>
                    <a:pt x="563" y="47"/>
                  </a:cubicBezTo>
                  <a:cubicBezTo>
                    <a:pt x="561" y="42"/>
                    <a:pt x="558" y="38"/>
                    <a:pt x="550" y="38"/>
                  </a:cubicBezTo>
                  <a:cubicBezTo>
                    <a:pt x="554" y="35"/>
                    <a:pt x="546" y="30"/>
                    <a:pt x="541" y="28"/>
                  </a:cubicBezTo>
                  <a:cubicBezTo>
                    <a:pt x="541" y="26"/>
                    <a:pt x="541" y="23"/>
                    <a:pt x="539" y="23"/>
                  </a:cubicBezTo>
                  <a:cubicBezTo>
                    <a:pt x="539" y="19"/>
                    <a:pt x="544" y="17"/>
                    <a:pt x="544" y="14"/>
                  </a:cubicBezTo>
                  <a:cubicBezTo>
                    <a:pt x="544" y="13"/>
                    <a:pt x="549" y="11"/>
                    <a:pt x="548" y="10"/>
                  </a:cubicBezTo>
                  <a:cubicBezTo>
                    <a:pt x="543" y="5"/>
                    <a:pt x="555" y="11"/>
                    <a:pt x="550" y="6"/>
                  </a:cubicBezTo>
                  <a:cubicBezTo>
                    <a:pt x="550" y="0"/>
                    <a:pt x="555" y="8"/>
                    <a:pt x="556" y="8"/>
                  </a:cubicBezTo>
                  <a:cubicBezTo>
                    <a:pt x="558" y="9"/>
                    <a:pt x="561" y="7"/>
                    <a:pt x="563" y="8"/>
                  </a:cubicBezTo>
                  <a:cubicBezTo>
                    <a:pt x="564" y="8"/>
                    <a:pt x="560" y="11"/>
                    <a:pt x="561" y="12"/>
                  </a:cubicBezTo>
                  <a:cubicBezTo>
                    <a:pt x="562" y="12"/>
                    <a:pt x="566" y="11"/>
                    <a:pt x="567" y="12"/>
                  </a:cubicBezTo>
                  <a:cubicBezTo>
                    <a:pt x="568" y="13"/>
                    <a:pt x="566" y="16"/>
                    <a:pt x="567" y="17"/>
                  </a:cubicBezTo>
                  <a:cubicBezTo>
                    <a:pt x="567" y="18"/>
                    <a:pt x="570" y="17"/>
                    <a:pt x="571" y="17"/>
                  </a:cubicBezTo>
                  <a:cubicBezTo>
                    <a:pt x="572" y="22"/>
                    <a:pt x="567" y="20"/>
                    <a:pt x="571" y="25"/>
                  </a:cubicBezTo>
                  <a:cubicBezTo>
                    <a:pt x="571" y="26"/>
                    <a:pt x="573" y="26"/>
                    <a:pt x="572" y="28"/>
                  </a:cubicBezTo>
                  <a:cubicBezTo>
                    <a:pt x="572" y="28"/>
                    <a:pt x="571" y="29"/>
                    <a:pt x="571" y="30"/>
                  </a:cubicBezTo>
                  <a:cubicBezTo>
                    <a:pt x="570" y="33"/>
                    <a:pt x="569" y="34"/>
                    <a:pt x="569" y="36"/>
                  </a:cubicBezTo>
                  <a:cubicBezTo>
                    <a:pt x="568" y="39"/>
                    <a:pt x="581" y="40"/>
                    <a:pt x="578" y="34"/>
                  </a:cubicBezTo>
                  <a:cubicBezTo>
                    <a:pt x="582" y="34"/>
                    <a:pt x="580" y="39"/>
                    <a:pt x="585" y="38"/>
                  </a:cubicBezTo>
                  <a:cubicBezTo>
                    <a:pt x="582" y="41"/>
                    <a:pt x="587" y="41"/>
                    <a:pt x="585" y="47"/>
                  </a:cubicBezTo>
                  <a:cubicBezTo>
                    <a:pt x="594" y="48"/>
                    <a:pt x="592" y="41"/>
                    <a:pt x="598" y="45"/>
                  </a:cubicBezTo>
                  <a:cubicBezTo>
                    <a:pt x="600" y="46"/>
                    <a:pt x="600" y="44"/>
                    <a:pt x="600" y="43"/>
                  </a:cubicBezTo>
                  <a:cubicBezTo>
                    <a:pt x="605" y="45"/>
                    <a:pt x="598" y="45"/>
                    <a:pt x="602" y="49"/>
                  </a:cubicBezTo>
                  <a:cubicBezTo>
                    <a:pt x="602" y="49"/>
                    <a:pt x="606" y="51"/>
                    <a:pt x="606" y="51"/>
                  </a:cubicBezTo>
                  <a:cubicBezTo>
                    <a:pt x="606" y="54"/>
                    <a:pt x="599" y="56"/>
                    <a:pt x="602" y="62"/>
                  </a:cubicBezTo>
                  <a:close/>
                  <a:moveTo>
                    <a:pt x="380" y="82"/>
                  </a:moveTo>
                  <a:cubicBezTo>
                    <a:pt x="380" y="79"/>
                    <a:pt x="383" y="78"/>
                    <a:pt x="380" y="77"/>
                  </a:cubicBezTo>
                  <a:cubicBezTo>
                    <a:pt x="380" y="78"/>
                    <a:pt x="380" y="79"/>
                    <a:pt x="379" y="79"/>
                  </a:cubicBezTo>
                  <a:cubicBezTo>
                    <a:pt x="378" y="77"/>
                    <a:pt x="379" y="73"/>
                    <a:pt x="377" y="73"/>
                  </a:cubicBezTo>
                  <a:cubicBezTo>
                    <a:pt x="374" y="76"/>
                    <a:pt x="366" y="82"/>
                    <a:pt x="362" y="77"/>
                  </a:cubicBezTo>
                  <a:cubicBezTo>
                    <a:pt x="361" y="72"/>
                    <a:pt x="370" y="78"/>
                    <a:pt x="367" y="71"/>
                  </a:cubicBezTo>
                  <a:cubicBezTo>
                    <a:pt x="366" y="71"/>
                    <a:pt x="364" y="71"/>
                    <a:pt x="364" y="69"/>
                  </a:cubicBezTo>
                  <a:cubicBezTo>
                    <a:pt x="360" y="68"/>
                    <a:pt x="359" y="72"/>
                    <a:pt x="356" y="73"/>
                  </a:cubicBezTo>
                  <a:cubicBezTo>
                    <a:pt x="352" y="74"/>
                    <a:pt x="348" y="74"/>
                    <a:pt x="343" y="75"/>
                  </a:cubicBezTo>
                  <a:cubicBezTo>
                    <a:pt x="343" y="75"/>
                    <a:pt x="343" y="77"/>
                    <a:pt x="341" y="77"/>
                  </a:cubicBezTo>
                  <a:cubicBezTo>
                    <a:pt x="335" y="79"/>
                    <a:pt x="329" y="79"/>
                    <a:pt x="323" y="79"/>
                  </a:cubicBezTo>
                  <a:cubicBezTo>
                    <a:pt x="323" y="82"/>
                    <a:pt x="320" y="84"/>
                    <a:pt x="323" y="84"/>
                  </a:cubicBezTo>
                  <a:cubicBezTo>
                    <a:pt x="323" y="82"/>
                    <a:pt x="325" y="83"/>
                    <a:pt x="324" y="86"/>
                  </a:cubicBezTo>
                  <a:cubicBezTo>
                    <a:pt x="333" y="87"/>
                    <a:pt x="344" y="79"/>
                    <a:pt x="347" y="86"/>
                  </a:cubicBezTo>
                  <a:cubicBezTo>
                    <a:pt x="343" y="82"/>
                    <a:pt x="345" y="87"/>
                    <a:pt x="341" y="88"/>
                  </a:cubicBezTo>
                  <a:cubicBezTo>
                    <a:pt x="338" y="88"/>
                    <a:pt x="335" y="89"/>
                    <a:pt x="334" y="92"/>
                  </a:cubicBezTo>
                  <a:cubicBezTo>
                    <a:pt x="344" y="93"/>
                    <a:pt x="349" y="90"/>
                    <a:pt x="358" y="90"/>
                  </a:cubicBezTo>
                  <a:cubicBezTo>
                    <a:pt x="358" y="92"/>
                    <a:pt x="358" y="95"/>
                    <a:pt x="360" y="96"/>
                  </a:cubicBezTo>
                  <a:cubicBezTo>
                    <a:pt x="360" y="93"/>
                    <a:pt x="363" y="94"/>
                    <a:pt x="365" y="94"/>
                  </a:cubicBezTo>
                  <a:cubicBezTo>
                    <a:pt x="366" y="90"/>
                    <a:pt x="367" y="87"/>
                    <a:pt x="369" y="86"/>
                  </a:cubicBezTo>
                  <a:cubicBezTo>
                    <a:pt x="373" y="83"/>
                    <a:pt x="372" y="86"/>
                    <a:pt x="377" y="86"/>
                  </a:cubicBezTo>
                  <a:cubicBezTo>
                    <a:pt x="377" y="84"/>
                    <a:pt x="377" y="82"/>
                    <a:pt x="380" y="82"/>
                  </a:cubicBezTo>
                  <a:close/>
                  <a:moveTo>
                    <a:pt x="393" y="146"/>
                  </a:moveTo>
                  <a:cubicBezTo>
                    <a:pt x="395" y="141"/>
                    <a:pt x="401" y="143"/>
                    <a:pt x="403" y="140"/>
                  </a:cubicBezTo>
                  <a:cubicBezTo>
                    <a:pt x="403" y="140"/>
                    <a:pt x="406" y="141"/>
                    <a:pt x="406" y="140"/>
                  </a:cubicBezTo>
                  <a:cubicBezTo>
                    <a:pt x="409" y="139"/>
                    <a:pt x="413" y="140"/>
                    <a:pt x="416" y="138"/>
                  </a:cubicBezTo>
                  <a:cubicBezTo>
                    <a:pt x="416" y="138"/>
                    <a:pt x="417" y="135"/>
                    <a:pt x="418" y="135"/>
                  </a:cubicBezTo>
                  <a:cubicBezTo>
                    <a:pt x="422" y="131"/>
                    <a:pt x="426" y="136"/>
                    <a:pt x="427" y="133"/>
                  </a:cubicBezTo>
                  <a:cubicBezTo>
                    <a:pt x="426" y="133"/>
                    <a:pt x="425" y="131"/>
                    <a:pt x="427" y="131"/>
                  </a:cubicBezTo>
                  <a:cubicBezTo>
                    <a:pt x="431" y="131"/>
                    <a:pt x="431" y="129"/>
                    <a:pt x="433" y="131"/>
                  </a:cubicBezTo>
                  <a:cubicBezTo>
                    <a:pt x="434" y="132"/>
                    <a:pt x="435" y="129"/>
                    <a:pt x="434" y="129"/>
                  </a:cubicBezTo>
                  <a:cubicBezTo>
                    <a:pt x="431" y="130"/>
                    <a:pt x="435" y="125"/>
                    <a:pt x="438" y="129"/>
                  </a:cubicBezTo>
                  <a:cubicBezTo>
                    <a:pt x="439" y="126"/>
                    <a:pt x="442" y="124"/>
                    <a:pt x="442" y="120"/>
                  </a:cubicBezTo>
                  <a:cubicBezTo>
                    <a:pt x="435" y="118"/>
                    <a:pt x="434" y="123"/>
                    <a:pt x="427" y="122"/>
                  </a:cubicBezTo>
                  <a:cubicBezTo>
                    <a:pt x="427" y="125"/>
                    <a:pt x="425" y="126"/>
                    <a:pt x="423" y="127"/>
                  </a:cubicBezTo>
                  <a:cubicBezTo>
                    <a:pt x="417" y="130"/>
                    <a:pt x="419" y="126"/>
                    <a:pt x="414" y="127"/>
                  </a:cubicBezTo>
                  <a:cubicBezTo>
                    <a:pt x="413" y="127"/>
                    <a:pt x="413" y="129"/>
                    <a:pt x="410" y="129"/>
                  </a:cubicBezTo>
                  <a:cubicBezTo>
                    <a:pt x="408" y="129"/>
                    <a:pt x="407" y="126"/>
                    <a:pt x="403" y="127"/>
                  </a:cubicBezTo>
                  <a:cubicBezTo>
                    <a:pt x="402" y="126"/>
                    <a:pt x="403" y="124"/>
                    <a:pt x="401" y="123"/>
                  </a:cubicBezTo>
                  <a:cubicBezTo>
                    <a:pt x="401" y="126"/>
                    <a:pt x="400" y="128"/>
                    <a:pt x="399" y="129"/>
                  </a:cubicBezTo>
                  <a:cubicBezTo>
                    <a:pt x="399" y="132"/>
                    <a:pt x="402" y="131"/>
                    <a:pt x="403" y="133"/>
                  </a:cubicBezTo>
                  <a:cubicBezTo>
                    <a:pt x="397" y="131"/>
                    <a:pt x="397" y="135"/>
                    <a:pt x="395" y="137"/>
                  </a:cubicBezTo>
                  <a:cubicBezTo>
                    <a:pt x="393" y="139"/>
                    <a:pt x="388" y="137"/>
                    <a:pt x="388" y="140"/>
                  </a:cubicBezTo>
                  <a:cubicBezTo>
                    <a:pt x="388" y="145"/>
                    <a:pt x="379" y="139"/>
                    <a:pt x="382" y="146"/>
                  </a:cubicBezTo>
                  <a:cubicBezTo>
                    <a:pt x="386" y="146"/>
                    <a:pt x="390" y="146"/>
                    <a:pt x="393" y="146"/>
                  </a:cubicBezTo>
                  <a:close/>
                  <a:moveTo>
                    <a:pt x="530" y="219"/>
                  </a:moveTo>
                  <a:cubicBezTo>
                    <a:pt x="528" y="219"/>
                    <a:pt x="528" y="220"/>
                    <a:pt x="528" y="220"/>
                  </a:cubicBezTo>
                  <a:cubicBezTo>
                    <a:pt x="527" y="221"/>
                    <a:pt x="522" y="222"/>
                    <a:pt x="522" y="222"/>
                  </a:cubicBezTo>
                  <a:cubicBezTo>
                    <a:pt x="521" y="224"/>
                    <a:pt x="524" y="230"/>
                    <a:pt x="520" y="230"/>
                  </a:cubicBezTo>
                  <a:cubicBezTo>
                    <a:pt x="520" y="228"/>
                    <a:pt x="521" y="224"/>
                    <a:pt x="518" y="224"/>
                  </a:cubicBezTo>
                  <a:cubicBezTo>
                    <a:pt x="518" y="227"/>
                    <a:pt x="518" y="229"/>
                    <a:pt x="518" y="232"/>
                  </a:cubicBezTo>
                  <a:cubicBezTo>
                    <a:pt x="521" y="232"/>
                    <a:pt x="525" y="232"/>
                    <a:pt x="528" y="232"/>
                  </a:cubicBezTo>
                  <a:cubicBezTo>
                    <a:pt x="526" y="234"/>
                    <a:pt x="531" y="237"/>
                    <a:pt x="531" y="239"/>
                  </a:cubicBezTo>
                  <a:cubicBezTo>
                    <a:pt x="533" y="245"/>
                    <a:pt x="534" y="243"/>
                    <a:pt x="537" y="247"/>
                  </a:cubicBezTo>
                  <a:cubicBezTo>
                    <a:pt x="535" y="247"/>
                    <a:pt x="533" y="247"/>
                    <a:pt x="533" y="250"/>
                  </a:cubicBezTo>
                  <a:cubicBezTo>
                    <a:pt x="533" y="253"/>
                    <a:pt x="536" y="253"/>
                    <a:pt x="535" y="256"/>
                  </a:cubicBezTo>
                  <a:cubicBezTo>
                    <a:pt x="538" y="256"/>
                    <a:pt x="540" y="256"/>
                    <a:pt x="543" y="256"/>
                  </a:cubicBezTo>
                  <a:cubicBezTo>
                    <a:pt x="545" y="254"/>
                    <a:pt x="545" y="249"/>
                    <a:pt x="544" y="245"/>
                  </a:cubicBezTo>
                  <a:cubicBezTo>
                    <a:pt x="542" y="244"/>
                    <a:pt x="540" y="243"/>
                    <a:pt x="539" y="241"/>
                  </a:cubicBezTo>
                  <a:cubicBezTo>
                    <a:pt x="542" y="231"/>
                    <a:pt x="539" y="236"/>
                    <a:pt x="537" y="233"/>
                  </a:cubicBezTo>
                  <a:cubicBezTo>
                    <a:pt x="534" y="230"/>
                    <a:pt x="535" y="223"/>
                    <a:pt x="533" y="219"/>
                  </a:cubicBezTo>
                  <a:cubicBezTo>
                    <a:pt x="532" y="219"/>
                    <a:pt x="531" y="218"/>
                    <a:pt x="530" y="219"/>
                  </a:cubicBezTo>
                  <a:close/>
                  <a:moveTo>
                    <a:pt x="602" y="276"/>
                  </a:moveTo>
                  <a:cubicBezTo>
                    <a:pt x="596" y="274"/>
                    <a:pt x="598" y="279"/>
                    <a:pt x="595" y="280"/>
                  </a:cubicBezTo>
                  <a:cubicBezTo>
                    <a:pt x="594" y="279"/>
                    <a:pt x="593" y="278"/>
                    <a:pt x="591" y="278"/>
                  </a:cubicBezTo>
                  <a:cubicBezTo>
                    <a:pt x="591" y="285"/>
                    <a:pt x="584" y="281"/>
                    <a:pt x="582" y="284"/>
                  </a:cubicBezTo>
                  <a:cubicBezTo>
                    <a:pt x="580" y="285"/>
                    <a:pt x="582" y="286"/>
                    <a:pt x="580" y="288"/>
                  </a:cubicBezTo>
                  <a:cubicBezTo>
                    <a:pt x="579" y="288"/>
                    <a:pt x="576" y="287"/>
                    <a:pt x="576" y="289"/>
                  </a:cubicBezTo>
                  <a:cubicBezTo>
                    <a:pt x="579" y="290"/>
                    <a:pt x="576" y="292"/>
                    <a:pt x="576" y="295"/>
                  </a:cubicBezTo>
                  <a:cubicBezTo>
                    <a:pt x="580" y="298"/>
                    <a:pt x="581" y="292"/>
                    <a:pt x="584" y="291"/>
                  </a:cubicBezTo>
                  <a:cubicBezTo>
                    <a:pt x="587" y="290"/>
                    <a:pt x="591" y="292"/>
                    <a:pt x="595" y="291"/>
                  </a:cubicBezTo>
                  <a:cubicBezTo>
                    <a:pt x="597" y="291"/>
                    <a:pt x="597" y="290"/>
                    <a:pt x="600" y="289"/>
                  </a:cubicBezTo>
                  <a:cubicBezTo>
                    <a:pt x="605" y="289"/>
                    <a:pt x="610" y="291"/>
                    <a:pt x="612" y="293"/>
                  </a:cubicBezTo>
                  <a:cubicBezTo>
                    <a:pt x="610" y="294"/>
                    <a:pt x="608" y="293"/>
                    <a:pt x="608" y="295"/>
                  </a:cubicBezTo>
                  <a:cubicBezTo>
                    <a:pt x="609" y="294"/>
                    <a:pt x="610" y="297"/>
                    <a:pt x="610" y="297"/>
                  </a:cubicBezTo>
                  <a:cubicBezTo>
                    <a:pt x="611" y="297"/>
                    <a:pt x="612" y="295"/>
                    <a:pt x="612" y="295"/>
                  </a:cubicBezTo>
                  <a:cubicBezTo>
                    <a:pt x="619" y="296"/>
                    <a:pt x="616" y="296"/>
                    <a:pt x="621" y="293"/>
                  </a:cubicBezTo>
                  <a:cubicBezTo>
                    <a:pt x="627" y="290"/>
                    <a:pt x="630" y="295"/>
                    <a:pt x="634" y="291"/>
                  </a:cubicBezTo>
                  <a:cubicBezTo>
                    <a:pt x="629" y="290"/>
                    <a:pt x="635" y="283"/>
                    <a:pt x="630" y="288"/>
                  </a:cubicBezTo>
                  <a:cubicBezTo>
                    <a:pt x="627" y="291"/>
                    <a:pt x="626" y="280"/>
                    <a:pt x="626" y="280"/>
                  </a:cubicBezTo>
                  <a:cubicBezTo>
                    <a:pt x="626" y="279"/>
                    <a:pt x="621" y="280"/>
                    <a:pt x="623" y="276"/>
                  </a:cubicBezTo>
                  <a:cubicBezTo>
                    <a:pt x="620" y="276"/>
                    <a:pt x="616" y="276"/>
                    <a:pt x="613" y="276"/>
                  </a:cubicBezTo>
                  <a:cubicBezTo>
                    <a:pt x="614" y="274"/>
                    <a:pt x="616" y="273"/>
                    <a:pt x="613" y="271"/>
                  </a:cubicBezTo>
                  <a:cubicBezTo>
                    <a:pt x="607" y="273"/>
                    <a:pt x="609" y="271"/>
                    <a:pt x="602" y="271"/>
                  </a:cubicBezTo>
                  <a:cubicBezTo>
                    <a:pt x="601" y="273"/>
                    <a:pt x="600" y="274"/>
                    <a:pt x="602" y="276"/>
                  </a:cubicBezTo>
                  <a:close/>
                  <a:moveTo>
                    <a:pt x="653" y="323"/>
                  </a:moveTo>
                  <a:cubicBezTo>
                    <a:pt x="651" y="323"/>
                    <a:pt x="650" y="323"/>
                    <a:pt x="651" y="321"/>
                  </a:cubicBezTo>
                  <a:cubicBezTo>
                    <a:pt x="659" y="323"/>
                    <a:pt x="651" y="309"/>
                    <a:pt x="658" y="310"/>
                  </a:cubicBezTo>
                  <a:cubicBezTo>
                    <a:pt x="662" y="314"/>
                    <a:pt x="663" y="309"/>
                    <a:pt x="669" y="310"/>
                  </a:cubicBezTo>
                  <a:cubicBezTo>
                    <a:pt x="666" y="299"/>
                    <a:pt x="653" y="297"/>
                    <a:pt x="641" y="299"/>
                  </a:cubicBezTo>
                  <a:cubicBezTo>
                    <a:pt x="640" y="298"/>
                    <a:pt x="639" y="297"/>
                    <a:pt x="639" y="295"/>
                  </a:cubicBezTo>
                  <a:cubicBezTo>
                    <a:pt x="635" y="294"/>
                    <a:pt x="634" y="299"/>
                    <a:pt x="630" y="299"/>
                  </a:cubicBezTo>
                  <a:cubicBezTo>
                    <a:pt x="628" y="299"/>
                    <a:pt x="627" y="296"/>
                    <a:pt x="625" y="297"/>
                  </a:cubicBezTo>
                  <a:cubicBezTo>
                    <a:pt x="622" y="298"/>
                    <a:pt x="621" y="300"/>
                    <a:pt x="619" y="301"/>
                  </a:cubicBezTo>
                  <a:cubicBezTo>
                    <a:pt x="616" y="302"/>
                    <a:pt x="614" y="301"/>
                    <a:pt x="612" y="302"/>
                  </a:cubicBezTo>
                  <a:cubicBezTo>
                    <a:pt x="612" y="306"/>
                    <a:pt x="610" y="307"/>
                    <a:pt x="608" y="308"/>
                  </a:cubicBezTo>
                  <a:cubicBezTo>
                    <a:pt x="608" y="323"/>
                    <a:pt x="605" y="324"/>
                    <a:pt x="606" y="340"/>
                  </a:cubicBezTo>
                  <a:cubicBezTo>
                    <a:pt x="613" y="342"/>
                    <a:pt x="609" y="335"/>
                    <a:pt x="615" y="336"/>
                  </a:cubicBezTo>
                  <a:cubicBezTo>
                    <a:pt x="615" y="333"/>
                    <a:pt x="616" y="330"/>
                    <a:pt x="617" y="329"/>
                  </a:cubicBezTo>
                  <a:cubicBezTo>
                    <a:pt x="620" y="324"/>
                    <a:pt x="618" y="319"/>
                    <a:pt x="619" y="314"/>
                  </a:cubicBezTo>
                  <a:cubicBezTo>
                    <a:pt x="619" y="313"/>
                    <a:pt x="622" y="311"/>
                    <a:pt x="623" y="310"/>
                  </a:cubicBezTo>
                  <a:cubicBezTo>
                    <a:pt x="624" y="308"/>
                    <a:pt x="622" y="304"/>
                    <a:pt x="625" y="304"/>
                  </a:cubicBezTo>
                  <a:cubicBezTo>
                    <a:pt x="628" y="304"/>
                    <a:pt x="630" y="304"/>
                    <a:pt x="632" y="302"/>
                  </a:cubicBezTo>
                  <a:cubicBezTo>
                    <a:pt x="629" y="309"/>
                    <a:pt x="638" y="304"/>
                    <a:pt x="638" y="308"/>
                  </a:cubicBezTo>
                  <a:cubicBezTo>
                    <a:pt x="639" y="314"/>
                    <a:pt x="639" y="312"/>
                    <a:pt x="638" y="317"/>
                  </a:cubicBezTo>
                  <a:cubicBezTo>
                    <a:pt x="639" y="318"/>
                    <a:pt x="641" y="317"/>
                    <a:pt x="641" y="319"/>
                  </a:cubicBezTo>
                  <a:cubicBezTo>
                    <a:pt x="640" y="320"/>
                    <a:pt x="638" y="319"/>
                    <a:pt x="638" y="321"/>
                  </a:cubicBezTo>
                  <a:cubicBezTo>
                    <a:pt x="644" y="319"/>
                    <a:pt x="650" y="327"/>
                    <a:pt x="653" y="323"/>
                  </a:cubicBezTo>
                  <a:close/>
                  <a:moveTo>
                    <a:pt x="686" y="315"/>
                  </a:moveTo>
                  <a:cubicBezTo>
                    <a:pt x="686" y="315"/>
                    <a:pt x="686" y="319"/>
                    <a:pt x="686" y="319"/>
                  </a:cubicBezTo>
                  <a:cubicBezTo>
                    <a:pt x="683" y="322"/>
                    <a:pt x="675" y="314"/>
                    <a:pt x="671" y="317"/>
                  </a:cubicBezTo>
                  <a:cubicBezTo>
                    <a:pt x="672" y="321"/>
                    <a:pt x="669" y="321"/>
                    <a:pt x="667" y="323"/>
                  </a:cubicBezTo>
                  <a:cubicBezTo>
                    <a:pt x="672" y="328"/>
                    <a:pt x="673" y="325"/>
                    <a:pt x="679" y="325"/>
                  </a:cubicBezTo>
                  <a:cubicBezTo>
                    <a:pt x="683" y="325"/>
                    <a:pt x="689" y="326"/>
                    <a:pt x="692" y="323"/>
                  </a:cubicBezTo>
                  <a:cubicBezTo>
                    <a:pt x="691" y="323"/>
                    <a:pt x="690" y="321"/>
                    <a:pt x="692" y="321"/>
                  </a:cubicBezTo>
                  <a:cubicBezTo>
                    <a:pt x="693" y="321"/>
                    <a:pt x="695" y="321"/>
                    <a:pt x="695" y="319"/>
                  </a:cubicBezTo>
                  <a:cubicBezTo>
                    <a:pt x="691" y="319"/>
                    <a:pt x="689" y="316"/>
                    <a:pt x="686" y="315"/>
                  </a:cubicBezTo>
                  <a:close/>
                  <a:moveTo>
                    <a:pt x="660" y="330"/>
                  </a:moveTo>
                  <a:cubicBezTo>
                    <a:pt x="659" y="330"/>
                    <a:pt x="659" y="327"/>
                    <a:pt x="656" y="329"/>
                  </a:cubicBezTo>
                  <a:cubicBezTo>
                    <a:pt x="656" y="329"/>
                    <a:pt x="657" y="332"/>
                    <a:pt x="656" y="332"/>
                  </a:cubicBezTo>
                  <a:cubicBezTo>
                    <a:pt x="653" y="332"/>
                    <a:pt x="650" y="332"/>
                    <a:pt x="647" y="332"/>
                  </a:cubicBezTo>
                  <a:cubicBezTo>
                    <a:pt x="650" y="339"/>
                    <a:pt x="641" y="333"/>
                    <a:pt x="641" y="338"/>
                  </a:cubicBezTo>
                  <a:cubicBezTo>
                    <a:pt x="643" y="338"/>
                    <a:pt x="645" y="338"/>
                    <a:pt x="647" y="338"/>
                  </a:cubicBezTo>
                  <a:cubicBezTo>
                    <a:pt x="647" y="340"/>
                    <a:pt x="645" y="340"/>
                    <a:pt x="645" y="342"/>
                  </a:cubicBezTo>
                  <a:cubicBezTo>
                    <a:pt x="650" y="343"/>
                    <a:pt x="649" y="338"/>
                    <a:pt x="653" y="338"/>
                  </a:cubicBezTo>
                  <a:cubicBezTo>
                    <a:pt x="655" y="339"/>
                    <a:pt x="658" y="340"/>
                    <a:pt x="662" y="340"/>
                  </a:cubicBezTo>
                  <a:cubicBezTo>
                    <a:pt x="661" y="332"/>
                    <a:pt x="674" y="338"/>
                    <a:pt x="671" y="329"/>
                  </a:cubicBezTo>
                  <a:cubicBezTo>
                    <a:pt x="665" y="327"/>
                    <a:pt x="662" y="331"/>
                    <a:pt x="660" y="3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5" name="íṧ1îḍé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5559320" y="1164304"/>
              <a:ext cx="126070" cy="191908"/>
            </a:xfrm>
            <a:custGeom>
              <a:avLst/>
              <a:gdLst>
                <a:gd name="T0" fmla="*/ 16 w 60"/>
                <a:gd name="T1" fmla="*/ 9 h 92"/>
                <a:gd name="T2" fmla="*/ 30 w 60"/>
                <a:gd name="T3" fmla="*/ 7 h 92"/>
                <a:gd name="T4" fmla="*/ 31 w 60"/>
                <a:gd name="T5" fmla="*/ 19 h 92"/>
                <a:gd name="T6" fmla="*/ 22 w 60"/>
                <a:gd name="T7" fmla="*/ 24 h 92"/>
                <a:gd name="T8" fmla="*/ 33 w 60"/>
                <a:gd name="T9" fmla="*/ 30 h 92"/>
                <a:gd name="T10" fmla="*/ 39 w 60"/>
                <a:gd name="T11" fmla="*/ 43 h 92"/>
                <a:gd name="T12" fmla="*/ 43 w 60"/>
                <a:gd name="T13" fmla="*/ 47 h 92"/>
                <a:gd name="T14" fmla="*/ 50 w 60"/>
                <a:gd name="T15" fmla="*/ 50 h 92"/>
                <a:gd name="T16" fmla="*/ 46 w 60"/>
                <a:gd name="T17" fmla="*/ 58 h 92"/>
                <a:gd name="T18" fmla="*/ 58 w 60"/>
                <a:gd name="T19" fmla="*/ 60 h 92"/>
                <a:gd name="T20" fmla="*/ 58 w 60"/>
                <a:gd name="T21" fmla="*/ 71 h 92"/>
                <a:gd name="T22" fmla="*/ 54 w 60"/>
                <a:gd name="T23" fmla="*/ 71 h 92"/>
                <a:gd name="T24" fmla="*/ 58 w 60"/>
                <a:gd name="T25" fmla="*/ 73 h 92"/>
                <a:gd name="T26" fmla="*/ 54 w 60"/>
                <a:gd name="T27" fmla="*/ 78 h 92"/>
                <a:gd name="T28" fmla="*/ 48 w 60"/>
                <a:gd name="T29" fmla="*/ 82 h 92"/>
                <a:gd name="T30" fmla="*/ 30 w 60"/>
                <a:gd name="T31" fmla="*/ 80 h 92"/>
                <a:gd name="T32" fmla="*/ 22 w 60"/>
                <a:gd name="T33" fmla="*/ 82 h 92"/>
                <a:gd name="T34" fmla="*/ 9 w 60"/>
                <a:gd name="T35" fmla="*/ 82 h 92"/>
                <a:gd name="T36" fmla="*/ 13 w 60"/>
                <a:gd name="T37" fmla="*/ 80 h 92"/>
                <a:gd name="T38" fmla="*/ 15 w 60"/>
                <a:gd name="T39" fmla="*/ 82 h 92"/>
                <a:gd name="T40" fmla="*/ 16 w 60"/>
                <a:gd name="T41" fmla="*/ 78 h 92"/>
                <a:gd name="T42" fmla="*/ 28 w 60"/>
                <a:gd name="T43" fmla="*/ 76 h 92"/>
                <a:gd name="T44" fmla="*/ 13 w 60"/>
                <a:gd name="T45" fmla="*/ 71 h 92"/>
                <a:gd name="T46" fmla="*/ 13 w 60"/>
                <a:gd name="T47" fmla="*/ 60 h 92"/>
                <a:gd name="T48" fmla="*/ 16 w 60"/>
                <a:gd name="T49" fmla="*/ 58 h 92"/>
                <a:gd name="T50" fmla="*/ 24 w 60"/>
                <a:gd name="T51" fmla="*/ 58 h 92"/>
                <a:gd name="T52" fmla="*/ 26 w 60"/>
                <a:gd name="T53" fmla="*/ 47 h 92"/>
                <a:gd name="T54" fmla="*/ 20 w 60"/>
                <a:gd name="T55" fmla="*/ 39 h 92"/>
                <a:gd name="T56" fmla="*/ 13 w 60"/>
                <a:gd name="T57" fmla="*/ 41 h 92"/>
                <a:gd name="T58" fmla="*/ 13 w 60"/>
                <a:gd name="T59" fmla="*/ 32 h 92"/>
                <a:gd name="T60" fmla="*/ 5 w 60"/>
                <a:gd name="T61" fmla="*/ 28 h 92"/>
                <a:gd name="T62" fmla="*/ 0 w 60"/>
                <a:gd name="T63" fmla="*/ 9 h 92"/>
                <a:gd name="T64" fmla="*/ 9 w 60"/>
                <a:gd name="T65" fmla="*/ 0 h 92"/>
                <a:gd name="T66" fmla="*/ 26 w 60"/>
                <a:gd name="T67" fmla="*/ 0 h 92"/>
                <a:gd name="T68" fmla="*/ 16 w 60"/>
                <a:gd name="T69" fmla="*/ 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92">
                  <a:moveTo>
                    <a:pt x="16" y="9"/>
                  </a:moveTo>
                  <a:cubicBezTo>
                    <a:pt x="18" y="13"/>
                    <a:pt x="26" y="7"/>
                    <a:pt x="30" y="7"/>
                  </a:cubicBezTo>
                  <a:cubicBezTo>
                    <a:pt x="32" y="10"/>
                    <a:pt x="32" y="14"/>
                    <a:pt x="31" y="19"/>
                  </a:cubicBezTo>
                  <a:cubicBezTo>
                    <a:pt x="27" y="19"/>
                    <a:pt x="23" y="21"/>
                    <a:pt x="22" y="24"/>
                  </a:cubicBezTo>
                  <a:cubicBezTo>
                    <a:pt x="24" y="28"/>
                    <a:pt x="28" y="30"/>
                    <a:pt x="33" y="30"/>
                  </a:cubicBezTo>
                  <a:cubicBezTo>
                    <a:pt x="33" y="37"/>
                    <a:pt x="41" y="35"/>
                    <a:pt x="39" y="43"/>
                  </a:cubicBezTo>
                  <a:cubicBezTo>
                    <a:pt x="39" y="45"/>
                    <a:pt x="43" y="44"/>
                    <a:pt x="43" y="47"/>
                  </a:cubicBezTo>
                  <a:cubicBezTo>
                    <a:pt x="43" y="50"/>
                    <a:pt x="49" y="48"/>
                    <a:pt x="50" y="50"/>
                  </a:cubicBezTo>
                  <a:cubicBezTo>
                    <a:pt x="49" y="53"/>
                    <a:pt x="47" y="55"/>
                    <a:pt x="46" y="58"/>
                  </a:cubicBezTo>
                  <a:cubicBezTo>
                    <a:pt x="51" y="57"/>
                    <a:pt x="55" y="57"/>
                    <a:pt x="58" y="60"/>
                  </a:cubicBezTo>
                  <a:cubicBezTo>
                    <a:pt x="55" y="62"/>
                    <a:pt x="60" y="68"/>
                    <a:pt x="58" y="71"/>
                  </a:cubicBezTo>
                  <a:cubicBezTo>
                    <a:pt x="57" y="71"/>
                    <a:pt x="54" y="70"/>
                    <a:pt x="54" y="71"/>
                  </a:cubicBezTo>
                  <a:cubicBezTo>
                    <a:pt x="53" y="73"/>
                    <a:pt x="56" y="72"/>
                    <a:pt x="58" y="73"/>
                  </a:cubicBezTo>
                  <a:cubicBezTo>
                    <a:pt x="56" y="75"/>
                    <a:pt x="53" y="75"/>
                    <a:pt x="54" y="78"/>
                  </a:cubicBezTo>
                  <a:cubicBezTo>
                    <a:pt x="51" y="79"/>
                    <a:pt x="51" y="82"/>
                    <a:pt x="48" y="82"/>
                  </a:cubicBezTo>
                  <a:cubicBezTo>
                    <a:pt x="42" y="81"/>
                    <a:pt x="38" y="79"/>
                    <a:pt x="30" y="80"/>
                  </a:cubicBezTo>
                  <a:cubicBezTo>
                    <a:pt x="26" y="84"/>
                    <a:pt x="28" y="84"/>
                    <a:pt x="22" y="82"/>
                  </a:cubicBezTo>
                  <a:cubicBezTo>
                    <a:pt x="20" y="86"/>
                    <a:pt x="9" y="92"/>
                    <a:pt x="9" y="82"/>
                  </a:cubicBezTo>
                  <a:cubicBezTo>
                    <a:pt x="11" y="83"/>
                    <a:pt x="12" y="80"/>
                    <a:pt x="13" y="80"/>
                  </a:cubicBezTo>
                  <a:cubicBezTo>
                    <a:pt x="14" y="80"/>
                    <a:pt x="15" y="82"/>
                    <a:pt x="15" y="82"/>
                  </a:cubicBezTo>
                  <a:cubicBezTo>
                    <a:pt x="17" y="81"/>
                    <a:pt x="15" y="79"/>
                    <a:pt x="16" y="78"/>
                  </a:cubicBezTo>
                  <a:cubicBezTo>
                    <a:pt x="19" y="76"/>
                    <a:pt x="23" y="78"/>
                    <a:pt x="28" y="76"/>
                  </a:cubicBezTo>
                  <a:cubicBezTo>
                    <a:pt x="26" y="67"/>
                    <a:pt x="18" y="74"/>
                    <a:pt x="13" y="71"/>
                  </a:cubicBezTo>
                  <a:cubicBezTo>
                    <a:pt x="13" y="67"/>
                    <a:pt x="13" y="63"/>
                    <a:pt x="13" y="60"/>
                  </a:cubicBezTo>
                  <a:cubicBezTo>
                    <a:pt x="16" y="60"/>
                    <a:pt x="20" y="58"/>
                    <a:pt x="16" y="58"/>
                  </a:cubicBezTo>
                  <a:cubicBezTo>
                    <a:pt x="18" y="52"/>
                    <a:pt x="21" y="60"/>
                    <a:pt x="24" y="58"/>
                  </a:cubicBezTo>
                  <a:cubicBezTo>
                    <a:pt x="28" y="58"/>
                    <a:pt x="21" y="50"/>
                    <a:pt x="26" y="47"/>
                  </a:cubicBezTo>
                  <a:cubicBezTo>
                    <a:pt x="25" y="43"/>
                    <a:pt x="19" y="45"/>
                    <a:pt x="20" y="39"/>
                  </a:cubicBezTo>
                  <a:cubicBezTo>
                    <a:pt x="19" y="41"/>
                    <a:pt x="16" y="41"/>
                    <a:pt x="13" y="41"/>
                  </a:cubicBezTo>
                  <a:cubicBezTo>
                    <a:pt x="13" y="38"/>
                    <a:pt x="13" y="35"/>
                    <a:pt x="13" y="32"/>
                  </a:cubicBezTo>
                  <a:cubicBezTo>
                    <a:pt x="13" y="28"/>
                    <a:pt x="6" y="31"/>
                    <a:pt x="5" y="28"/>
                  </a:cubicBezTo>
                  <a:cubicBezTo>
                    <a:pt x="9" y="21"/>
                    <a:pt x="8" y="10"/>
                    <a:pt x="0" y="9"/>
                  </a:cubicBezTo>
                  <a:cubicBezTo>
                    <a:pt x="3" y="6"/>
                    <a:pt x="8" y="5"/>
                    <a:pt x="9" y="0"/>
                  </a:cubicBezTo>
                  <a:cubicBezTo>
                    <a:pt x="15" y="0"/>
                    <a:pt x="20" y="0"/>
                    <a:pt x="26" y="0"/>
                  </a:cubicBezTo>
                  <a:cubicBezTo>
                    <a:pt x="22" y="3"/>
                    <a:pt x="19" y="6"/>
                    <a:pt x="1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6" name="îšḷiḍe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3213011" y="1172709"/>
              <a:ext cx="35020" cy="28016"/>
            </a:xfrm>
            <a:custGeom>
              <a:avLst/>
              <a:gdLst>
                <a:gd name="T0" fmla="*/ 15 w 17"/>
                <a:gd name="T1" fmla="*/ 2 h 13"/>
                <a:gd name="T2" fmla="*/ 17 w 17"/>
                <a:gd name="T3" fmla="*/ 9 h 13"/>
                <a:gd name="T4" fmla="*/ 8 w 17"/>
                <a:gd name="T5" fmla="*/ 13 h 13"/>
                <a:gd name="T6" fmla="*/ 8 w 17"/>
                <a:gd name="T7" fmla="*/ 9 h 13"/>
                <a:gd name="T8" fmla="*/ 4 w 17"/>
                <a:gd name="T9" fmla="*/ 11 h 13"/>
                <a:gd name="T10" fmla="*/ 6 w 17"/>
                <a:gd name="T11" fmla="*/ 9 h 13"/>
                <a:gd name="T12" fmla="*/ 15 w 17"/>
                <a:gd name="T13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3">
                  <a:moveTo>
                    <a:pt x="15" y="2"/>
                  </a:moveTo>
                  <a:cubicBezTo>
                    <a:pt x="13" y="4"/>
                    <a:pt x="14" y="7"/>
                    <a:pt x="17" y="9"/>
                  </a:cubicBezTo>
                  <a:cubicBezTo>
                    <a:pt x="15" y="12"/>
                    <a:pt x="11" y="12"/>
                    <a:pt x="8" y="13"/>
                  </a:cubicBezTo>
                  <a:cubicBezTo>
                    <a:pt x="8" y="12"/>
                    <a:pt x="8" y="10"/>
                    <a:pt x="8" y="9"/>
                  </a:cubicBezTo>
                  <a:cubicBezTo>
                    <a:pt x="6" y="9"/>
                    <a:pt x="6" y="11"/>
                    <a:pt x="4" y="11"/>
                  </a:cubicBezTo>
                  <a:cubicBezTo>
                    <a:pt x="0" y="9"/>
                    <a:pt x="5" y="10"/>
                    <a:pt x="6" y="9"/>
                  </a:cubicBezTo>
                  <a:cubicBezTo>
                    <a:pt x="7" y="8"/>
                    <a:pt x="11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7" name="í$ḻïḋè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7869210" y="1485084"/>
              <a:ext cx="21012" cy="22413"/>
            </a:xfrm>
            <a:custGeom>
              <a:avLst/>
              <a:gdLst>
                <a:gd name="T0" fmla="*/ 3 w 10"/>
                <a:gd name="T1" fmla="*/ 3 h 11"/>
                <a:gd name="T2" fmla="*/ 10 w 10"/>
                <a:gd name="T3" fmla="*/ 1 h 11"/>
                <a:gd name="T4" fmla="*/ 1 w 10"/>
                <a:gd name="T5" fmla="*/ 10 h 11"/>
                <a:gd name="T6" fmla="*/ 3 w 10"/>
                <a:gd name="T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3" y="3"/>
                  </a:moveTo>
                  <a:cubicBezTo>
                    <a:pt x="4" y="0"/>
                    <a:pt x="5" y="3"/>
                    <a:pt x="10" y="1"/>
                  </a:cubicBezTo>
                  <a:cubicBezTo>
                    <a:pt x="8" y="5"/>
                    <a:pt x="8" y="11"/>
                    <a:pt x="1" y="10"/>
                  </a:cubicBezTo>
                  <a:cubicBezTo>
                    <a:pt x="0" y="8"/>
                    <a:pt x="8" y="4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8" name="ïs1íḓè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7380337" y="2095825"/>
              <a:ext cx="155487" cy="180701"/>
            </a:xfrm>
            <a:custGeom>
              <a:avLst/>
              <a:gdLst>
                <a:gd name="T0" fmla="*/ 60 w 75"/>
                <a:gd name="T1" fmla="*/ 5 h 87"/>
                <a:gd name="T2" fmla="*/ 68 w 75"/>
                <a:gd name="T3" fmla="*/ 9 h 87"/>
                <a:gd name="T4" fmla="*/ 75 w 75"/>
                <a:gd name="T5" fmla="*/ 14 h 87"/>
                <a:gd name="T6" fmla="*/ 68 w 75"/>
                <a:gd name="T7" fmla="*/ 24 h 87"/>
                <a:gd name="T8" fmla="*/ 66 w 75"/>
                <a:gd name="T9" fmla="*/ 35 h 87"/>
                <a:gd name="T10" fmla="*/ 70 w 75"/>
                <a:gd name="T11" fmla="*/ 38 h 87"/>
                <a:gd name="T12" fmla="*/ 70 w 75"/>
                <a:gd name="T13" fmla="*/ 44 h 87"/>
                <a:gd name="T14" fmla="*/ 73 w 75"/>
                <a:gd name="T15" fmla="*/ 48 h 87"/>
                <a:gd name="T16" fmla="*/ 64 w 75"/>
                <a:gd name="T17" fmla="*/ 53 h 87"/>
                <a:gd name="T18" fmla="*/ 62 w 75"/>
                <a:gd name="T19" fmla="*/ 63 h 87"/>
                <a:gd name="T20" fmla="*/ 62 w 75"/>
                <a:gd name="T21" fmla="*/ 66 h 87"/>
                <a:gd name="T22" fmla="*/ 59 w 75"/>
                <a:gd name="T23" fmla="*/ 66 h 87"/>
                <a:gd name="T24" fmla="*/ 53 w 75"/>
                <a:gd name="T25" fmla="*/ 74 h 87"/>
                <a:gd name="T26" fmla="*/ 53 w 75"/>
                <a:gd name="T27" fmla="*/ 85 h 87"/>
                <a:gd name="T28" fmla="*/ 34 w 75"/>
                <a:gd name="T29" fmla="*/ 79 h 87"/>
                <a:gd name="T30" fmla="*/ 32 w 75"/>
                <a:gd name="T31" fmla="*/ 83 h 87"/>
                <a:gd name="T32" fmla="*/ 27 w 75"/>
                <a:gd name="T33" fmla="*/ 79 h 87"/>
                <a:gd name="T34" fmla="*/ 18 w 75"/>
                <a:gd name="T35" fmla="*/ 79 h 87"/>
                <a:gd name="T36" fmla="*/ 12 w 75"/>
                <a:gd name="T37" fmla="*/ 78 h 87"/>
                <a:gd name="T38" fmla="*/ 4 w 75"/>
                <a:gd name="T39" fmla="*/ 66 h 87"/>
                <a:gd name="T40" fmla="*/ 6 w 75"/>
                <a:gd name="T41" fmla="*/ 59 h 87"/>
                <a:gd name="T42" fmla="*/ 4 w 75"/>
                <a:gd name="T43" fmla="*/ 59 h 87"/>
                <a:gd name="T44" fmla="*/ 3 w 75"/>
                <a:gd name="T45" fmla="*/ 44 h 87"/>
                <a:gd name="T46" fmla="*/ 21 w 75"/>
                <a:gd name="T47" fmla="*/ 42 h 87"/>
                <a:gd name="T48" fmla="*/ 21 w 75"/>
                <a:gd name="T49" fmla="*/ 37 h 87"/>
                <a:gd name="T50" fmla="*/ 34 w 75"/>
                <a:gd name="T51" fmla="*/ 27 h 87"/>
                <a:gd name="T52" fmla="*/ 46 w 75"/>
                <a:gd name="T53" fmla="*/ 24 h 87"/>
                <a:gd name="T54" fmla="*/ 47 w 75"/>
                <a:gd name="T55" fmla="*/ 18 h 87"/>
                <a:gd name="T56" fmla="*/ 51 w 75"/>
                <a:gd name="T57" fmla="*/ 18 h 87"/>
                <a:gd name="T58" fmla="*/ 55 w 75"/>
                <a:gd name="T59" fmla="*/ 14 h 87"/>
                <a:gd name="T60" fmla="*/ 62 w 75"/>
                <a:gd name="T61" fmla="*/ 5 h 87"/>
                <a:gd name="T62" fmla="*/ 60 w 75"/>
                <a:gd name="T63" fmla="*/ 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5" h="87">
                  <a:moveTo>
                    <a:pt x="60" y="5"/>
                  </a:moveTo>
                  <a:cubicBezTo>
                    <a:pt x="62" y="0"/>
                    <a:pt x="65" y="9"/>
                    <a:pt x="68" y="9"/>
                  </a:cubicBezTo>
                  <a:cubicBezTo>
                    <a:pt x="70" y="10"/>
                    <a:pt x="72" y="14"/>
                    <a:pt x="75" y="14"/>
                  </a:cubicBezTo>
                  <a:cubicBezTo>
                    <a:pt x="74" y="19"/>
                    <a:pt x="74" y="24"/>
                    <a:pt x="68" y="24"/>
                  </a:cubicBezTo>
                  <a:cubicBezTo>
                    <a:pt x="67" y="27"/>
                    <a:pt x="70" y="35"/>
                    <a:pt x="66" y="35"/>
                  </a:cubicBezTo>
                  <a:cubicBezTo>
                    <a:pt x="66" y="37"/>
                    <a:pt x="69" y="37"/>
                    <a:pt x="70" y="38"/>
                  </a:cubicBezTo>
                  <a:cubicBezTo>
                    <a:pt x="70" y="40"/>
                    <a:pt x="69" y="43"/>
                    <a:pt x="70" y="44"/>
                  </a:cubicBezTo>
                  <a:cubicBezTo>
                    <a:pt x="71" y="46"/>
                    <a:pt x="73" y="46"/>
                    <a:pt x="73" y="48"/>
                  </a:cubicBezTo>
                  <a:cubicBezTo>
                    <a:pt x="73" y="52"/>
                    <a:pt x="67" y="56"/>
                    <a:pt x="64" y="53"/>
                  </a:cubicBezTo>
                  <a:cubicBezTo>
                    <a:pt x="65" y="58"/>
                    <a:pt x="67" y="59"/>
                    <a:pt x="62" y="63"/>
                  </a:cubicBezTo>
                  <a:cubicBezTo>
                    <a:pt x="62" y="63"/>
                    <a:pt x="63" y="66"/>
                    <a:pt x="62" y="66"/>
                  </a:cubicBezTo>
                  <a:cubicBezTo>
                    <a:pt x="62" y="67"/>
                    <a:pt x="59" y="66"/>
                    <a:pt x="59" y="66"/>
                  </a:cubicBezTo>
                  <a:cubicBezTo>
                    <a:pt x="57" y="69"/>
                    <a:pt x="58" y="76"/>
                    <a:pt x="53" y="74"/>
                  </a:cubicBezTo>
                  <a:cubicBezTo>
                    <a:pt x="56" y="77"/>
                    <a:pt x="51" y="79"/>
                    <a:pt x="53" y="85"/>
                  </a:cubicBezTo>
                  <a:cubicBezTo>
                    <a:pt x="43" y="87"/>
                    <a:pt x="41" y="81"/>
                    <a:pt x="34" y="79"/>
                  </a:cubicBezTo>
                  <a:cubicBezTo>
                    <a:pt x="33" y="79"/>
                    <a:pt x="33" y="82"/>
                    <a:pt x="32" y="83"/>
                  </a:cubicBezTo>
                  <a:cubicBezTo>
                    <a:pt x="29" y="85"/>
                    <a:pt x="28" y="80"/>
                    <a:pt x="27" y="79"/>
                  </a:cubicBezTo>
                  <a:cubicBezTo>
                    <a:pt x="24" y="79"/>
                    <a:pt x="20" y="81"/>
                    <a:pt x="18" y="79"/>
                  </a:cubicBezTo>
                  <a:cubicBezTo>
                    <a:pt x="16" y="79"/>
                    <a:pt x="18" y="74"/>
                    <a:pt x="12" y="78"/>
                  </a:cubicBezTo>
                  <a:cubicBezTo>
                    <a:pt x="10" y="73"/>
                    <a:pt x="10" y="67"/>
                    <a:pt x="4" y="66"/>
                  </a:cubicBezTo>
                  <a:cubicBezTo>
                    <a:pt x="4" y="63"/>
                    <a:pt x="7" y="62"/>
                    <a:pt x="6" y="59"/>
                  </a:cubicBezTo>
                  <a:cubicBezTo>
                    <a:pt x="6" y="56"/>
                    <a:pt x="4" y="59"/>
                    <a:pt x="4" y="59"/>
                  </a:cubicBezTo>
                  <a:cubicBezTo>
                    <a:pt x="0" y="56"/>
                    <a:pt x="4" y="51"/>
                    <a:pt x="3" y="44"/>
                  </a:cubicBezTo>
                  <a:cubicBezTo>
                    <a:pt x="10" y="44"/>
                    <a:pt x="16" y="44"/>
                    <a:pt x="21" y="42"/>
                  </a:cubicBezTo>
                  <a:cubicBezTo>
                    <a:pt x="21" y="39"/>
                    <a:pt x="24" y="37"/>
                    <a:pt x="21" y="37"/>
                  </a:cubicBezTo>
                  <a:cubicBezTo>
                    <a:pt x="23" y="34"/>
                    <a:pt x="38" y="30"/>
                    <a:pt x="34" y="27"/>
                  </a:cubicBezTo>
                  <a:cubicBezTo>
                    <a:pt x="37" y="25"/>
                    <a:pt x="41" y="24"/>
                    <a:pt x="46" y="24"/>
                  </a:cubicBezTo>
                  <a:cubicBezTo>
                    <a:pt x="48" y="24"/>
                    <a:pt x="46" y="20"/>
                    <a:pt x="47" y="18"/>
                  </a:cubicBezTo>
                  <a:cubicBezTo>
                    <a:pt x="48" y="17"/>
                    <a:pt x="51" y="18"/>
                    <a:pt x="51" y="18"/>
                  </a:cubicBezTo>
                  <a:cubicBezTo>
                    <a:pt x="52" y="16"/>
                    <a:pt x="51" y="13"/>
                    <a:pt x="55" y="14"/>
                  </a:cubicBezTo>
                  <a:cubicBezTo>
                    <a:pt x="52" y="6"/>
                    <a:pt x="60" y="8"/>
                    <a:pt x="62" y="5"/>
                  </a:cubicBezTo>
                  <a:cubicBezTo>
                    <a:pt x="62" y="5"/>
                    <a:pt x="61" y="5"/>
                    <a:pt x="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9" name="îṩ1iḋé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7540026" y="2224697"/>
              <a:ext cx="71440" cy="81245"/>
            </a:xfrm>
            <a:custGeom>
              <a:avLst/>
              <a:gdLst>
                <a:gd name="T0" fmla="*/ 30 w 34"/>
                <a:gd name="T1" fmla="*/ 1 h 39"/>
                <a:gd name="T2" fmla="*/ 24 w 34"/>
                <a:gd name="T3" fmla="*/ 8 h 39"/>
                <a:gd name="T4" fmla="*/ 23 w 34"/>
                <a:gd name="T5" fmla="*/ 8 h 39"/>
                <a:gd name="T6" fmla="*/ 24 w 34"/>
                <a:gd name="T7" fmla="*/ 14 h 39"/>
                <a:gd name="T8" fmla="*/ 28 w 34"/>
                <a:gd name="T9" fmla="*/ 17 h 39"/>
                <a:gd name="T10" fmla="*/ 30 w 34"/>
                <a:gd name="T11" fmla="*/ 34 h 39"/>
                <a:gd name="T12" fmla="*/ 23 w 34"/>
                <a:gd name="T13" fmla="*/ 34 h 39"/>
                <a:gd name="T14" fmla="*/ 17 w 34"/>
                <a:gd name="T15" fmla="*/ 16 h 39"/>
                <a:gd name="T16" fmla="*/ 10 w 34"/>
                <a:gd name="T17" fmla="*/ 21 h 39"/>
                <a:gd name="T18" fmla="*/ 10 w 34"/>
                <a:gd name="T19" fmla="*/ 32 h 39"/>
                <a:gd name="T20" fmla="*/ 4 w 34"/>
                <a:gd name="T21" fmla="*/ 38 h 39"/>
                <a:gd name="T22" fmla="*/ 2 w 34"/>
                <a:gd name="T23" fmla="*/ 29 h 39"/>
                <a:gd name="T24" fmla="*/ 4 w 34"/>
                <a:gd name="T25" fmla="*/ 27 h 39"/>
                <a:gd name="T26" fmla="*/ 2 w 34"/>
                <a:gd name="T27" fmla="*/ 25 h 39"/>
                <a:gd name="T28" fmla="*/ 4 w 34"/>
                <a:gd name="T29" fmla="*/ 17 h 39"/>
                <a:gd name="T30" fmla="*/ 0 w 34"/>
                <a:gd name="T31" fmla="*/ 14 h 39"/>
                <a:gd name="T32" fmla="*/ 15 w 34"/>
                <a:gd name="T33" fmla="*/ 1 h 39"/>
                <a:gd name="T34" fmla="*/ 30 w 34"/>
                <a:gd name="T3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39">
                  <a:moveTo>
                    <a:pt x="30" y="1"/>
                  </a:moveTo>
                  <a:cubicBezTo>
                    <a:pt x="34" y="9"/>
                    <a:pt x="21" y="5"/>
                    <a:pt x="24" y="8"/>
                  </a:cubicBezTo>
                  <a:cubicBezTo>
                    <a:pt x="27" y="11"/>
                    <a:pt x="25" y="9"/>
                    <a:pt x="23" y="8"/>
                  </a:cubicBezTo>
                  <a:cubicBezTo>
                    <a:pt x="23" y="11"/>
                    <a:pt x="23" y="12"/>
                    <a:pt x="24" y="14"/>
                  </a:cubicBezTo>
                  <a:cubicBezTo>
                    <a:pt x="25" y="15"/>
                    <a:pt x="28" y="17"/>
                    <a:pt x="28" y="17"/>
                  </a:cubicBezTo>
                  <a:cubicBezTo>
                    <a:pt x="30" y="22"/>
                    <a:pt x="28" y="28"/>
                    <a:pt x="30" y="34"/>
                  </a:cubicBezTo>
                  <a:cubicBezTo>
                    <a:pt x="28" y="34"/>
                    <a:pt x="25" y="34"/>
                    <a:pt x="23" y="34"/>
                  </a:cubicBezTo>
                  <a:cubicBezTo>
                    <a:pt x="20" y="28"/>
                    <a:pt x="17" y="23"/>
                    <a:pt x="17" y="16"/>
                  </a:cubicBezTo>
                  <a:cubicBezTo>
                    <a:pt x="13" y="16"/>
                    <a:pt x="16" y="23"/>
                    <a:pt x="10" y="21"/>
                  </a:cubicBezTo>
                  <a:cubicBezTo>
                    <a:pt x="10" y="25"/>
                    <a:pt x="10" y="29"/>
                    <a:pt x="10" y="32"/>
                  </a:cubicBezTo>
                  <a:cubicBezTo>
                    <a:pt x="10" y="37"/>
                    <a:pt x="4" y="34"/>
                    <a:pt x="4" y="38"/>
                  </a:cubicBezTo>
                  <a:cubicBezTo>
                    <a:pt x="1" y="39"/>
                    <a:pt x="1" y="32"/>
                    <a:pt x="2" y="29"/>
                  </a:cubicBezTo>
                  <a:cubicBezTo>
                    <a:pt x="2" y="28"/>
                    <a:pt x="4" y="27"/>
                    <a:pt x="4" y="27"/>
                  </a:cubicBezTo>
                  <a:cubicBezTo>
                    <a:pt x="4" y="25"/>
                    <a:pt x="2" y="26"/>
                    <a:pt x="2" y="25"/>
                  </a:cubicBezTo>
                  <a:cubicBezTo>
                    <a:pt x="2" y="24"/>
                    <a:pt x="5" y="20"/>
                    <a:pt x="4" y="17"/>
                  </a:cubicBezTo>
                  <a:cubicBezTo>
                    <a:pt x="5" y="14"/>
                    <a:pt x="2" y="14"/>
                    <a:pt x="0" y="14"/>
                  </a:cubicBezTo>
                  <a:cubicBezTo>
                    <a:pt x="2" y="7"/>
                    <a:pt x="5" y="0"/>
                    <a:pt x="15" y="1"/>
                  </a:cubicBezTo>
                  <a:cubicBezTo>
                    <a:pt x="9" y="7"/>
                    <a:pt x="26" y="1"/>
                    <a:pt x="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0" name="îṣ1iḍè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7328508" y="2304541"/>
              <a:ext cx="163892" cy="47627"/>
            </a:xfrm>
            <a:custGeom>
              <a:avLst/>
              <a:gdLst>
                <a:gd name="T0" fmla="*/ 2 w 79"/>
                <a:gd name="T1" fmla="*/ 7 h 23"/>
                <a:gd name="T2" fmla="*/ 9 w 79"/>
                <a:gd name="T3" fmla="*/ 2 h 23"/>
                <a:gd name="T4" fmla="*/ 13 w 79"/>
                <a:gd name="T5" fmla="*/ 6 h 23"/>
                <a:gd name="T6" fmla="*/ 16 w 79"/>
                <a:gd name="T7" fmla="*/ 7 h 23"/>
                <a:gd name="T8" fmla="*/ 35 w 79"/>
                <a:gd name="T9" fmla="*/ 11 h 23"/>
                <a:gd name="T10" fmla="*/ 54 w 79"/>
                <a:gd name="T11" fmla="*/ 9 h 23"/>
                <a:gd name="T12" fmla="*/ 57 w 79"/>
                <a:gd name="T13" fmla="*/ 13 h 23"/>
                <a:gd name="T14" fmla="*/ 63 w 79"/>
                <a:gd name="T15" fmla="*/ 15 h 23"/>
                <a:gd name="T16" fmla="*/ 72 w 79"/>
                <a:gd name="T17" fmla="*/ 15 h 23"/>
                <a:gd name="T18" fmla="*/ 74 w 79"/>
                <a:gd name="T19" fmla="*/ 20 h 23"/>
                <a:gd name="T20" fmla="*/ 71 w 79"/>
                <a:gd name="T21" fmla="*/ 20 h 23"/>
                <a:gd name="T22" fmla="*/ 33 w 79"/>
                <a:gd name="T23" fmla="*/ 15 h 23"/>
                <a:gd name="T24" fmla="*/ 24 w 79"/>
                <a:gd name="T25" fmla="*/ 15 h 23"/>
                <a:gd name="T26" fmla="*/ 11 w 79"/>
                <a:gd name="T27" fmla="*/ 11 h 23"/>
                <a:gd name="T28" fmla="*/ 2 w 79"/>
                <a:gd name="T29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23">
                  <a:moveTo>
                    <a:pt x="2" y="7"/>
                  </a:moveTo>
                  <a:cubicBezTo>
                    <a:pt x="0" y="1"/>
                    <a:pt x="8" y="5"/>
                    <a:pt x="9" y="2"/>
                  </a:cubicBezTo>
                  <a:cubicBezTo>
                    <a:pt x="13" y="0"/>
                    <a:pt x="11" y="4"/>
                    <a:pt x="13" y="6"/>
                  </a:cubicBezTo>
                  <a:cubicBezTo>
                    <a:pt x="14" y="6"/>
                    <a:pt x="17" y="5"/>
                    <a:pt x="16" y="7"/>
                  </a:cubicBezTo>
                  <a:cubicBezTo>
                    <a:pt x="25" y="5"/>
                    <a:pt x="28" y="6"/>
                    <a:pt x="35" y="11"/>
                  </a:cubicBezTo>
                  <a:cubicBezTo>
                    <a:pt x="42" y="7"/>
                    <a:pt x="44" y="9"/>
                    <a:pt x="54" y="9"/>
                  </a:cubicBezTo>
                  <a:cubicBezTo>
                    <a:pt x="57" y="9"/>
                    <a:pt x="57" y="11"/>
                    <a:pt x="57" y="13"/>
                  </a:cubicBezTo>
                  <a:cubicBezTo>
                    <a:pt x="60" y="13"/>
                    <a:pt x="63" y="13"/>
                    <a:pt x="63" y="15"/>
                  </a:cubicBezTo>
                  <a:cubicBezTo>
                    <a:pt x="68" y="12"/>
                    <a:pt x="72" y="19"/>
                    <a:pt x="72" y="15"/>
                  </a:cubicBezTo>
                  <a:cubicBezTo>
                    <a:pt x="79" y="15"/>
                    <a:pt x="68" y="21"/>
                    <a:pt x="74" y="20"/>
                  </a:cubicBezTo>
                  <a:cubicBezTo>
                    <a:pt x="73" y="23"/>
                    <a:pt x="73" y="20"/>
                    <a:pt x="71" y="20"/>
                  </a:cubicBezTo>
                  <a:cubicBezTo>
                    <a:pt x="56" y="23"/>
                    <a:pt x="45" y="17"/>
                    <a:pt x="33" y="15"/>
                  </a:cubicBezTo>
                  <a:cubicBezTo>
                    <a:pt x="30" y="14"/>
                    <a:pt x="27" y="15"/>
                    <a:pt x="24" y="15"/>
                  </a:cubicBezTo>
                  <a:cubicBezTo>
                    <a:pt x="19" y="14"/>
                    <a:pt x="15" y="12"/>
                    <a:pt x="11" y="11"/>
                  </a:cubicBezTo>
                  <a:cubicBezTo>
                    <a:pt x="7" y="10"/>
                    <a:pt x="2" y="12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1" name="ïśliḋè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7547030" y="2360572"/>
              <a:ext cx="25214" cy="9806"/>
            </a:xfrm>
            <a:custGeom>
              <a:avLst/>
              <a:gdLst>
                <a:gd name="T0" fmla="*/ 5 w 12"/>
                <a:gd name="T1" fmla="*/ 3 h 5"/>
                <a:gd name="T2" fmla="*/ 12 w 12"/>
                <a:gd name="T3" fmla="*/ 5 h 5"/>
                <a:gd name="T4" fmla="*/ 5 w 12"/>
                <a:gd name="T5" fmla="*/ 5 h 5"/>
                <a:gd name="T6" fmla="*/ 3 w 12"/>
                <a:gd name="T7" fmla="*/ 3 h 5"/>
                <a:gd name="T8" fmla="*/ 5 w 12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5" y="3"/>
                  </a:moveTo>
                  <a:cubicBezTo>
                    <a:pt x="8" y="3"/>
                    <a:pt x="12" y="2"/>
                    <a:pt x="12" y="5"/>
                  </a:cubicBezTo>
                  <a:cubicBezTo>
                    <a:pt x="10" y="5"/>
                    <a:pt x="7" y="5"/>
                    <a:pt x="5" y="5"/>
                  </a:cubicBezTo>
                  <a:cubicBezTo>
                    <a:pt x="5" y="3"/>
                    <a:pt x="3" y="3"/>
                    <a:pt x="3" y="3"/>
                  </a:cubicBezTo>
                  <a:cubicBezTo>
                    <a:pt x="0" y="0"/>
                    <a:pt x="4" y="1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2" name="ïśľíḓè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8288044" y="2892869"/>
              <a:ext cx="120467" cy="121868"/>
            </a:xfrm>
            <a:custGeom>
              <a:avLst/>
              <a:gdLst>
                <a:gd name="T0" fmla="*/ 1 w 58"/>
                <a:gd name="T1" fmla="*/ 51 h 59"/>
                <a:gd name="T2" fmla="*/ 5 w 58"/>
                <a:gd name="T3" fmla="*/ 43 h 59"/>
                <a:gd name="T4" fmla="*/ 8 w 58"/>
                <a:gd name="T5" fmla="*/ 41 h 59"/>
                <a:gd name="T6" fmla="*/ 8 w 58"/>
                <a:gd name="T7" fmla="*/ 38 h 59"/>
                <a:gd name="T8" fmla="*/ 12 w 58"/>
                <a:gd name="T9" fmla="*/ 38 h 59"/>
                <a:gd name="T10" fmla="*/ 14 w 58"/>
                <a:gd name="T11" fmla="*/ 34 h 59"/>
                <a:gd name="T12" fmla="*/ 21 w 58"/>
                <a:gd name="T13" fmla="*/ 32 h 59"/>
                <a:gd name="T14" fmla="*/ 25 w 58"/>
                <a:gd name="T15" fmla="*/ 28 h 59"/>
                <a:gd name="T16" fmla="*/ 29 w 58"/>
                <a:gd name="T17" fmla="*/ 23 h 59"/>
                <a:gd name="T18" fmla="*/ 33 w 58"/>
                <a:gd name="T19" fmla="*/ 19 h 59"/>
                <a:gd name="T20" fmla="*/ 38 w 58"/>
                <a:gd name="T21" fmla="*/ 21 h 59"/>
                <a:gd name="T22" fmla="*/ 36 w 58"/>
                <a:gd name="T23" fmla="*/ 13 h 59"/>
                <a:gd name="T24" fmla="*/ 44 w 58"/>
                <a:gd name="T25" fmla="*/ 4 h 59"/>
                <a:gd name="T26" fmla="*/ 49 w 58"/>
                <a:gd name="T27" fmla="*/ 0 h 59"/>
                <a:gd name="T28" fmla="*/ 55 w 58"/>
                <a:gd name="T29" fmla="*/ 4 h 59"/>
                <a:gd name="T30" fmla="*/ 57 w 58"/>
                <a:gd name="T31" fmla="*/ 13 h 59"/>
                <a:gd name="T32" fmla="*/ 55 w 58"/>
                <a:gd name="T33" fmla="*/ 19 h 59"/>
                <a:gd name="T34" fmla="*/ 51 w 58"/>
                <a:gd name="T35" fmla="*/ 19 h 59"/>
                <a:gd name="T36" fmla="*/ 49 w 58"/>
                <a:gd name="T37" fmla="*/ 28 h 59"/>
                <a:gd name="T38" fmla="*/ 42 w 58"/>
                <a:gd name="T39" fmla="*/ 30 h 59"/>
                <a:gd name="T40" fmla="*/ 36 w 58"/>
                <a:gd name="T41" fmla="*/ 43 h 59"/>
                <a:gd name="T42" fmla="*/ 33 w 58"/>
                <a:gd name="T43" fmla="*/ 51 h 59"/>
                <a:gd name="T44" fmla="*/ 29 w 58"/>
                <a:gd name="T45" fmla="*/ 54 h 59"/>
                <a:gd name="T46" fmla="*/ 14 w 58"/>
                <a:gd name="T47" fmla="*/ 49 h 59"/>
                <a:gd name="T48" fmla="*/ 7 w 58"/>
                <a:gd name="T49" fmla="*/ 51 h 59"/>
                <a:gd name="T50" fmla="*/ 5 w 58"/>
                <a:gd name="T51" fmla="*/ 47 h 59"/>
                <a:gd name="T52" fmla="*/ 1 w 58"/>
                <a:gd name="T53" fmla="*/ 5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" h="59">
                  <a:moveTo>
                    <a:pt x="1" y="51"/>
                  </a:moveTo>
                  <a:cubicBezTo>
                    <a:pt x="0" y="48"/>
                    <a:pt x="3" y="45"/>
                    <a:pt x="5" y="43"/>
                  </a:cubicBezTo>
                  <a:cubicBezTo>
                    <a:pt x="5" y="43"/>
                    <a:pt x="8" y="42"/>
                    <a:pt x="8" y="41"/>
                  </a:cubicBezTo>
                  <a:cubicBezTo>
                    <a:pt x="9" y="41"/>
                    <a:pt x="8" y="38"/>
                    <a:pt x="8" y="38"/>
                  </a:cubicBezTo>
                  <a:cubicBezTo>
                    <a:pt x="9" y="37"/>
                    <a:pt x="12" y="38"/>
                    <a:pt x="12" y="38"/>
                  </a:cubicBezTo>
                  <a:cubicBezTo>
                    <a:pt x="13" y="37"/>
                    <a:pt x="13" y="34"/>
                    <a:pt x="14" y="34"/>
                  </a:cubicBezTo>
                  <a:cubicBezTo>
                    <a:pt x="16" y="33"/>
                    <a:pt x="20" y="34"/>
                    <a:pt x="21" y="32"/>
                  </a:cubicBezTo>
                  <a:cubicBezTo>
                    <a:pt x="23" y="29"/>
                    <a:pt x="21" y="29"/>
                    <a:pt x="25" y="28"/>
                  </a:cubicBezTo>
                  <a:cubicBezTo>
                    <a:pt x="29" y="28"/>
                    <a:pt x="27" y="25"/>
                    <a:pt x="29" y="23"/>
                  </a:cubicBezTo>
                  <a:cubicBezTo>
                    <a:pt x="29" y="22"/>
                    <a:pt x="35" y="27"/>
                    <a:pt x="33" y="19"/>
                  </a:cubicBezTo>
                  <a:cubicBezTo>
                    <a:pt x="36" y="18"/>
                    <a:pt x="36" y="21"/>
                    <a:pt x="38" y="21"/>
                  </a:cubicBezTo>
                  <a:cubicBezTo>
                    <a:pt x="38" y="17"/>
                    <a:pt x="36" y="17"/>
                    <a:pt x="36" y="13"/>
                  </a:cubicBezTo>
                  <a:cubicBezTo>
                    <a:pt x="43" y="15"/>
                    <a:pt x="42" y="7"/>
                    <a:pt x="44" y="4"/>
                  </a:cubicBezTo>
                  <a:cubicBezTo>
                    <a:pt x="45" y="2"/>
                    <a:pt x="50" y="4"/>
                    <a:pt x="49" y="0"/>
                  </a:cubicBezTo>
                  <a:cubicBezTo>
                    <a:pt x="51" y="1"/>
                    <a:pt x="51" y="5"/>
                    <a:pt x="55" y="4"/>
                  </a:cubicBezTo>
                  <a:cubicBezTo>
                    <a:pt x="53" y="9"/>
                    <a:pt x="58" y="9"/>
                    <a:pt x="57" y="13"/>
                  </a:cubicBezTo>
                  <a:cubicBezTo>
                    <a:pt x="54" y="13"/>
                    <a:pt x="56" y="17"/>
                    <a:pt x="55" y="19"/>
                  </a:cubicBezTo>
                  <a:cubicBezTo>
                    <a:pt x="55" y="19"/>
                    <a:pt x="52" y="18"/>
                    <a:pt x="51" y="19"/>
                  </a:cubicBezTo>
                  <a:cubicBezTo>
                    <a:pt x="50" y="20"/>
                    <a:pt x="50" y="24"/>
                    <a:pt x="49" y="28"/>
                  </a:cubicBezTo>
                  <a:cubicBezTo>
                    <a:pt x="46" y="31"/>
                    <a:pt x="46" y="27"/>
                    <a:pt x="42" y="30"/>
                  </a:cubicBezTo>
                  <a:cubicBezTo>
                    <a:pt x="37" y="33"/>
                    <a:pt x="38" y="39"/>
                    <a:pt x="36" y="43"/>
                  </a:cubicBezTo>
                  <a:cubicBezTo>
                    <a:pt x="36" y="44"/>
                    <a:pt x="31" y="45"/>
                    <a:pt x="33" y="51"/>
                  </a:cubicBezTo>
                  <a:cubicBezTo>
                    <a:pt x="29" y="50"/>
                    <a:pt x="29" y="52"/>
                    <a:pt x="29" y="54"/>
                  </a:cubicBezTo>
                  <a:cubicBezTo>
                    <a:pt x="24" y="49"/>
                    <a:pt x="15" y="59"/>
                    <a:pt x="14" y="49"/>
                  </a:cubicBezTo>
                  <a:cubicBezTo>
                    <a:pt x="13" y="49"/>
                    <a:pt x="9" y="52"/>
                    <a:pt x="7" y="51"/>
                  </a:cubicBezTo>
                  <a:cubicBezTo>
                    <a:pt x="6" y="51"/>
                    <a:pt x="4" y="47"/>
                    <a:pt x="5" y="47"/>
                  </a:cubicBezTo>
                  <a:cubicBezTo>
                    <a:pt x="1" y="47"/>
                    <a:pt x="9" y="54"/>
                    <a:pt x="1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3" name="íSlídé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4137527" y="505936"/>
              <a:ext cx="169495" cy="126070"/>
            </a:xfrm>
            <a:custGeom>
              <a:avLst/>
              <a:gdLst>
                <a:gd name="T0" fmla="*/ 22 w 82"/>
                <a:gd name="T1" fmla="*/ 0 h 61"/>
                <a:gd name="T2" fmla="*/ 31 w 82"/>
                <a:gd name="T3" fmla="*/ 8 h 61"/>
                <a:gd name="T4" fmla="*/ 37 w 82"/>
                <a:gd name="T5" fmla="*/ 9 h 61"/>
                <a:gd name="T6" fmla="*/ 41 w 82"/>
                <a:gd name="T7" fmla="*/ 9 h 61"/>
                <a:gd name="T8" fmla="*/ 43 w 82"/>
                <a:gd name="T9" fmla="*/ 11 h 61"/>
                <a:gd name="T10" fmla="*/ 48 w 82"/>
                <a:gd name="T11" fmla="*/ 15 h 61"/>
                <a:gd name="T12" fmla="*/ 54 w 82"/>
                <a:gd name="T13" fmla="*/ 15 h 61"/>
                <a:gd name="T14" fmla="*/ 65 w 82"/>
                <a:gd name="T15" fmla="*/ 19 h 61"/>
                <a:gd name="T16" fmla="*/ 65 w 82"/>
                <a:gd name="T17" fmla="*/ 24 h 61"/>
                <a:gd name="T18" fmla="*/ 71 w 82"/>
                <a:gd name="T19" fmla="*/ 24 h 61"/>
                <a:gd name="T20" fmla="*/ 71 w 82"/>
                <a:gd name="T21" fmla="*/ 28 h 61"/>
                <a:gd name="T22" fmla="*/ 82 w 82"/>
                <a:gd name="T23" fmla="*/ 36 h 61"/>
                <a:gd name="T24" fmla="*/ 80 w 82"/>
                <a:gd name="T25" fmla="*/ 41 h 61"/>
                <a:gd name="T26" fmla="*/ 76 w 82"/>
                <a:gd name="T27" fmla="*/ 39 h 61"/>
                <a:gd name="T28" fmla="*/ 67 w 82"/>
                <a:gd name="T29" fmla="*/ 45 h 61"/>
                <a:gd name="T30" fmla="*/ 65 w 82"/>
                <a:gd name="T31" fmla="*/ 49 h 61"/>
                <a:gd name="T32" fmla="*/ 61 w 82"/>
                <a:gd name="T33" fmla="*/ 52 h 61"/>
                <a:gd name="T34" fmla="*/ 50 w 82"/>
                <a:gd name="T35" fmla="*/ 52 h 61"/>
                <a:gd name="T36" fmla="*/ 50 w 82"/>
                <a:gd name="T37" fmla="*/ 54 h 61"/>
                <a:gd name="T38" fmla="*/ 43 w 82"/>
                <a:gd name="T39" fmla="*/ 56 h 61"/>
                <a:gd name="T40" fmla="*/ 41 w 82"/>
                <a:gd name="T41" fmla="*/ 52 h 61"/>
                <a:gd name="T42" fmla="*/ 30 w 82"/>
                <a:gd name="T43" fmla="*/ 52 h 61"/>
                <a:gd name="T44" fmla="*/ 26 w 82"/>
                <a:gd name="T45" fmla="*/ 49 h 61"/>
                <a:gd name="T46" fmla="*/ 31 w 82"/>
                <a:gd name="T47" fmla="*/ 45 h 61"/>
                <a:gd name="T48" fmla="*/ 22 w 82"/>
                <a:gd name="T49" fmla="*/ 43 h 61"/>
                <a:gd name="T50" fmla="*/ 28 w 82"/>
                <a:gd name="T51" fmla="*/ 39 h 61"/>
                <a:gd name="T52" fmla="*/ 31 w 82"/>
                <a:gd name="T53" fmla="*/ 36 h 61"/>
                <a:gd name="T54" fmla="*/ 37 w 82"/>
                <a:gd name="T55" fmla="*/ 37 h 61"/>
                <a:gd name="T56" fmla="*/ 35 w 82"/>
                <a:gd name="T57" fmla="*/ 32 h 61"/>
                <a:gd name="T58" fmla="*/ 18 w 82"/>
                <a:gd name="T59" fmla="*/ 36 h 61"/>
                <a:gd name="T60" fmla="*/ 13 w 82"/>
                <a:gd name="T61" fmla="*/ 34 h 61"/>
                <a:gd name="T62" fmla="*/ 9 w 82"/>
                <a:gd name="T63" fmla="*/ 30 h 61"/>
                <a:gd name="T64" fmla="*/ 2 w 82"/>
                <a:gd name="T65" fmla="*/ 26 h 61"/>
                <a:gd name="T66" fmla="*/ 0 w 82"/>
                <a:gd name="T67" fmla="*/ 21 h 61"/>
                <a:gd name="T68" fmla="*/ 5 w 82"/>
                <a:gd name="T69" fmla="*/ 17 h 61"/>
                <a:gd name="T70" fmla="*/ 9 w 82"/>
                <a:gd name="T71" fmla="*/ 13 h 61"/>
                <a:gd name="T72" fmla="*/ 11 w 82"/>
                <a:gd name="T73" fmla="*/ 8 h 61"/>
                <a:gd name="T74" fmla="*/ 15 w 82"/>
                <a:gd name="T75" fmla="*/ 8 h 61"/>
                <a:gd name="T76" fmla="*/ 18 w 82"/>
                <a:gd name="T77" fmla="*/ 4 h 61"/>
                <a:gd name="T78" fmla="*/ 22 w 82"/>
                <a:gd name="T7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2" h="61">
                  <a:moveTo>
                    <a:pt x="22" y="0"/>
                  </a:moveTo>
                  <a:cubicBezTo>
                    <a:pt x="25" y="3"/>
                    <a:pt x="30" y="3"/>
                    <a:pt x="31" y="8"/>
                  </a:cubicBezTo>
                  <a:cubicBezTo>
                    <a:pt x="35" y="6"/>
                    <a:pt x="36" y="9"/>
                    <a:pt x="37" y="9"/>
                  </a:cubicBezTo>
                  <a:cubicBezTo>
                    <a:pt x="38" y="10"/>
                    <a:pt x="40" y="9"/>
                    <a:pt x="41" y="9"/>
                  </a:cubicBezTo>
                  <a:cubicBezTo>
                    <a:pt x="41" y="10"/>
                    <a:pt x="41" y="13"/>
                    <a:pt x="43" y="11"/>
                  </a:cubicBezTo>
                  <a:cubicBezTo>
                    <a:pt x="46" y="8"/>
                    <a:pt x="45" y="13"/>
                    <a:pt x="48" y="15"/>
                  </a:cubicBezTo>
                  <a:cubicBezTo>
                    <a:pt x="49" y="16"/>
                    <a:pt x="52" y="14"/>
                    <a:pt x="54" y="15"/>
                  </a:cubicBezTo>
                  <a:cubicBezTo>
                    <a:pt x="55" y="16"/>
                    <a:pt x="58" y="21"/>
                    <a:pt x="65" y="19"/>
                  </a:cubicBezTo>
                  <a:cubicBezTo>
                    <a:pt x="65" y="21"/>
                    <a:pt x="65" y="22"/>
                    <a:pt x="65" y="24"/>
                  </a:cubicBezTo>
                  <a:cubicBezTo>
                    <a:pt x="66" y="25"/>
                    <a:pt x="69" y="23"/>
                    <a:pt x="71" y="24"/>
                  </a:cubicBezTo>
                  <a:cubicBezTo>
                    <a:pt x="71" y="25"/>
                    <a:pt x="70" y="28"/>
                    <a:pt x="71" y="28"/>
                  </a:cubicBezTo>
                  <a:cubicBezTo>
                    <a:pt x="73" y="30"/>
                    <a:pt x="78" y="32"/>
                    <a:pt x="82" y="36"/>
                  </a:cubicBezTo>
                  <a:cubicBezTo>
                    <a:pt x="82" y="37"/>
                    <a:pt x="81" y="41"/>
                    <a:pt x="80" y="41"/>
                  </a:cubicBezTo>
                  <a:cubicBezTo>
                    <a:pt x="78" y="42"/>
                    <a:pt x="76" y="39"/>
                    <a:pt x="76" y="39"/>
                  </a:cubicBezTo>
                  <a:cubicBezTo>
                    <a:pt x="73" y="41"/>
                    <a:pt x="71" y="44"/>
                    <a:pt x="67" y="45"/>
                  </a:cubicBezTo>
                  <a:cubicBezTo>
                    <a:pt x="65" y="45"/>
                    <a:pt x="65" y="47"/>
                    <a:pt x="65" y="49"/>
                  </a:cubicBezTo>
                  <a:cubicBezTo>
                    <a:pt x="62" y="48"/>
                    <a:pt x="61" y="50"/>
                    <a:pt x="61" y="52"/>
                  </a:cubicBezTo>
                  <a:cubicBezTo>
                    <a:pt x="55" y="53"/>
                    <a:pt x="54" y="48"/>
                    <a:pt x="50" y="52"/>
                  </a:cubicBezTo>
                  <a:cubicBezTo>
                    <a:pt x="48" y="53"/>
                    <a:pt x="49" y="54"/>
                    <a:pt x="50" y="54"/>
                  </a:cubicBezTo>
                  <a:cubicBezTo>
                    <a:pt x="49" y="61"/>
                    <a:pt x="43" y="49"/>
                    <a:pt x="43" y="56"/>
                  </a:cubicBezTo>
                  <a:cubicBezTo>
                    <a:pt x="41" y="56"/>
                    <a:pt x="41" y="54"/>
                    <a:pt x="41" y="52"/>
                  </a:cubicBezTo>
                  <a:cubicBezTo>
                    <a:pt x="37" y="56"/>
                    <a:pt x="35" y="51"/>
                    <a:pt x="30" y="52"/>
                  </a:cubicBezTo>
                  <a:cubicBezTo>
                    <a:pt x="30" y="49"/>
                    <a:pt x="28" y="49"/>
                    <a:pt x="26" y="49"/>
                  </a:cubicBezTo>
                  <a:cubicBezTo>
                    <a:pt x="26" y="46"/>
                    <a:pt x="31" y="48"/>
                    <a:pt x="31" y="45"/>
                  </a:cubicBezTo>
                  <a:cubicBezTo>
                    <a:pt x="32" y="41"/>
                    <a:pt x="25" y="44"/>
                    <a:pt x="22" y="43"/>
                  </a:cubicBezTo>
                  <a:cubicBezTo>
                    <a:pt x="21" y="38"/>
                    <a:pt x="25" y="40"/>
                    <a:pt x="28" y="39"/>
                  </a:cubicBezTo>
                  <a:cubicBezTo>
                    <a:pt x="28" y="39"/>
                    <a:pt x="31" y="36"/>
                    <a:pt x="31" y="36"/>
                  </a:cubicBezTo>
                  <a:cubicBezTo>
                    <a:pt x="33" y="35"/>
                    <a:pt x="34" y="38"/>
                    <a:pt x="37" y="37"/>
                  </a:cubicBezTo>
                  <a:cubicBezTo>
                    <a:pt x="37" y="34"/>
                    <a:pt x="35" y="34"/>
                    <a:pt x="35" y="32"/>
                  </a:cubicBezTo>
                  <a:cubicBezTo>
                    <a:pt x="33" y="33"/>
                    <a:pt x="22" y="32"/>
                    <a:pt x="18" y="36"/>
                  </a:cubicBezTo>
                  <a:cubicBezTo>
                    <a:pt x="15" y="39"/>
                    <a:pt x="18" y="35"/>
                    <a:pt x="13" y="34"/>
                  </a:cubicBezTo>
                  <a:cubicBezTo>
                    <a:pt x="7" y="32"/>
                    <a:pt x="3" y="35"/>
                    <a:pt x="9" y="30"/>
                  </a:cubicBezTo>
                  <a:cubicBezTo>
                    <a:pt x="9" y="26"/>
                    <a:pt x="3" y="29"/>
                    <a:pt x="2" y="26"/>
                  </a:cubicBezTo>
                  <a:cubicBezTo>
                    <a:pt x="4" y="22"/>
                    <a:pt x="8" y="17"/>
                    <a:pt x="0" y="21"/>
                  </a:cubicBezTo>
                  <a:cubicBezTo>
                    <a:pt x="0" y="18"/>
                    <a:pt x="2" y="17"/>
                    <a:pt x="5" y="17"/>
                  </a:cubicBezTo>
                  <a:cubicBezTo>
                    <a:pt x="7" y="16"/>
                    <a:pt x="7" y="13"/>
                    <a:pt x="9" y="13"/>
                  </a:cubicBezTo>
                  <a:cubicBezTo>
                    <a:pt x="12" y="13"/>
                    <a:pt x="9" y="9"/>
                    <a:pt x="11" y="8"/>
                  </a:cubicBezTo>
                  <a:cubicBezTo>
                    <a:pt x="11" y="7"/>
                    <a:pt x="14" y="8"/>
                    <a:pt x="15" y="8"/>
                  </a:cubicBezTo>
                  <a:cubicBezTo>
                    <a:pt x="17" y="7"/>
                    <a:pt x="16" y="4"/>
                    <a:pt x="18" y="4"/>
                  </a:cubicBezTo>
                  <a:cubicBezTo>
                    <a:pt x="19" y="2"/>
                    <a:pt x="22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4" name="ïşḻîďê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5831072" y="552163"/>
              <a:ext cx="225526" cy="113464"/>
            </a:xfrm>
            <a:custGeom>
              <a:avLst/>
              <a:gdLst>
                <a:gd name="T0" fmla="*/ 37 w 109"/>
                <a:gd name="T1" fmla="*/ 38 h 55"/>
                <a:gd name="T2" fmla="*/ 34 w 109"/>
                <a:gd name="T3" fmla="*/ 40 h 55"/>
                <a:gd name="T4" fmla="*/ 24 w 109"/>
                <a:gd name="T5" fmla="*/ 38 h 55"/>
                <a:gd name="T6" fmla="*/ 30 w 109"/>
                <a:gd name="T7" fmla="*/ 34 h 55"/>
                <a:gd name="T8" fmla="*/ 41 w 109"/>
                <a:gd name="T9" fmla="*/ 27 h 55"/>
                <a:gd name="T10" fmla="*/ 37 w 109"/>
                <a:gd name="T11" fmla="*/ 21 h 55"/>
                <a:gd name="T12" fmla="*/ 28 w 109"/>
                <a:gd name="T13" fmla="*/ 21 h 55"/>
                <a:gd name="T14" fmla="*/ 19 w 109"/>
                <a:gd name="T15" fmla="*/ 28 h 55"/>
                <a:gd name="T16" fmla="*/ 6 w 109"/>
                <a:gd name="T17" fmla="*/ 27 h 55"/>
                <a:gd name="T18" fmla="*/ 8 w 109"/>
                <a:gd name="T19" fmla="*/ 14 h 55"/>
                <a:gd name="T20" fmla="*/ 4 w 109"/>
                <a:gd name="T21" fmla="*/ 15 h 55"/>
                <a:gd name="T22" fmla="*/ 2 w 109"/>
                <a:gd name="T23" fmla="*/ 6 h 55"/>
                <a:gd name="T24" fmla="*/ 6 w 109"/>
                <a:gd name="T25" fmla="*/ 8 h 55"/>
                <a:gd name="T26" fmla="*/ 17 w 109"/>
                <a:gd name="T27" fmla="*/ 4 h 55"/>
                <a:gd name="T28" fmla="*/ 19 w 109"/>
                <a:gd name="T29" fmla="*/ 10 h 55"/>
                <a:gd name="T30" fmla="*/ 34 w 109"/>
                <a:gd name="T31" fmla="*/ 12 h 55"/>
                <a:gd name="T32" fmla="*/ 39 w 109"/>
                <a:gd name="T33" fmla="*/ 4 h 55"/>
                <a:gd name="T34" fmla="*/ 58 w 109"/>
                <a:gd name="T35" fmla="*/ 6 h 55"/>
                <a:gd name="T36" fmla="*/ 60 w 109"/>
                <a:gd name="T37" fmla="*/ 6 h 55"/>
                <a:gd name="T38" fmla="*/ 67 w 109"/>
                <a:gd name="T39" fmla="*/ 12 h 55"/>
                <a:gd name="T40" fmla="*/ 65 w 109"/>
                <a:gd name="T41" fmla="*/ 15 h 55"/>
                <a:gd name="T42" fmla="*/ 75 w 109"/>
                <a:gd name="T43" fmla="*/ 14 h 55"/>
                <a:gd name="T44" fmla="*/ 86 w 109"/>
                <a:gd name="T45" fmla="*/ 17 h 55"/>
                <a:gd name="T46" fmla="*/ 88 w 109"/>
                <a:gd name="T47" fmla="*/ 21 h 55"/>
                <a:gd name="T48" fmla="*/ 90 w 109"/>
                <a:gd name="T49" fmla="*/ 23 h 55"/>
                <a:gd name="T50" fmla="*/ 92 w 109"/>
                <a:gd name="T51" fmla="*/ 27 h 55"/>
                <a:gd name="T52" fmla="*/ 95 w 109"/>
                <a:gd name="T53" fmla="*/ 27 h 55"/>
                <a:gd name="T54" fmla="*/ 95 w 109"/>
                <a:gd name="T55" fmla="*/ 30 h 55"/>
                <a:gd name="T56" fmla="*/ 99 w 109"/>
                <a:gd name="T57" fmla="*/ 30 h 55"/>
                <a:gd name="T58" fmla="*/ 101 w 109"/>
                <a:gd name="T59" fmla="*/ 36 h 55"/>
                <a:gd name="T60" fmla="*/ 106 w 109"/>
                <a:gd name="T61" fmla="*/ 36 h 55"/>
                <a:gd name="T62" fmla="*/ 101 w 109"/>
                <a:gd name="T63" fmla="*/ 40 h 55"/>
                <a:gd name="T64" fmla="*/ 101 w 109"/>
                <a:gd name="T65" fmla="*/ 41 h 55"/>
                <a:gd name="T66" fmla="*/ 82 w 109"/>
                <a:gd name="T67" fmla="*/ 41 h 55"/>
                <a:gd name="T68" fmla="*/ 82 w 109"/>
                <a:gd name="T69" fmla="*/ 30 h 55"/>
                <a:gd name="T70" fmla="*/ 64 w 109"/>
                <a:gd name="T71" fmla="*/ 28 h 55"/>
                <a:gd name="T72" fmla="*/ 62 w 109"/>
                <a:gd name="T73" fmla="*/ 34 h 55"/>
                <a:gd name="T74" fmla="*/ 58 w 109"/>
                <a:gd name="T75" fmla="*/ 34 h 55"/>
                <a:gd name="T76" fmla="*/ 54 w 109"/>
                <a:gd name="T77" fmla="*/ 38 h 55"/>
                <a:gd name="T78" fmla="*/ 56 w 109"/>
                <a:gd name="T79" fmla="*/ 40 h 55"/>
                <a:gd name="T80" fmla="*/ 51 w 109"/>
                <a:gd name="T81" fmla="*/ 41 h 55"/>
                <a:gd name="T82" fmla="*/ 51 w 109"/>
                <a:gd name="T83" fmla="*/ 53 h 55"/>
                <a:gd name="T84" fmla="*/ 26 w 109"/>
                <a:gd name="T85" fmla="*/ 45 h 55"/>
                <a:gd name="T86" fmla="*/ 32 w 109"/>
                <a:gd name="T87" fmla="*/ 41 h 55"/>
                <a:gd name="T88" fmla="*/ 39 w 109"/>
                <a:gd name="T89" fmla="*/ 41 h 55"/>
                <a:gd name="T90" fmla="*/ 37 w 109"/>
                <a:gd name="T91" fmla="*/ 3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9" h="55">
                  <a:moveTo>
                    <a:pt x="37" y="38"/>
                  </a:moveTo>
                  <a:cubicBezTo>
                    <a:pt x="37" y="34"/>
                    <a:pt x="34" y="40"/>
                    <a:pt x="34" y="40"/>
                  </a:cubicBezTo>
                  <a:cubicBezTo>
                    <a:pt x="31" y="40"/>
                    <a:pt x="29" y="36"/>
                    <a:pt x="24" y="38"/>
                  </a:cubicBezTo>
                  <a:cubicBezTo>
                    <a:pt x="25" y="34"/>
                    <a:pt x="28" y="35"/>
                    <a:pt x="30" y="34"/>
                  </a:cubicBezTo>
                  <a:cubicBezTo>
                    <a:pt x="34" y="32"/>
                    <a:pt x="36" y="27"/>
                    <a:pt x="41" y="27"/>
                  </a:cubicBezTo>
                  <a:cubicBezTo>
                    <a:pt x="40" y="25"/>
                    <a:pt x="37" y="25"/>
                    <a:pt x="37" y="21"/>
                  </a:cubicBezTo>
                  <a:cubicBezTo>
                    <a:pt x="34" y="20"/>
                    <a:pt x="30" y="26"/>
                    <a:pt x="28" y="21"/>
                  </a:cubicBezTo>
                  <a:cubicBezTo>
                    <a:pt x="25" y="24"/>
                    <a:pt x="23" y="27"/>
                    <a:pt x="19" y="28"/>
                  </a:cubicBezTo>
                  <a:cubicBezTo>
                    <a:pt x="13" y="29"/>
                    <a:pt x="12" y="25"/>
                    <a:pt x="6" y="27"/>
                  </a:cubicBezTo>
                  <a:cubicBezTo>
                    <a:pt x="10" y="23"/>
                    <a:pt x="10" y="19"/>
                    <a:pt x="8" y="14"/>
                  </a:cubicBezTo>
                  <a:cubicBezTo>
                    <a:pt x="5" y="13"/>
                    <a:pt x="4" y="14"/>
                    <a:pt x="4" y="15"/>
                  </a:cubicBezTo>
                  <a:cubicBezTo>
                    <a:pt x="0" y="16"/>
                    <a:pt x="3" y="9"/>
                    <a:pt x="2" y="6"/>
                  </a:cubicBezTo>
                  <a:cubicBezTo>
                    <a:pt x="4" y="6"/>
                    <a:pt x="5" y="6"/>
                    <a:pt x="6" y="8"/>
                  </a:cubicBezTo>
                  <a:cubicBezTo>
                    <a:pt x="7" y="4"/>
                    <a:pt x="16" y="8"/>
                    <a:pt x="17" y="4"/>
                  </a:cubicBezTo>
                  <a:cubicBezTo>
                    <a:pt x="19" y="4"/>
                    <a:pt x="19" y="8"/>
                    <a:pt x="19" y="10"/>
                  </a:cubicBezTo>
                  <a:cubicBezTo>
                    <a:pt x="26" y="11"/>
                    <a:pt x="33" y="0"/>
                    <a:pt x="34" y="12"/>
                  </a:cubicBezTo>
                  <a:cubicBezTo>
                    <a:pt x="39" y="12"/>
                    <a:pt x="40" y="9"/>
                    <a:pt x="39" y="4"/>
                  </a:cubicBezTo>
                  <a:cubicBezTo>
                    <a:pt x="44" y="6"/>
                    <a:pt x="51" y="5"/>
                    <a:pt x="58" y="6"/>
                  </a:cubicBezTo>
                  <a:cubicBezTo>
                    <a:pt x="59" y="6"/>
                    <a:pt x="60" y="9"/>
                    <a:pt x="60" y="6"/>
                  </a:cubicBezTo>
                  <a:cubicBezTo>
                    <a:pt x="63" y="7"/>
                    <a:pt x="60" y="15"/>
                    <a:pt x="67" y="12"/>
                  </a:cubicBezTo>
                  <a:cubicBezTo>
                    <a:pt x="67" y="13"/>
                    <a:pt x="65" y="13"/>
                    <a:pt x="65" y="15"/>
                  </a:cubicBezTo>
                  <a:cubicBezTo>
                    <a:pt x="68" y="14"/>
                    <a:pt x="75" y="18"/>
                    <a:pt x="75" y="14"/>
                  </a:cubicBezTo>
                  <a:cubicBezTo>
                    <a:pt x="76" y="15"/>
                    <a:pt x="78" y="19"/>
                    <a:pt x="86" y="17"/>
                  </a:cubicBezTo>
                  <a:cubicBezTo>
                    <a:pt x="83" y="21"/>
                    <a:pt x="85" y="20"/>
                    <a:pt x="88" y="21"/>
                  </a:cubicBezTo>
                  <a:cubicBezTo>
                    <a:pt x="89" y="21"/>
                    <a:pt x="88" y="23"/>
                    <a:pt x="90" y="23"/>
                  </a:cubicBezTo>
                  <a:cubicBezTo>
                    <a:pt x="92" y="23"/>
                    <a:pt x="90" y="25"/>
                    <a:pt x="92" y="27"/>
                  </a:cubicBezTo>
                  <a:cubicBezTo>
                    <a:pt x="92" y="27"/>
                    <a:pt x="95" y="26"/>
                    <a:pt x="95" y="27"/>
                  </a:cubicBezTo>
                  <a:cubicBezTo>
                    <a:pt x="96" y="27"/>
                    <a:pt x="95" y="30"/>
                    <a:pt x="95" y="30"/>
                  </a:cubicBezTo>
                  <a:cubicBezTo>
                    <a:pt x="96" y="31"/>
                    <a:pt x="99" y="30"/>
                    <a:pt x="99" y="30"/>
                  </a:cubicBezTo>
                  <a:cubicBezTo>
                    <a:pt x="100" y="32"/>
                    <a:pt x="99" y="35"/>
                    <a:pt x="101" y="36"/>
                  </a:cubicBezTo>
                  <a:cubicBezTo>
                    <a:pt x="104" y="36"/>
                    <a:pt x="106" y="33"/>
                    <a:pt x="106" y="36"/>
                  </a:cubicBezTo>
                  <a:cubicBezTo>
                    <a:pt x="109" y="41"/>
                    <a:pt x="102" y="38"/>
                    <a:pt x="101" y="40"/>
                  </a:cubicBezTo>
                  <a:cubicBezTo>
                    <a:pt x="101" y="40"/>
                    <a:pt x="101" y="41"/>
                    <a:pt x="101" y="41"/>
                  </a:cubicBezTo>
                  <a:cubicBezTo>
                    <a:pt x="96" y="43"/>
                    <a:pt x="88" y="40"/>
                    <a:pt x="82" y="41"/>
                  </a:cubicBezTo>
                  <a:cubicBezTo>
                    <a:pt x="80" y="36"/>
                    <a:pt x="82" y="37"/>
                    <a:pt x="82" y="30"/>
                  </a:cubicBezTo>
                  <a:cubicBezTo>
                    <a:pt x="80" y="25"/>
                    <a:pt x="68" y="25"/>
                    <a:pt x="64" y="28"/>
                  </a:cubicBezTo>
                  <a:cubicBezTo>
                    <a:pt x="61" y="28"/>
                    <a:pt x="63" y="32"/>
                    <a:pt x="62" y="34"/>
                  </a:cubicBezTo>
                  <a:cubicBezTo>
                    <a:pt x="61" y="35"/>
                    <a:pt x="58" y="33"/>
                    <a:pt x="58" y="34"/>
                  </a:cubicBezTo>
                  <a:cubicBezTo>
                    <a:pt x="57" y="36"/>
                    <a:pt x="58" y="39"/>
                    <a:pt x="54" y="38"/>
                  </a:cubicBezTo>
                  <a:cubicBezTo>
                    <a:pt x="54" y="39"/>
                    <a:pt x="55" y="40"/>
                    <a:pt x="56" y="40"/>
                  </a:cubicBezTo>
                  <a:cubicBezTo>
                    <a:pt x="56" y="42"/>
                    <a:pt x="53" y="41"/>
                    <a:pt x="51" y="41"/>
                  </a:cubicBezTo>
                  <a:cubicBezTo>
                    <a:pt x="48" y="47"/>
                    <a:pt x="50" y="46"/>
                    <a:pt x="51" y="53"/>
                  </a:cubicBezTo>
                  <a:cubicBezTo>
                    <a:pt x="44" y="54"/>
                    <a:pt x="27" y="55"/>
                    <a:pt x="26" y="45"/>
                  </a:cubicBezTo>
                  <a:cubicBezTo>
                    <a:pt x="30" y="45"/>
                    <a:pt x="31" y="44"/>
                    <a:pt x="32" y="41"/>
                  </a:cubicBezTo>
                  <a:cubicBezTo>
                    <a:pt x="37" y="41"/>
                    <a:pt x="36" y="45"/>
                    <a:pt x="39" y="41"/>
                  </a:cubicBezTo>
                  <a:cubicBezTo>
                    <a:pt x="38" y="40"/>
                    <a:pt x="34" y="39"/>
                    <a:pt x="37" y="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5" name="îṣļiḑê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3721494" y="640411"/>
              <a:ext cx="105059" cy="56031"/>
            </a:xfrm>
            <a:custGeom>
              <a:avLst/>
              <a:gdLst>
                <a:gd name="T0" fmla="*/ 51 w 51"/>
                <a:gd name="T1" fmla="*/ 4 h 27"/>
                <a:gd name="T2" fmla="*/ 51 w 51"/>
                <a:gd name="T3" fmla="*/ 10 h 27"/>
                <a:gd name="T4" fmla="*/ 47 w 51"/>
                <a:gd name="T5" fmla="*/ 10 h 27"/>
                <a:gd name="T6" fmla="*/ 47 w 51"/>
                <a:gd name="T7" fmla="*/ 15 h 27"/>
                <a:gd name="T8" fmla="*/ 41 w 51"/>
                <a:gd name="T9" fmla="*/ 19 h 27"/>
                <a:gd name="T10" fmla="*/ 36 w 51"/>
                <a:gd name="T11" fmla="*/ 13 h 27"/>
                <a:gd name="T12" fmla="*/ 30 w 51"/>
                <a:gd name="T13" fmla="*/ 17 h 27"/>
                <a:gd name="T14" fmla="*/ 23 w 51"/>
                <a:gd name="T15" fmla="*/ 25 h 27"/>
                <a:gd name="T16" fmla="*/ 2 w 51"/>
                <a:gd name="T17" fmla="*/ 25 h 27"/>
                <a:gd name="T18" fmla="*/ 0 w 51"/>
                <a:gd name="T19" fmla="*/ 17 h 27"/>
                <a:gd name="T20" fmla="*/ 8 w 51"/>
                <a:gd name="T21" fmla="*/ 19 h 27"/>
                <a:gd name="T22" fmla="*/ 15 w 51"/>
                <a:gd name="T23" fmla="*/ 13 h 27"/>
                <a:gd name="T24" fmla="*/ 19 w 51"/>
                <a:gd name="T25" fmla="*/ 10 h 27"/>
                <a:gd name="T26" fmla="*/ 24 w 51"/>
                <a:gd name="T27" fmla="*/ 8 h 27"/>
                <a:gd name="T28" fmla="*/ 26 w 51"/>
                <a:gd name="T29" fmla="*/ 8 h 27"/>
                <a:gd name="T30" fmla="*/ 30 w 51"/>
                <a:gd name="T31" fmla="*/ 4 h 27"/>
                <a:gd name="T32" fmla="*/ 38 w 51"/>
                <a:gd name="T33" fmla="*/ 4 h 27"/>
                <a:gd name="T34" fmla="*/ 51 w 51"/>
                <a:gd name="T35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" h="27">
                  <a:moveTo>
                    <a:pt x="51" y="4"/>
                  </a:moveTo>
                  <a:cubicBezTo>
                    <a:pt x="50" y="5"/>
                    <a:pt x="51" y="9"/>
                    <a:pt x="51" y="10"/>
                  </a:cubicBezTo>
                  <a:cubicBezTo>
                    <a:pt x="50" y="10"/>
                    <a:pt x="47" y="9"/>
                    <a:pt x="47" y="10"/>
                  </a:cubicBezTo>
                  <a:cubicBezTo>
                    <a:pt x="47" y="10"/>
                    <a:pt x="49" y="15"/>
                    <a:pt x="47" y="15"/>
                  </a:cubicBezTo>
                  <a:cubicBezTo>
                    <a:pt x="45" y="16"/>
                    <a:pt x="42" y="12"/>
                    <a:pt x="41" y="19"/>
                  </a:cubicBezTo>
                  <a:cubicBezTo>
                    <a:pt x="38" y="19"/>
                    <a:pt x="40" y="13"/>
                    <a:pt x="36" y="13"/>
                  </a:cubicBezTo>
                  <a:cubicBezTo>
                    <a:pt x="32" y="12"/>
                    <a:pt x="33" y="17"/>
                    <a:pt x="30" y="17"/>
                  </a:cubicBezTo>
                  <a:cubicBezTo>
                    <a:pt x="28" y="20"/>
                    <a:pt x="22" y="19"/>
                    <a:pt x="23" y="25"/>
                  </a:cubicBezTo>
                  <a:cubicBezTo>
                    <a:pt x="15" y="27"/>
                    <a:pt x="11" y="25"/>
                    <a:pt x="2" y="25"/>
                  </a:cubicBezTo>
                  <a:cubicBezTo>
                    <a:pt x="2" y="21"/>
                    <a:pt x="0" y="21"/>
                    <a:pt x="0" y="17"/>
                  </a:cubicBezTo>
                  <a:cubicBezTo>
                    <a:pt x="2" y="19"/>
                    <a:pt x="4" y="19"/>
                    <a:pt x="8" y="19"/>
                  </a:cubicBezTo>
                  <a:cubicBezTo>
                    <a:pt x="11" y="19"/>
                    <a:pt x="11" y="14"/>
                    <a:pt x="15" y="13"/>
                  </a:cubicBezTo>
                  <a:cubicBezTo>
                    <a:pt x="16" y="13"/>
                    <a:pt x="18" y="9"/>
                    <a:pt x="19" y="10"/>
                  </a:cubicBezTo>
                  <a:cubicBezTo>
                    <a:pt x="23" y="13"/>
                    <a:pt x="19" y="8"/>
                    <a:pt x="24" y="8"/>
                  </a:cubicBezTo>
                  <a:cubicBezTo>
                    <a:pt x="25" y="8"/>
                    <a:pt x="26" y="8"/>
                    <a:pt x="26" y="8"/>
                  </a:cubicBezTo>
                  <a:cubicBezTo>
                    <a:pt x="27" y="7"/>
                    <a:pt x="30" y="4"/>
                    <a:pt x="30" y="4"/>
                  </a:cubicBezTo>
                  <a:cubicBezTo>
                    <a:pt x="32" y="3"/>
                    <a:pt x="35" y="5"/>
                    <a:pt x="38" y="4"/>
                  </a:cubicBezTo>
                  <a:cubicBezTo>
                    <a:pt x="39" y="4"/>
                    <a:pt x="46" y="0"/>
                    <a:pt x="5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6" name="i$ḷíďê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4011456" y="664225"/>
              <a:ext cx="109261" cy="56031"/>
            </a:xfrm>
            <a:custGeom>
              <a:avLst/>
              <a:gdLst>
                <a:gd name="T0" fmla="*/ 47 w 52"/>
                <a:gd name="T1" fmla="*/ 2 h 27"/>
                <a:gd name="T2" fmla="*/ 52 w 52"/>
                <a:gd name="T3" fmla="*/ 19 h 27"/>
                <a:gd name="T4" fmla="*/ 49 w 52"/>
                <a:gd name="T5" fmla="*/ 17 h 27"/>
                <a:gd name="T6" fmla="*/ 49 w 52"/>
                <a:gd name="T7" fmla="*/ 23 h 27"/>
                <a:gd name="T8" fmla="*/ 41 w 52"/>
                <a:gd name="T9" fmla="*/ 25 h 27"/>
                <a:gd name="T10" fmla="*/ 39 w 52"/>
                <a:gd name="T11" fmla="*/ 27 h 27"/>
                <a:gd name="T12" fmla="*/ 34 w 52"/>
                <a:gd name="T13" fmla="*/ 27 h 27"/>
                <a:gd name="T14" fmla="*/ 34 w 52"/>
                <a:gd name="T15" fmla="*/ 19 h 27"/>
                <a:gd name="T16" fmla="*/ 15 w 52"/>
                <a:gd name="T17" fmla="*/ 17 h 27"/>
                <a:gd name="T18" fmla="*/ 0 w 52"/>
                <a:gd name="T19" fmla="*/ 8 h 27"/>
                <a:gd name="T20" fmla="*/ 2 w 52"/>
                <a:gd name="T21" fmla="*/ 4 h 27"/>
                <a:gd name="T22" fmla="*/ 6 w 52"/>
                <a:gd name="T23" fmla="*/ 6 h 27"/>
                <a:gd name="T24" fmla="*/ 15 w 52"/>
                <a:gd name="T25" fmla="*/ 10 h 27"/>
                <a:gd name="T26" fmla="*/ 19 w 52"/>
                <a:gd name="T27" fmla="*/ 10 h 27"/>
                <a:gd name="T28" fmla="*/ 21 w 52"/>
                <a:gd name="T29" fmla="*/ 14 h 27"/>
                <a:gd name="T30" fmla="*/ 22 w 52"/>
                <a:gd name="T31" fmla="*/ 6 h 27"/>
                <a:gd name="T32" fmla="*/ 26 w 52"/>
                <a:gd name="T33" fmla="*/ 10 h 27"/>
                <a:gd name="T34" fmla="*/ 47 w 52"/>
                <a:gd name="T3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" h="27">
                  <a:moveTo>
                    <a:pt x="47" y="2"/>
                  </a:moveTo>
                  <a:cubicBezTo>
                    <a:pt x="44" y="12"/>
                    <a:pt x="52" y="12"/>
                    <a:pt x="52" y="19"/>
                  </a:cubicBezTo>
                  <a:cubicBezTo>
                    <a:pt x="51" y="20"/>
                    <a:pt x="49" y="16"/>
                    <a:pt x="49" y="17"/>
                  </a:cubicBezTo>
                  <a:cubicBezTo>
                    <a:pt x="48" y="18"/>
                    <a:pt x="49" y="22"/>
                    <a:pt x="49" y="23"/>
                  </a:cubicBezTo>
                  <a:cubicBezTo>
                    <a:pt x="47" y="24"/>
                    <a:pt x="44" y="24"/>
                    <a:pt x="41" y="25"/>
                  </a:cubicBezTo>
                  <a:cubicBezTo>
                    <a:pt x="40" y="25"/>
                    <a:pt x="41" y="27"/>
                    <a:pt x="39" y="27"/>
                  </a:cubicBezTo>
                  <a:cubicBezTo>
                    <a:pt x="37" y="27"/>
                    <a:pt x="35" y="27"/>
                    <a:pt x="34" y="27"/>
                  </a:cubicBezTo>
                  <a:cubicBezTo>
                    <a:pt x="31" y="24"/>
                    <a:pt x="31" y="22"/>
                    <a:pt x="34" y="19"/>
                  </a:cubicBezTo>
                  <a:cubicBezTo>
                    <a:pt x="27" y="22"/>
                    <a:pt x="23" y="17"/>
                    <a:pt x="15" y="17"/>
                  </a:cubicBezTo>
                  <a:cubicBezTo>
                    <a:pt x="13" y="11"/>
                    <a:pt x="4" y="12"/>
                    <a:pt x="0" y="8"/>
                  </a:cubicBezTo>
                  <a:cubicBezTo>
                    <a:pt x="1" y="8"/>
                    <a:pt x="1" y="4"/>
                    <a:pt x="2" y="4"/>
                  </a:cubicBezTo>
                  <a:cubicBezTo>
                    <a:pt x="5" y="3"/>
                    <a:pt x="5" y="6"/>
                    <a:pt x="6" y="6"/>
                  </a:cubicBezTo>
                  <a:cubicBezTo>
                    <a:pt x="8" y="6"/>
                    <a:pt x="13" y="8"/>
                    <a:pt x="15" y="10"/>
                  </a:cubicBezTo>
                  <a:cubicBezTo>
                    <a:pt x="15" y="10"/>
                    <a:pt x="18" y="9"/>
                    <a:pt x="19" y="10"/>
                  </a:cubicBezTo>
                  <a:cubicBezTo>
                    <a:pt x="20" y="11"/>
                    <a:pt x="18" y="14"/>
                    <a:pt x="21" y="14"/>
                  </a:cubicBezTo>
                  <a:cubicBezTo>
                    <a:pt x="26" y="12"/>
                    <a:pt x="18" y="9"/>
                    <a:pt x="22" y="6"/>
                  </a:cubicBezTo>
                  <a:cubicBezTo>
                    <a:pt x="26" y="4"/>
                    <a:pt x="26" y="10"/>
                    <a:pt x="26" y="10"/>
                  </a:cubicBezTo>
                  <a:cubicBezTo>
                    <a:pt x="33" y="10"/>
                    <a:pt x="36" y="0"/>
                    <a:pt x="47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7" name="ïšḻîḓè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3805541" y="665625"/>
              <a:ext cx="191908" cy="72841"/>
            </a:xfrm>
            <a:custGeom>
              <a:avLst/>
              <a:gdLst>
                <a:gd name="T0" fmla="*/ 41 w 92"/>
                <a:gd name="T1" fmla="*/ 13 h 35"/>
                <a:gd name="T2" fmla="*/ 60 w 92"/>
                <a:gd name="T3" fmla="*/ 20 h 35"/>
                <a:gd name="T4" fmla="*/ 60 w 92"/>
                <a:gd name="T5" fmla="*/ 11 h 35"/>
                <a:gd name="T6" fmla="*/ 54 w 92"/>
                <a:gd name="T7" fmla="*/ 3 h 35"/>
                <a:gd name="T8" fmla="*/ 67 w 92"/>
                <a:gd name="T9" fmla="*/ 1 h 35"/>
                <a:gd name="T10" fmla="*/ 71 w 92"/>
                <a:gd name="T11" fmla="*/ 5 h 35"/>
                <a:gd name="T12" fmla="*/ 71 w 92"/>
                <a:gd name="T13" fmla="*/ 9 h 35"/>
                <a:gd name="T14" fmla="*/ 79 w 92"/>
                <a:gd name="T15" fmla="*/ 14 h 35"/>
                <a:gd name="T16" fmla="*/ 84 w 92"/>
                <a:gd name="T17" fmla="*/ 11 h 35"/>
                <a:gd name="T18" fmla="*/ 90 w 92"/>
                <a:gd name="T19" fmla="*/ 14 h 35"/>
                <a:gd name="T20" fmla="*/ 92 w 92"/>
                <a:gd name="T21" fmla="*/ 18 h 35"/>
                <a:gd name="T22" fmla="*/ 90 w 92"/>
                <a:gd name="T23" fmla="*/ 26 h 35"/>
                <a:gd name="T24" fmla="*/ 79 w 92"/>
                <a:gd name="T25" fmla="*/ 27 h 35"/>
                <a:gd name="T26" fmla="*/ 71 w 92"/>
                <a:gd name="T27" fmla="*/ 26 h 35"/>
                <a:gd name="T28" fmla="*/ 54 w 92"/>
                <a:gd name="T29" fmla="*/ 29 h 35"/>
                <a:gd name="T30" fmla="*/ 51 w 92"/>
                <a:gd name="T31" fmla="*/ 29 h 35"/>
                <a:gd name="T32" fmla="*/ 45 w 92"/>
                <a:gd name="T33" fmla="*/ 31 h 35"/>
                <a:gd name="T34" fmla="*/ 26 w 92"/>
                <a:gd name="T35" fmla="*/ 35 h 35"/>
                <a:gd name="T36" fmla="*/ 43 w 92"/>
                <a:gd name="T37" fmla="*/ 29 h 35"/>
                <a:gd name="T38" fmla="*/ 34 w 92"/>
                <a:gd name="T39" fmla="*/ 26 h 35"/>
                <a:gd name="T40" fmla="*/ 26 w 92"/>
                <a:gd name="T41" fmla="*/ 22 h 35"/>
                <a:gd name="T42" fmla="*/ 19 w 92"/>
                <a:gd name="T43" fmla="*/ 26 h 35"/>
                <a:gd name="T44" fmla="*/ 13 w 92"/>
                <a:gd name="T45" fmla="*/ 24 h 35"/>
                <a:gd name="T46" fmla="*/ 0 w 92"/>
                <a:gd name="T47" fmla="*/ 22 h 35"/>
                <a:gd name="T48" fmla="*/ 4 w 92"/>
                <a:gd name="T49" fmla="*/ 18 h 35"/>
                <a:gd name="T50" fmla="*/ 6 w 92"/>
                <a:gd name="T51" fmla="*/ 13 h 35"/>
                <a:gd name="T52" fmla="*/ 13 w 92"/>
                <a:gd name="T53" fmla="*/ 11 h 35"/>
                <a:gd name="T54" fmla="*/ 11 w 92"/>
                <a:gd name="T55" fmla="*/ 7 h 35"/>
                <a:gd name="T56" fmla="*/ 15 w 92"/>
                <a:gd name="T57" fmla="*/ 7 h 35"/>
                <a:gd name="T58" fmla="*/ 21 w 92"/>
                <a:gd name="T59" fmla="*/ 5 h 35"/>
                <a:gd name="T60" fmla="*/ 30 w 92"/>
                <a:gd name="T61" fmla="*/ 7 h 35"/>
                <a:gd name="T62" fmla="*/ 32 w 92"/>
                <a:gd name="T63" fmla="*/ 11 h 35"/>
                <a:gd name="T64" fmla="*/ 36 w 92"/>
                <a:gd name="T65" fmla="*/ 11 h 35"/>
                <a:gd name="T66" fmla="*/ 36 w 92"/>
                <a:gd name="T67" fmla="*/ 16 h 35"/>
                <a:gd name="T68" fmla="*/ 41 w 92"/>
                <a:gd name="T6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" h="35">
                  <a:moveTo>
                    <a:pt x="41" y="13"/>
                  </a:moveTo>
                  <a:cubicBezTo>
                    <a:pt x="39" y="19"/>
                    <a:pt x="56" y="16"/>
                    <a:pt x="60" y="20"/>
                  </a:cubicBezTo>
                  <a:cubicBezTo>
                    <a:pt x="63" y="12"/>
                    <a:pt x="47" y="11"/>
                    <a:pt x="60" y="11"/>
                  </a:cubicBezTo>
                  <a:cubicBezTo>
                    <a:pt x="63" y="4"/>
                    <a:pt x="52" y="10"/>
                    <a:pt x="54" y="3"/>
                  </a:cubicBezTo>
                  <a:cubicBezTo>
                    <a:pt x="60" y="4"/>
                    <a:pt x="61" y="0"/>
                    <a:pt x="67" y="1"/>
                  </a:cubicBezTo>
                  <a:cubicBezTo>
                    <a:pt x="66" y="5"/>
                    <a:pt x="70" y="4"/>
                    <a:pt x="71" y="5"/>
                  </a:cubicBezTo>
                  <a:cubicBezTo>
                    <a:pt x="72" y="6"/>
                    <a:pt x="70" y="8"/>
                    <a:pt x="71" y="9"/>
                  </a:cubicBezTo>
                  <a:cubicBezTo>
                    <a:pt x="73" y="10"/>
                    <a:pt x="76" y="11"/>
                    <a:pt x="79" y="14"/>
                  </a:cubicBezTo>
                  <a:cubicBezTo>
                    <a:pt x="80" y="13"/>
                    <a:pt x="80" y="10"/>
                    <a:pt x="84" y="11"/>
                  </a:cubicBezTo>
                  <a:cubicBezTo>
                    <a:pt x="87" y="11"/>
                    <a:pt x="89" y="13"/>
                    <a:pt x="90" y="14"/>
                  </a:cubicBezTo>
                  <a:cubicBezTo>
                    <a:pt x="90" y="15"/>
                    <a:pt x="92" y="18"/>
                    <a:pt x="92" y="18"/>
                  </a:cubicBezTo>
                  <a:cubicBezTo>
                    <a:pt x="89" y="21"/>
                    <a:pt x="92" y="20"/>
                    <a:pt x="90" y="26"/>
                  </a:cubicBezTo>
                  <a:cubicBezTo>
                    <a:pt x="86" y="21"/>
                    <a:pt x="82" y="27"/>
                    <a:pt x="79" y="27"/>
                  </a:cubicBezTo>
                  <a:cubicBezTo>
                    <a:pt x="75" y="28"/>
                    <a:pt x="75" y="26"/>
                    <a:pt x="71" y="26"/>
                  </a:cubicBezTo>
                  <a:cubicBezTo>
                    <a:pt x="66" y="26"/>
                    <a:pt x="58" y="28"/>
                    <a:pt x="54" y="29"/>
                  </a:cubicBezTo>
                  <a:cubicBezTo>
                    <a:pt x="54" y="30"/>
                    <a:pt x="51" y="29"/>
                    <a:pt x="51" y="29"/>
                  </a:cubicBezTo>
                  <a:cubicBezTo>
                    <a:pt x="49" y="31"/>
                    <a:pt x="48" y="30"/>
                    <a:pt x="45" y="31"/>
                  </a:cubicBezTo>
                  <a:cubicBezTo>
                    <a:pt x="43" y="32"/>
                    <a:pt x="33" y="34"/>
                    <a:pt x="26" y="35"/>
                  </a:cubicBezTo>
                  <a:cubicBezTo>
                    <a:pt x="27" y="28"/>
                    <a:pt x="36" y="30"/>
                    <a:pt x="43" y="29"/>
                  </a:cubicBezTo>
                  <a:cubicBezTo>
                    <a:pt x="44" y="21"/>
                    <a:pt x="37" y="26"/>
                    <a:pt x="34" y="26"/>
                  </a:cubicBezTo>
                  <a:cubicBezTo>
                    <a:pt x="30" y="25"/>
                    <a:pt x="30" y="24"/>
                    <a:pt x="26" y="22"/>
                  </a:cubicBezTo>
                  <a:cubicBezTo>
                    <a:pt x="23" y="21"/>
                    <a:pt x="22" y="25"/>
                    <a:pt x="19" y="26"/>
                  </a:cubicBezTo>
                  <a:cubicBezTo>
                    <a:pt x="16" y="26"/>
                    <a:pt x="16" y="24"/>
                    <a:pt x="13" y="24"/>
                  </a:cubicBezTo>
                  <a:cubicBezTo>
                    <a:pt x="9" y="23"/>
                    <a:pt x="3" y="25"/>
                    <a:pt x="0" y="22"/>
                  </a:cubicBezTo>
                  <a:cubicBezTo>
                    <a:pt x="0" y="20"/>
                    <a:pt x="3" y="19"/>
                    <a:pt x="4" y="18"/>
                  </a:cubicBezTo>
                  <a:cubicBezTo>
                    <a:pt x="4" y="17"/>
                    <a:pt x="5" y="13"/>
                    <a:pt x="6" y="13"/>
                  </a:cubicBezTo>
                  <a:cubicBezTo>
                    <a:pt x="8" y="11"/>
                    <a:pt x="11" y="13"/>
                    <a:pt x="13" y="11"/>
                  </a:cubicBezTo>
                  <a:cubicBezTo>
                    <a:pt x="14" y="10"/>
                    <a:pt x="7" y="8"/>
                    <a:pt x="11" y="7"/>
                  </a:cubicBezTo>
                  <a:cubicBezTo>
                    <a:pt x="13" y="7"/>
                    <a:pt x="14" y="7"/>
                    <a:pt x="15" y="7"/>
                  </a:cubicBezTo>
                  <a:cubicBezTo>
                    <a:pt x="17" y="6"/>
                    <a:pt x="19" y="5"/>
                    <a:pt x="21" y="5"/>
                  </a:cubicBezTo>
                  <a:cubicBezTo>
                    <a:pt x="22" y="5"/>
                    <a:pt x="29" y="6"/>
                    <a:pt x="30" y="7"/>
                  </a:cubicBezTo>
                  <a:cubicBezTo>
                    <a:pt x="31" y="8"/>
                    <a:pt x="30" y="10"/>
                    <a:pt x="32" y="11"/>
                  </a:cubicBezTo>
                  <a:cubicBezTo>
                    <a:pt x="33" y="11"/>
                    <a:pt x="35" y="10"/>
                    <a:pt x="36" y="11"/>
                  </a:cubicBezTo>
                  <a:cubicBezTo>
                    <a:pt x="37" y="12"/>
                    <a:pt x="32" y="17"/>
                    <a:pt x="36" y="16"/>
                  </a:cubicBezTo>
                  <a:cubicBezTo>
                    <a:pt x="37" y="16"/>
                    <a:pt x="38" y="11"/>
                    <a:pt x="4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8" name="ïśḷïḓe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3675269" y="741268"/>
              <a:ext cx="151284" cy="100856"/>
            </a:xfrm>
            <a:custGeom>
              <a:avLst/>
              <a:gdLst>
                <a:gd name="T0" fmla="*/ 9 w 73"/>
                <a:gd name="T1" fmla="*/ 1 h 49"/>
                <a:gd name="T2" fmla="*/ 41 w 73"/>
                <a:gd name="T3" fmla="*/ 3 h 49"/>
                <a:gd name="T4" fmla="*/ 45 w 73"/>
                <a:gd name="T5" fmla="*/ 3 h 49"/>
                <a:gd name="T6" fmla="*/ 52 w 73"/>
                <a:gd name="T7" fmla="*/ 5 h 49"/>
                <a:gd name="T8" fmla="*/ 60 w 73"/>
                <a:gd name="T9" fmla="*/ 5 h 49"/>
                <a:gd name="T10" fmla="*/ 61 w 73"/>
                <a:gd name="T11" fmla="*/ 6 h 49"/>
                <a:gd name="T12" fmla="*/ 73 w 73"/>
                <a:gd name="T13" fmla="*/ 14 h 49"/>
                <a:gd name="T14" fmla="*/ 56 w 73"/>
                <a:gd name="T15" fmla="*/ 18 h 49"/>
                <a:gd name="T16" fmla="*/ 54 w 73"/>
                <a:gd name="T17" fmla="*/ 21 h 49"/>
                <a:gd name="T18" fmla="*/ 50 w 73"/>
                <a:gd name="T19" fmla="*/ 19 h 49"/>
                <a:gd name="T20" fmla="*/ 48 w 73"/>
                <a:gd name="T21" fmla="*/ 21 h 49"/>
                <a:gd name="T22" fmla="*/ 50 w 73"/>
                <a:gd name="T23" fmla="*/ 23 h 49"/>
                <a:gd name="T24" fmla="*/ 46 w 73"/>
                <a:gd name="T25" fmla="*/ 25 h 49"/>
                <a:gd name="T26" fmla="*/ 46 w 73"/>
                <a:gd name="T27" fmla="*/ 29 h 49"/>
                <a:gd name="T28" fmla="*/ 43 w 73"/>
                <a:gd name="T29" fmla="*/ 29 h 49"/>
                <a:gd name="T30" fmla="*/ 39 w 73"/>
                <a:gd name="T31" fmla="*/ 32 h 49"/>
                <a:gd name="T32" fmla="*/ 39 w 73"/>
                <a:gd name="T33" fmla="*/ 40 h 49"/>
                <a:gd name="T34" fmla="*/ 17 w 73"/>
                <a:gd name="T35" fmla="*/ 46 h 49"/>
                <a:gd name="T36" fmla="*/ 0 w 73"/>
                <a:gd name="T37" fmla="*/ 34 h 49"/>
                <a:gd name="T38" fmla="*/ 5 w 73"/>
                <a:gd name="T39" fmla="*/ 31 h 49"/>
                <a:gd name="T40" fmla="*/ 7 w 73"/>
                <a:gd name="T41" fmla="*/ 27 h 49"/>
                <a:gd name="T42" fmla="*/ 5 w 73"/>
                <a:gd name="T43" fmla="*/ 19 h 49"/>
                <a:gd name="T44" fmla="*/ 9 w 73"/>
                <a:gd name="T45" fmla="*/ 18 h 49"/>
                <a:gd name="T46" fmla="*/ 13 w 73"/>
                <a:gd name="T47" fmla="*/ 10 h 49"/>
                <a:gd name="T48" fmla="*/ 9 w 73"/>
                <a:gd name="T4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3" h="49">
                  <a:moveTo>
                    <a:pt x="9" y="1"/>
                  </a:moveTo>
                  <a:cubicBezTo>
                    <a:pt x="21" y="1"/>
                    <a:pt x="33" y="0"/>
                    <a:pt x="41" y="3"/>
                  </a:cubicBezTo>
                  <a:cubicBezTo>
                    <a:pt x="42" y="3"/>
                    <a:pt x="44" y="2"/>
                    <a:pt x="45" y="3"/>
                  </a:cubicBezTo>
                  <a:cubicBezTo>
                    <a:pt x="46" y="5"/>
                    <a:pt x="50" y="3"/>
                    <a:pt x="52" y="5"/>
                  </a:cubicBezTo>
                  <a:cubicBezTo>
                    <a:pt x="55" y="8"/>
                    <a:pt x="52" y="2"/>
                    <a:pt x="60" y="5"/>
                  </a:cubicBezTo>
                  <a:cubicBezTo>
                    <a:pt x="60" y="5"/>
                    <a:pt x="60" y="6"/>
                    <a:pt x="61" y="6"/>
                  </a:cubicBezTo>
                  <a:cubicBezTo>
                    <a:pt x="63" y="6"/>
                    <a:pt x="73" y="9"/>
                    <a:pt x="73" y="14"/>
                  </a:cubicBezTo>
                  <a:cubicBezTo>
                    <a:pt x="66" y="15"/>
                    <a:pt x="60" y="16"/>
                    <a:pt x="56" y="18"/>
                  </a:cubicBezTo>
                  <a:cubicBezTo>
                    <a:pt x="54" y="18"/>
                    <a:pt x="55" y="21"/>
                    <a:pt x="54" y="21"/>
                  </a:cubicBezTo>
                  <a:cubicBezTo>
                    <a:pt x="53" y="22"/>
                    <a:pt x="51" y="19"/>
                    <a:pt x="50" y="19"/>
                  </a:cubicBezTo>
                  <a:cubicBezTo>
                    <a:pt x="51" y="19"/>
                    <a:pt x="48" y="23"/>
                    <a:pt x="48" y="21"/>
                  </a:cubicBezTo>
                  <a:cubicBezTo>
                    <a:pt x="48" y="22"/>
                    <a:pt x="50" y="24"/>
                    <a:pt x="50" y="23"/>
                  </a:cubicBezTo>
                  <a:cubicBezTo>
                    <a:pt x="49" y="25"/>
                    <a:pt x="47" y="24"/>
                    <a:pt x="46" y="25"/>
                  </a:cubicBezTo>
                  <a:cubicBezTo>
                    <a:pt x="46" y="26"/>
                    <a:pt x="47" y="28"/>
                    <a:pt x="46" y="29"/>
                  </a:cubicBezTo>
                  <a:cubicBezTo>
                    <a:pt x="46" y="29"/>
                    <a:pt x="43" y="28"/>
                    <a:pt x="43" y="29"/>
                  </a:cubicBezTo>
                  <a:cubicBezTo>
                    <a:pt x="42" y="30"/>
                    <a:pt x="41" y="32"/>
                    <a:pt x="39" y="32"/>
                  </a:cubicBezTo>
                  <a:cubicBezTo>
                    <a:pt x="39" y="35"/>
                    <a:pt x="39" y="37"/>
                    <a:pt x="39" y="40"/>
                  </a:cubicBezTo>
                  <a:cubicBezTo>
                    <a:pt x="30" y="40"/>
                    <a:pt x="31" y="49"/>
                    <a:pt x="17" y="46"/>
                  </a:cubicBezTo>
                  <a:cubicBezTo>
                    <a:pt x="18" y="34"/>
                    <a:pt x="7" y="37"/>
                    <a:pt x="0" y="34"/>
                  </a:cubicBezTo>
                  <a:cubicBezTo>
                    <a:pt x="1" y="32"/>
                    <a:pt x="4" y="32"/>
                    <a:pt x="5" y="31"/>
                  </a:cubicBezTo>
                  <a:cubicBezTo>
                    <a:pt x="6" y="30"/>
                    <a:pt x="2" y="25"/>
                    <a:pt x="7" y="27"/>
                  </a:cubicBezTo>
                  <a:cubicBezTo>
                    <a:pt x="8" y="24"/>
                    <a:pt x="5" y="23"/>
                    <a:pt x="5" y="19"/>
                  </a:cubicBezTo>
                  <a:cubicBezTo>
                    <a:pt x="8" y="22"/>
                    <a:pt x="8" y="21"/>
                    <a:pt x="9" y="18"/>
                  </a:cubicBezTo>
                  <a:cubicBezTo>
                    <a:pt x="10" y="15"/>
                    <a:pt x="13" y="16"/>
                    <a:pt x="13" y="10"/>
                  </a:cubicBezTo>
                  <a:cubicBezTo>
                    <a:pt x="14" y="4"/>
                    <a:pt x="7" y="8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9" name="íśļîḍé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3980639" y="760879"/>
              <a:ext cx="30817" cy="23814"/>
            </a:xfrm>
            <a:custGeom>
              <a:avLst/>
              <a:gdLst>
                <a:gd name="T0" fmla="*/ 2 w 15"/>
                <a:gd name="T1" fmla="*/ 0 h 11"/>
                <a:gd name="T2" fmla="*/ 13 w 15"/>
                <a:gd name="T3" fmla="*/ 0 h 11"/>
                <a:gd name="T4" fmla="*/ 15 w 15"/>
                <a:gd name="T5" fmla="*/ 8 h 11"/>
                <a:gd name="T6" fmla="*/ 11 w 15"/>
                <a:gd name="T7" fmla="*/ 11 h 11"/>
                <a:gd name="T8" fmla="*/ 0 w 15"/>
                <a:gd name="T9" fmla="*/ 6 h 11"/>
                <a:gd name="T10" fmla="*/ 2 w 15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1">
                  <a:moveTo>
                    <a:pt x="2" y="0"/>
                  </a:moveTo>
                  <a:cubicBezTo>
                    <a:pt x="6" y="0"/>
                    <a:pt x="9" y="0"/>
                    <a:pt x="13" y="0"/>
                  </a:cubicBezTo>
                  <a:cubicBezTo>
                    <a:pt x="13" y="3"/>
                    <a:pt x="15" y="4"/>
                    <a:pt x="15" y="8"/>
                  </a:cubicBezTo>
                  <a:cubicBezTo>
                    <a:pt x="12" y="7"/>
                    <a:pt x="11" y="9"/>
                    <a:pt x="11" y="11"/>
                  </a:cubicBezTo>
                  <a:cubicBezTo>
                    <a:pt x="8" y="9"/>
                    <a:pt x="7" y="5"/>
                    <a:pt x="0" y="6"/>
                  </a:cubicBezTo>
                  <a:cubicBezTo>
                    <a:pt x="1" y="4"/>
                    <a:pt x="2" y="3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0" name="î$ľíḑé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4148733" y="751074"/>
              <a:ext cx="77043" cy="54631"/>
            </a:xfrm>
            <a:custGeom>
              <a:avLst/>
              <a:gdLst>
                <a:gd name="T0" fmla="*/ 33 w 37"/>
                <a:gd name="T1" fmla="*/ 1 h 26"/>
                <a:gd name="T2" fmla="*/ 35 w 37"/>
                <a:gd name="T3" fmla="*/ 11 h 26"/>
                <a:gd name="T4" fmla="*/ 31 w 37"/>
                <a:gd name="T5" fmla="*/ 14 h 26"/>
                <a:gd name="T6" fmla="*/ 22 w 37"/>
                <a:gd name="T7" fmla="*/ 16 h 26"/>
                <a:gd name="T8" fmla="*/ 7 w 37"/>
                <a:gd name="T9" fmla="*/ 26 h 26"/>
                <a:gd name="T10" fmla="*/ 5 w 37"/>
                <a:gd name="T11" fmla="*/ 18 h 26"/>
                <a:gd name="T12" fmla="*/ 1 w 37"/>
                <a:gd name="T13" fmla="*/ 14 h 26"/>
                <a:gd name="T14" fmla="*/ 1 w 37"/>
                <a:gd name="T15" fmla="*/ 5 h 26"/>
                <a:gd name="T16" fmla="*/ 5 w 37"/>
                <a:gd name="T17" fmla="*/ 1 h 26"/>
                <a:gd name="T18" fmla="*/ 10 w 37"/>
                <a:gd name="T19" fmla="*/ 0 h 26"/>
                <a:gd name="T20" fmla="*/ 25 w 37"/>
                <a:gd name="T21" fmla="*/ 3 h 26"/>
                <a:gd name="T22" fmla="*/ 33 w 37"/>
                <a:gd name="T23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6">
                  <a:moveTo>
                    <a:pt x="33" y="1"/>
                  </a:moveTo>
                  <a:cubicBezTo>
                    <a:pt x="37" y="1"/>
                    <a:pt x="34" y="8"/>
                    <a:pt x="35" y="11"/>
                  </a:cubicBezTo>
                  <a:cubicBezTo>
                    <a:pt x="32" y="10"/>
                    <a:pt x="31" y="12"/>
                    <a:pt x="31" y="14"/>
                  </a:cubicBezTo>
                  <a:cubicBezTo>
                    <a:pt x="25" y="11"/>
                    <a:pt x="23" y="21"/>
                    <a:pt x="22" y="16"/>
                  </a:cubicBezTo>
                  <a:cubicBezTo>
                    <a:pt x="17" y="20"/>
                    <a:pt x="14" y="25"/>
                    <a:pt x="7" y="26"/>
                  </a:cubicBezTo>
                  <a:cubicBezTo>
                    <a:pt x="5" y="24"/>
                    <a:pt x="5" y="21"/>
                    <a:pt x="5" y="18"/>
                  </a:cubicBezTo>
                  <a:cubicBezTo>
                    <a:pt x="4" y="16"/>
                    <a:pt x="2" y="17"/>
                    <a:pt x="1" y="14"/>
                  </a:cubicBezTo>
                  <a:cubicBezTo>
                    <a:pt x="0" y="12"/>
                    <a:pt x="2" y="8"/>
                    <a:pt x="1" y="5"/>
                  </a:cubicBezTo>
                  <a:cubicBezTo>
                    <a:pt x="4" y="6"/>
                    <a:pt x="5" y="4"/>
                    <a:pt x="5" y="1"/>
                  </a:cubicBezTo>
                  <a:cubicBezTo>
                    <a:pt x="7" y="2"/>
                    <a:pt x="10" y="2"/>
                    <a:pt x="10" y="0"/>
                  </a:cubicBezTo>
                  <a:cubicBezTo>
                    <a:pt x="13" y="3"/>
                    <a:pt x="23" y="0"/>
                    <a:pt x="25" y="3"/>
                  </a:cubicBezTo>
                  <a:cubicBezTo>
                    <a:pt x="28" y="3"/>
                    <a:pt x="32" y="4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1" name="ïŝḷîḋé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5279164" y="962591"/>
              <a:ext cx="166694" cy="81245"/>
            </a:xfrm>
            <a:custGeom>
              <a:avLst/>
              <a:gdLst>
                <a:gd name="T0" fmla="*/ 58 w 80"/>
                <a:gd name="T1" fmla="*/ 0 h 39"/>
                <a:gd name="T2" fmla="*/ 66 w 80"/>
                <a:gd name="T3" fmla="*/ 4 h 39"/>
                <a:gd name="T4" fmla="*/ 71 w 80"/>
                <a:gd name="T5" fmla="*/ 6 h 39"/>
                <a:gd name="T6" fmla="*/ 69 w 80"/>
                <a:gd name="T7" fmla="*/ 9 h 39"/>
                <a:gd name="T8" fmla="*/ 79 w 80"/>
                <a:gd name="T9" fmla="*/ 15 h 39"/>
                <a:gd name="T10" fmla="*/ 73 w 80"/>
                <a:gd name="T11" fmla="*/ 26 h 39"/>
                <a:gd name="T12" fmla="*/ 68 w 80"/>
                <a:gd name="T13" fmla="*/ 28 h 39"/>
                <a:gd name="T14" fmla="*/ 60 w 80"/>
                <a:gd name="T15" fmla="*/ 32 h 39"/>
                <a:gd name="T16" fmla="*/ 55 w 80"/>
                <a:gd name="T17" fmla="*/ 34 h 39"/>
                <a:gd name="T18" fmla="*/ 51 w 80"/>
                <a:gd name="T19" fmla="*/ 35 h 39"/>
                <a:gd name="T20" fmla="*/ 28 w 80"/>
                <a:gd name="T21" fmla="*/ 37 h 39"/>
                <a:gd name="T22" fmla="*/ 27 w 80"/>
                <a:gd name="T23" fmla="*/ 35 h 39"/>
                <a:gd name="T24" fmla="*/ 19 w 80"/>
                <a:gd name="T25" fmla="*/ 32 h 39"/>
                <a:gd name="T26" fmla="*/ 15 w 80"/>
                <a:gd name="T27" fmla="*/ 30 h 39"/>
                <a:gd name="T28" fmla="*/ 19 w 80"/>
                <a:gd name="T29" fmla="*/ 28 h 39"/>
                <a:gd name="T30" fmla="*/ 14 w 80"/>
                <a:gd name="T31" fmla="*/ 24 h 39"/>
                <a:gd name="T32" fmla="*/ 14 w 80"/>
                <a:gd name="T33" fmla="*/ 13 h 39"/>
                <a:gd name="T34" fmla="*/ 2 w 80"/>
                <a:gd name="T35" fmla="*/ 15 h 39"/>
                <a:gd name="T36" fmla="*/ 6 w 80"/>
                <a:gd name="T37" fmla="*/ 7 h 39"/>
                <a:gd name="T38" fmla="*/ 21 w 80"/>
                <a:gd name="T39" fmla="*/ 7 h 39"/>
                <a:gd name="T40" fmla="*/ 23 w 80"/>
                <a:gd name="T41" fmla="*/ 15 h 39"/>
                <a:gd name="T42" fmla="*/ 28 w 80"/>
                <a:gd name="T43" fmla="*/ 7 h 39"/>
                <a:gd name="T44" fmla="*/ 40 w 80"/>
                <a:gd name="T45" fmla="*/ 11 h 39"/>
                <a:gd name="T46" fmla="*/ 43 w 80"/>
                <a:gd name="T47" fmla="*/ 7 h 39"/>
                <a:gd name="T48" fmla="*/ 55 w 80"/>
                <a:gd name="T49" fmla="*/ 6 h 39"/>
                <a:gd name="T50" fmla="*/ 58 w 80"/>
                <a:gd name="T5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" h="39">
                  <a:moveTo>
                    <a:pt x="58" y="0"/>
                  </a:moveTo>
                  <a:cubicBezTo>
                    <a:pt x="60" y="1"/>
                    <a:pt x="63" y="2"/>
                    <a:pt x="66" y="4"/>
                  </a:cubicBezTo>
                  <a:cubicBezTo>
                    <a:pt x="66" y="4"/>
                    <a:pt x="71" y="5"/>
                    <a:pt x="71" y="6"/>
                  </a:cubicBezTo>
                  <a:cubicBezTo>
                    <a:pt x="72" y="6"/>
                    <a:pt x="69" y="9"/>
                    <a:pt x="69" y="9"/>
                  </a:cubicBezTo>
                  <a:cubicBezTo>
                    <a:pt x="70" y="13"/>
                    <a:pt x="74" y="16"/>
                    <a:pt x="79" y="15"/>
                  </a:cubicBezTo>
                  <a:cubicBezTo>
                    <a:pt x="80" y="20"/>
                    <a:pt x="78" y="22"/>
                    <a:pt x="73" y="26"/>
                  </a:cubicBezTo>
                  <a:cubicBezTo>
                    <a:pt x="72" y="27"/>
                    <a:pt x="69" y="27"/>
                    <a:pt x="68" y="28"/>
                  </a:cubicBezTo>
                  <a:cubicBezTo>
                    <a:pt x="64" y="30"/>
                    <a:pt x="65" y="30"/>
                    <a:pt x="60" y="32"/>
                  </a:cubicBezTo>
                  <a:cubicBezTo>
                    <a:pt x="60" y="32"/>
                    <a:pt x="55" y="33"/>
                    <a:pt x="55" y="34"/>
                  </a:cubicBezTo>
                  <a:cubicBezTo>
                    <a:pt x="53" y="35"/>
                    <a:pt x="53" y="35"/>
                    <a:pt x="51" y="35"/>
                  </a:cubicBezTo>
                  <a:cubicBezTo>
                    <a:pt x="49" y="36"/>
                    <a:pt x="35" y="39"/>
                    <a:pt x="28" y="37"/>
                  </a:cubicBezTo>
                  <a:cubicBezTo>
                    <a:pt x="28" y="37"/>
                    <a:pt x="28" y="36"/>
                    <a:pt x="27" y="35"/>
                  </a:cubicBezTo>
                  <a:cubicBezTo>
                    <a:pt x="24" y="35"/>
                    <a:pt x="23" y="32"/>
                    <a:pt x="19" y="32"/>
                  </a:cubicBezTo>
                  <a:cubicBezTo>
                    <a:pt x="18" y="32"/>
                    <a:pt x="17" y="30"/>
                    <a:pt x="15" y="30"/>
                  </a:cubicBezTo>
                  <a:cubicBezTo>
                    <a:pt x="15" y="28"/>
                    <a:pt x="18" y="28"/>
                    <a:pt x="19" y="28"/>
                  </a:cubicBezTo>
                  <a:cubicBezTo>
                    <a:pt x="19" y="26"/>
                    <a:pt x="14" y="26"/>
                    <a:pt x="14" y="24"/>
                  </a:cubicBezTo>
                  <a:cubicBezTo>
                    <a:pt x="12" y="21"/>
                    <a:pt x="15" y="18"/>
                    <a:pt x="14" y="13"/>
                  </a:cubicBezTo>
                  <a:cubicBezTo>
                    <a:pt x="6" y="11"/>
                    <a:pt x="7" y="20"/>
                    <a:pt x="2" y="15"/>
                  </a:cubicBezTo>
                  <a:cubicBezTo>
                    <a:pt x="0" y="9"/>
                    <a:pt x="8" y="14"/>
                    <a:pt x="6" y="7"/>
                  </a:cubicBezTo>
                  <a:cubicBezTo>
                    <a:pt x="14" y="9"/>
                    <a:pt x="13" y="8"/>
                    <a:pt x="21" y="7"/>
                  </a:cubicBezTo>
                  <a:cubicBezTo>
                    <a:pt x="22" y="11"/>
                    <a:pt x="27" y="11"/>
                    <a:pt x="23" y="15"/>
                  </a:cubicBezTo>
                  <a:cubicBezTo>
                    <a:pt x="28" y="15"/>
                    <a:pt x="29" y="12"/>
                    <a:pt x="28" y="7"/>
                  </a:cubicBezTo>
                  <a:cubicBezTo>
                    <a:pt x="29" y="11"/>
                    <a:pt x="45" y="3"/>
                    <a:pt x="40" y="11"/>
                  </a:cubicBezTo>
                  <a:cubicBezTo>
                    <a:pt x="44" y="13"/>
                    <a:pt x="42" y="8"/>
                    <a:pt x="43" y="7"/>
                  </a:cubicBezTo>
                  <a:cubicBezTo>
                    <a:pt x="46" y="6"/>
                    <a:pt x="51" y="7"/>
                    <a:pt x="55" y="6"/>
                  </a:cubicBezTo>
                  <a:cubicBezTo>
                    <a:pt x="57" y="5"/>
                    <a:pt x="58" y="3"/>
                    <a:pt x="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2" name="îş1iḍe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4284608" y="982202"/>
              <a:ext cx="99456" cy="70039"/>
            </a:xfrm>
            <a:custGeom>
              <a:avLst/>
              <a:gdLst>
                <a:gd name="T0" fmla="*/ 13 w 48"/>
                <a:gd name="T1" fmla="*/ 0 h 34"/>
                <a:gd name="T2" fmla="*/ 24 w 48"/>
                <a:gd name="T3" fmla="*/ 12 h 34"/>
                <a:gd name="T4" fmla="*/ 27 w 48"/>
                <a:gd name="T5" fmla="*/ 10 h 34"/>
                <a:gd name="T6" fmla="*/ 33 w 48"/>
                <a:gd name="T7" fmla="*/ 15 h 34"/>
                <a:gd name="T8" fmla="*/ 41 w 48"/>
                <a:gd name="T9" fmla="*/ 25 h 34"/>
                <a:gd name="T10" fmla="*/ 48 w 48"/>
                <a:gd name="T11" fmla="*/ 26 h 34"/>
                <a:gd name="T12" fmla="*/ 24 w 48"/>
                <a:gd name="T13" fmla="*/ 28 h 34"/>
                <a:gd name="T14" fmla="*/ 14 w 48"/>
                <a:gd name="T15" fmla="*/ 34 h 34"/>
                <a:gd name="T16" fmla="*/ 0 w 48"/>
                <a:gd name="T17" fmla="*/ 28 h 34"/>
                <a:gd name="T18" fmla="*/ 3 w 48"/>
                <a:gd name="T19" fmla="*/ 26 h 34"/>
                <a:gd name="T20" fmla="*/ 5 w 48"/>
                <a:gd name="T21" fmla="*/ 23 h 34"/>
                <a:gd name="T22" fmla="*/ 5 w 48"/>
                <a:gd name="T23" fmla="*/ 6 h 34"/>
                <a:gd name="T24" fmla="*/ 13 w 48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34">
                  <a:moveTo>
                    <a:pt x="13" y="0"/>
                  </a:moveTo>
                  <a:cubicBezTo>
                    <a:pt x="15" y="5"/>
                    <a:pt x="25" y="3"/>
                    <a:pt x="24" y="12"/>
                  </a:cubicBezTo>
                  <a:cubicBezTo>
                    <a:pt x="25" y="13"/>
                    <a:pt x="28" y="10"/>
                    <a:pt x="27" y="10"/>
                  </a:cubicBezTo>
                  <a:cubicBezTo>
                    <a:pt x="30" y="11"/>
                    <a:pt x="29" y="15"/>
                    <a:pt x="33" y="15"/>
                  </a:cubicBezTo>
                  <a:cubicBezTo>
                    <a:pt x="36" y="15"/>
                    <a:pt x="38" y="22"/>
                    <a:pt x="41" y="25"/>
                  </a:cubicBezTo>
                  <a:cubicBezTo>
                    <a:pt x="46" y="23"/>
                    <a:pt x="44" y="23"/>
                    <a:pt x="48" y="26"/>
                  </a:cubicBezTo>
                  <a:cubicBezTo>
                    <a:pt x="44" y="31"/>
                    <a:pt x="31" y="27"/>
                    <a:pt x="24" y="28"/>
                  </a:cubicBezTo>
                  <a:cubicBezTo>
                    <a:pt x="21" y="30"/>
                    <a:pt x="16" y="31"/>
                    <a:pt x="14" y="34"/>
                  </a:cubicBezTo>
                  <a:cubicBezTo>
                    <a:pt x="10" y="31"/>
                    <a:pt x="8" y="26"/>
                    <a:pt x="0" y="28"/>
                  </a:cubicBezTo>
                  <a:cubicBezTo>
                    <a:pt x="0" y="27"/>
                    <a:pt x="2" y="27"/>
                    <a:pt x="3" y="26"/>
                  </a:cubicBezTo>
                  <a:cubicBezTo>
                    <a:pt x="1" y="24"/>
                    <a:pt x="2" y="23"/>
                    <a:pt x="5" y="23"/>
                  </a:cubicBezTo>
                  <a:cubicBezTo>
                    <a:pt x="2" y="16"/>
                    <a:pt x="5" y="14"/>
                    <a:pt x="5" y="6"/>
                  </a:cubicBezTo>
                  <a:cubicBezTo>
                    <a:pt x="9" y="5"/>
                    <a:pt x="13" y="5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3" name="î$líďé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7168819" y="2123840"/>
              <a:ext cx="165292" cy="177900"/>
            </a:xfrm>
            <a:custGeom>
              <a:avLst/>
              <a:gdLst>
                <a:gd name="T0" fmla="*/ 8 w 80"/>
                <a:gd name="T1" fmla="*/ 12 h 86"/>
                <a:gd name="T2" fmla="*/ 4 w 80"/>
                <a:gd name="T3" fmla="*/ 11 h 86"/>
                <a:gd name="T4" fmla="*/ 0 w 80"/>
                <a:gd name="T5" fmla="*/ 5 h 86"/>
                <a:gd name="T6" fmla="*/ 15 w 80"/>
                <a:gd name="T7" fmla="*/ 3 h 86"/>
                <a:gd name="T8" fmla="*/ 23 w 80"/>
                <a:gd name="T9" fmla="*/ 7 h 86"/>
                <a:gd name="T10" fmla="*/ 23 w 80"/>
                <a:gd name="T11" fmla="*/ 11 h 86"/>
                <a:gd name="T12" fmla="*/ 26 w 80"/>
                <a:gd name="T13" fmla="*/ 14 h 86"/>
                <a:gd name="T14" fmla="*/ 34 w 80"/>
                <a:gd name="T15" fmla="*/ 18 h 86"/>
                <a:gd name="T16" fmla="*/ 47 w 80"/>
                <a:gd name="T17" fmla="*/ 29 h 86"/>
                <a:gd name="T18" fmla="*/ 51 w 80"/>
                <a:gd name="T19" fmla="*/ 35 h 86"/>
                <a:gd name="T20" fmla="*/ 56 w 80"/>
                <a:gd name="T21" fmla="*/ 37 h 86"/>
                <a:gd name="T22" fmla="*/ 60 w 80"/>
                <a:gd name="T23" fmla="*/ 40 h 86"/>
                <a:gd name="T24" fmla="*/ 60 w 80"/>
                <a:gd name="T25" fmla="*/ 44 h 86"/>
                <a:gd name="T26" fmla="*/ 64 w 80"/>
                <a:gd name="T27" fmla="*/ 48 h 86"/>
                <a:gd name="T28" fmla="*/ 69 w 80"/>
                <a:gd name="T29" fmla="*/ 53 h 86"/>
                <a:gd name="T30" fmla="*/ 73 w 80"/>
                <a:gd name="T31" fmla="*/ 57 h 86"/>
                <a:gd name="T32" fmla="*/ 77 w 80"/>
                <a:gd name="T33" fmla="*/ 66 h 86"/>
                <a:gd name="T34" fmla="*/ 79 w 80"/>
                <a:gd name="T35" fmla="*/ 74 h 86"/>
                <a:gd name="T36" fmla="*/ 80 w 80"/>
                <a:gd name="T37" fmla="*/ 80 h 86"/>
                <a:gd name="T38" fmla="*/ 71 w 80"/>
                <a:gd name="T39" fmla="*/ 81 h 86"/>
                <a:gd name="T40" fmla="*/ 64 w 80"/>
                <a:gd name="T41" fmla="*/ 81 h 86"/>
                <a:gd name="T42" fmla="*/ 64 w 80"/>
                <a:gd name="T43" fmla="*/ 78 h 86"/>
                <a:gd name="T44" fmla="*/ 60 w 80"/>
                <a:gd name="T45" fmla="*/ 78 h 86"/>
                <a:gd name="T46" fmla="*/ 51 w 80"/>
                <a:gd name="T47" fmla="*/ 70 h 86"/>
                <a:gd name="T48" fmla="*/ 52 w 80"/>
                <a:gd name="T49" fmla="*/ 66 h 86"/>
                <a:gd name="T50" fmla="*/ 51 w 80"/>
                <a:gd name="T51" fmla="*/ 66 h 86"/>
                <a:gd name="T52" fmla="*/ 49 w 80"/>
                <a:gd name="T53" fmla="*/ 63 h 86"/>
                <a:gd name="T54" fmla="*/ 45 w 80"/>
                <a:gd name="T55" fmla="*/ 63 h 86"/>
                <a:gd name="T56" fmla="*/ 38 w 80"/>
                <a:gd name="T57" fmla="*/ 55 h 86"/>
                <a:gd name="T58" fmla="*/ 34 w 80"/>
                <a:gd name="T59" fmla="*/ 42 h 86"/>
                <a:gd name="T60" fmla="*/ 32 w 80"/>
                <a:gd name="T61" fmla="*/ 46 h 86"/>
                <a:gd name="T62" fmla="*/ 28 w 80"/>
                <a:gd name="T63" fmla="*/ 37 h 86"/>
                <a:gd name="T64" fmla="*/ 24 w 80"/>
                <a:gd name="T65" fmla="*/ 33 h 86"/>
                <a:gd name="T66" fmla="*/ 21 w 80"/>
                <a:gd name="T67" fmla="*/ 31 h 86"/>
                <a:gd name="T68" fmla="*/ 19 w 80"/>
                <a:gd name="T69" fmla="*/ 24 h 86"/>
                <a:gd name="T70" fmla="*/ 13 w 80"/>
                <a:gd name="T71" fmla="*/ 20 h 86"/>
                <a:gd name="T72" fmla="*/ 10 w 80"/>
                <a:gd name="T73" fmla="*/ 16 h 86"/>
                <a:gd name="T74" fmla="*/ 8 w 80"/>
                <a:gd name="T75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0" h="86">
                  <a:moveTo>
                    <a:pt x="8" y="12"/>
                  </a:moveTo>
                  <a:cubicBezTo>
                    <a:pt x="8" y="10"/>
                    <a:pt x="5" y="11"/>
                    <a:pt x="4" y="11"/>
                  </a:cubicBezTo>
                  <a:cubicBezTo>
                    <a:pt x="2" y="9"/>
                    <a:pt x="4" y="4"/>
                    <a:pt x="0" y="5"/>
                  </a:cubicBezTo>
                  <a:cubicBezTo>
                    <a:pt x="5" y="0"/>
                    <a:pt x="9" y="6"/>
                    <a:pt x="15" y="3"/>
                  </a:cubicBezTo>
                  <a:cubicBezTo>
                    <a:pt x="15" y="8"/>
                    <a:pt x="20" y="5"/>
                    <a:pt x="23" y="7"/>
                  </a:cubicBezTo>
                  <a:cubicBezTo>
                    <a:pt x="23" y="7"/>
                    <a:pt x="22" y="10"/>
                    <a:pt x="23" y="11"/>
                  </a:cubicBezTo>
                  <a:cubicBezTo>
                    <a:pt x="24" y="12"/>
                    <a:pt x="27" y="10"/>
                    <a:pt x="26" y="14"/>
                  </a:cubicBezTo>
                  <a:cubicBezTo>
                    <a:pt x="31" y="13"/>
                    <a:pt x="30" y="18"/>
                    <a:pt x="34" y="18"/>
                  </a:cubicBezTo>
                  <a:cubicBezTo>
                    <a:pt x="37" y="18"/>
                    <a:pt x="42" y="29"/>
                    <a:pt x="47" y="29"/>
                  </a:cubicBezTo>
                  <a:cubicBezTo>
                    <a:pt x="51" y="29"/>
                    <a:pt x="49" y="33"/>
                    <a:pt x="51" y="35"/>
                  </a:cubicBezTo>
                  <a:cubicBezTo>
                    <a:pt x="52" y="36"/>
                    <a:pt x="55" y="36"/>
                    <a:pt x="56" y="37"/>
                  </a:cubicBezTo>
                  <a:cubicBezTo>
                    <a:pt x="57" y="37"/>
                    <a:pt x="59" y="40"/>
                    <a:pt x="60" y="40"/>
                  </a:cubicBezTo>
                  <a:cubicBezTo>
                    <a:pt x="61" y="41"/>
                    <a:pt x="59" y="43"/>
                    <a:pt x="60" y="44"/>
                  </a:cubicBezTo>
                  <a:cubicBezTo>
                    <a:pt x="61" y="45"/>
                    <a:pt x="63" y="47"/>
                    <a:pt x="64" y="48"/>
                  </a:cubicBezTo>
                  <a:cubicBezTo>
                    <a:pt x="65" y="49"/>
                    <a:pt x="66" y="53"/>
                    <a:pt x="69" y="53"/>
                  </a:cubicBezTo>
                  <a:cubicBezTo>
                    <a:pt x="70" y="53"/>
                    <a:pt x="72" y="57"/>
                    <a:pt x="73" y="57"/>
                  </a:cubicBezTo>
                  <a:cubicBezTo>
                    <a:pt x="75" y="59"/>
                    <a:pt x="74" y="66"/>
                    <a:pt x="77" y="66"/>
                  </a:cubicBezTo>
                  <a:cubicBezTo>
                    <a:pt x="79" y="67"/>
                    <a:pt x="79" y="72"/>
                    <a:pt x="79" y="74"/>
                  </a:cubicBezTo>
                  <a:cubicBezTo>
                    <a:pt x="78" y="77"/>
                    <a:pt x="74" y="80"/>
                    <a:pt x="80" y="80"/>
                  </a:cubicBezTo>
                  <a:cubicBezTo>
                    <a:pt x="80" y="86"/>
                    <a:pt x="74" y="82"/>
                    <a:pt x="71" y="81"/>
                  </a:cubicBezTo>
                  <a:cubicBezTo>
                    <a:pt x="69" y="81"/>
                    <a:pt x="66" y="82"/>
                    <a:pt x="64" y="81"/>
                  </a:cubicBezTo>
                  <a:cubicBezTo>
                    <a:pt x="63" y="81"/>
                    <a:pt x="64" y="78"/>
                    <a:pt x="64" y="78"/>
                  </a:cubicBezTo>
                  <a:cubicBezTo>
                    <a:pt x="63" y="77"/>
                    <a:pt x="61" y="78"/>
                    <a:pt x="60" y="78"/>
                  </a:cubicBezTo>
                  <a:cubicBezTo>
                    <a:pt x="58" y="76"/>
                    <a:pt x="55" y="70"/>
                    <a:pt x="51" y="70"/>
                  </a:cubicBezTo>
                  <a:cubicBezTo>
                    <a:pt x="51" y="69"/>
                    <a:pt x="52" y="68"/>
                    <a:pt x="52" y="66"/>
                  </a:cubicBezTo>
                  <a:cubicBezTo>
                    <a:pt x="52" y="64"/>
                    <a:pt x="51" y="65"/>
                    <a:pt x="51" y="66"/>
                  </a:cubicBezTo>
                  <a:cubicBezTo>
                    <a:pt x="48" y="67"/>
                    <a:pt x="50" y="63"/>
                    <a:pt x="49" y="63"/>
                  </a:cubicBezTo>
                  <a:cubicBezTo>
                    <a:pt x="48" y="62"/>
                    <a:pt x="46" y="63"/>
                    <a:pt x="45" y="63"/>
                  </a:cubicBezTo>
                  <a:cubicBezTo>
                    <a:pt x="43" y="60"/>
                    <a:pt x="43" y="55"/>
                    <a:pt x="38" y="55"/>
                  </a:cubicBezTo>
                  <a:cubicBezTo>
                    <a:pt x="40" y="48"/>
                    <a:pt x="34" y="48"/>
                    <a:pt x="34" y="42"/>
                  </a:cubicBezTo>
                  <a:cubicBezTo>
                    <a:pt x="32" y="42"/>
                    <a:pt x="32" y="44"/>
                    <a:pt x="32" y="46"/>
                  </a:cubicBezTo>
                  <a:cubicBezTo>
                    <a:pt x="29" y="44"/>
                    <a:pt x="30" y="40"/>
                    <a:pt x="28" y="37"/>
                  </a:cubicBezTo>
                  <a:cubicBezTo>
                    <a:pt x="28" y="36"/>
                    <a:pt x="25" y="34"/>
                    <a:pt x="24" y="33"/>
                  </a:cubicBezTo>
                  <a:cubicBezTo>
                    <a:pt x="24" y="32"/>
                    <a:pt x="23" y="31"/>
                    <a:pt x="21" y="31"/>
                  </a:cubicBezTo>
                  <a:cubicBezTo>
                    <a:pt x="22" y="27"/>
                    <a:pt x="20" y="26"/>
                    <a:pt x="19" y="24"/>
                  </a:cubicBezTo>
                  <a:cubicBezTo>
                    <a:pt x="18" y="21"/>
                    <a:pt x="15" y="21"/>
                    <a:pt x="13" y="20"/>
                  </a:cubicBezTo>
                  <a:cubicBezTo>
                    <a:pt x="13" y="20"/>
                    <a:pt x="9" y="16"/>
                    <a:pt x="10" y="16"/>
                  </a:cubicBezTo>
                  <a:cubicBezTo>
                    <a:pt x="8" y="12"/>
                    <a:pt x="14" y="9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4" name="iŝḻíḑè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6346560" y="2401195"/>
              <a:ext cx="119067" cy="217122"/>
            </a:xfrm>
            <a:custGeom>
              <a:avLst/>
              <a:gdLst>
                <a:gd name="T0" fmla="*/ 43 w 57"/>
                <a:gd name="T1" fmla="*/ 0 h 104"/>
                <a:gd name="T2" fmla="*/ 50 w 57"/>
                <a:gd name="T3" fmla="*/ 1 h 104"/>
                <a:gd name="T4" fmla="*/ 47 w 57"/>
                <a:gd name="T5" fmla="*/ 35 h 104"/>
                <a:gd name="T6" fmla="*/ 43 w 57"/>
                <a:gd name="T7" fmla="*/ 57 h 104"/>
                <a:gd name="T8" fmla="*/ 37 w 57"/>
                <a:gd name="T9" fmla="*/ 67 h 104"/>
                <a:gd name="T10" fmla="*/ 36 w 57"/>
                <a:gd name="T11" fmla="*/ 78 h 104"/>
                <a:gd name="T12" fmla="*/ 36 w 57"/>
                <a:gd name="T13" fmla="*/ 82 h 104"/>
                <a:gd name="T14" fmla="*/ 32 w 57"/>
                <a:gd name="T15" fmla="*/ 83 h 104"/>
                <a:gd name="T16" fmla="*/ 30 w 57"/>
                <a:gd name="T17" fmla="*/ 95 h 104"/>
                <a:gd name="T18" fmla="*/ 28 w 57"/>
                <a:gd name="T19" fmla="*/ 96 h 104"/>
                <a:gd name="T20" fmla="*/ 26 w 57"/>
                <a:gd name="T21" fmla="*/ 102 h 104"/>
                <a:gd name="T22" fmla="*/ 8 w 57"/>
                <a:gd name="T23" fmla="*/ 104 h 104"/>
                <a:gd name="T24" fmla="*/ 6 w 57"/>
                <a:gd name="T25" fmla="*/ 95 h 104"/>
                <a:gd name="T26" fmla="*/ 4 w 57"/>
                <a:gd name="T27" fmla="*/ 91 h 104"/>
                <a:gd name="T28" fmla="*/ 0 w 57"/>
                <a:gd name="T29" fmla="*/ 89 h 104"/>
                <a:gd name="T30" fmla="*/ 0 w 57"/>
                <a:gd name="T31" fmla="*/ 82 h 104"/>
                <a:gd name="T32" fmla="*/ 2 w 57"/>
                <a:gd name="T33" fmla="*/ 80 h 104"/>
                <a:gd name="T34" fmla="*/ 0 w 57"/>
                <a:gd name="T35" fmla="*/ 78 h 104"/>
                <a:gd name="T36" fmla="*/ 4 w 57"/>
                <a:gd name="T37" fmla="*/ 70 h 104"/>
                <a:gd name="T38" fmla="*/ 4 w 57"/>
                <a:gd name="T39" fmla="*/ 67 h 104"/>
                <a:gd name="T40" fmla="*/ 8 w 57"/>
                <a:gd name="T41" fmla="*/ 65 h 104"/>
                <a:gd name="T42" fmla="*/ 11 w 57"/>
                <a:gd name="T43" fmla="*/ 55 h 104"/>
                <a:gd name="T44" fmla="*/ 8 w 57"/>
                <a:gd name="T45" fmla="*/ 50 h 104"/>
                <a:gd name="T46" fmla="*/ 8 w 57"/>
                <a:gd name="T47" fmla="*/ 39 h 104"/>
                <a:gd name="T48" fmla="*/ 11 w 57"/>
                <a:gd name="T49" fmla="*/ 35 h 104"/>
                <a:gd name="T50" fmla="*/ 17 w 57"/>
                <a:gd name="T51" fmla="*/ 31 h 104"/>
                <a:gd name="T52" fmla="*/ 26 w 57"/>
                <a:gd name="T53" fmla="*/ 24 h 104"/>
                <a:gd name="T54" fmla="*/ 32 w 57"/>
                <a:gd name="T55" fmla="*/ 26 h 104"/>
                <a:gd name="T56" fmla="*/ 34 w 57"/>
                <a:gd name="T57" fmla="*/ 14 h 104"/>
                <a:gd name="T58" fmla="*/ 39 w 57"/>
                <a:gd name="T59" fmla="*/ 13 h 104"/>
                <a:gd name="T60" fmla="*/ 43 w 57"/>
                <a:gd name="T6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7" h="104">
                  <a:moveTo>
                    <a:pt x="43" y="0"/>
                  </a:moveTo>
                  <a:cubicBezTo>
                    <a:pt x="45" y="1"/>
                    <a:pt x="47" y="2"/>
                    <a:pt x="50" y="1"/>
                  </a:cubicBezTo>
                  <a:cubicBezTo>
                    <a:pt x="47" y="11"/>
                    <a:pt x="57" y="28"/>
                    <a:pt x="47" y="35"/>
                  </a:cubicBezTo>
                  <a:cubicBezTo>
                    <a:pt x="47" y="43"/>
                    <a:pt x="46" y="50"/>
                    <a:pt x="43" y="57"/>
                  </a:cubicBezTo>
                  <a:cubicBezTo>
                    <a:pt x="42" y="61"/>
                    <a:pt x="41" y="66"/>
                    <a:pt x="37" y="67"/>
                  </a:cubicBezTo>
                  <a:cubicBezTo>
                    <a:pt x="39" y="71"/>
                    <a:pt x="36" y="75"/>
                    <a:pt x="36" y="78"/>
                  </a:cubicBezTo>
                  <a:cubicBezTo>
                    <a:pt x="35" y="79"/>
                    <a:pt x="36" y="81"/>
                    <a:pt x="36" y="82"/>
                  </a:cubicBezTo>
                  <a:cubicBezTo>
                    <a:pt x="35" y="82"/>
                    <a:pt x="32" y="83"/>
                    <a:pt x="32" y="83"/>
                  </a:cubicBezTo>
                  <a:cubicBezTo>
                    <a:pt x="31" y="87"/>
                    <a:pt x="32" y="91"/>
                    <a:pt x="30" y="95"/>
                  </a:cubicBezTo>
                  <a:cubicBezTo>
                    <a:pt x="30" y="95"/>
                    <a:pt x="28" y="95"/>
                    <a:pt x="28" y="96"/>
                  </a:cubicBezTo>
                  <a:cubicBezTo>
                    <a:pt x="28" y="98"/>
                    <a:pt x="25" y="99"/>
                    <a:pt x="26" y="102"/>
                  </a:cubicBezTo>
                  <a:cubicBezTo>
                    <a:pt x="21" y="104"/>
                    <a:pt x="15" y="104"/>
                    <a:pt x="8" y="104"/>
                  </a:cubicBezTo>
                  <a:cubicBezTo>
                    <a:pt x="8" y="99"/>
                    <a:pt x="4" y="100"/>
                    <a:pt x="6" y="95"/>
                  </a:cubicBezTo>
                  <a:cubicBezTo>
                    <a:pt x="4" y="95"/>
                    <a:pt x="4" y="92"/>
                    <a:pt x="4" y="91"/>
                  </a:cubicBezTo>
                  <a:cubicBezTo>
                    <a:pt x="2" y="91"/>
                    <a:pt x="1" y="90"/>
                    <a:pt x="0" y="89"/>
                  </a:cubicBezTo>
                  <a:cubicBezTo>
                    <a:pt x="0" y="87"/>
                    <a:pt x="0" y="84"/>
                    <a:pt x="0" y="82"/>
                  </a:cubicBezTo>
                  <a:cubicBezTo>
                    <a:pt x="0" y="80"/>
                    <a:pt x="2" y="80"/>
                    <a:pt x="2" y="80"/>
                  </a:cubicBezTo>
                  <a:cubicBezTo>
                    <a:pt x="2" y="78"/>
                    <a:pt x="0" y="78"/>
                    <a:pt x="0" y="78"/>
                  </a:cubicBezTo>
                  <a:cubicBezTo>
                    <a:pt x="1" y="75"/>
                    <a:pt x="3" y="72"/>
                    <a:pt x="4" y="70"/>
                  </a:cubicBezTo>
                  <a:cubicBezTo>
                    <a:pt x="4" y="70"/>
                    <a:pt x="3" y="67"/>
                    <a:pt x="4" y="67"/>
                  </a:cubicBezTo>
                  <a:cubicBezTo>
                    <a:pt x="4" y="66"/>
                    <a:pt x="8" y="65"/>
                    <a:pt x="8" y="65"/>
                  </a:cubicBezTo>
                  <a:cubicBezTo>
                    <a:pt x="9" y="62"/>
                    <a:pt x="5" y="49"/>
                    <a:pt x="11" y="55"/>
                  </a:cubicBezTo>
                  <a:cubicBezTo>
                    <a:pt x="12" y="51"/>
                    <a:pt x="8" y="53"/>
                    <a:pt x="8" y="50"/>
                  </a:cubicBezTo>
                  <a:cubicBezTo>
                    <a:pt x="8" y="46"/>
                    <a:pt x="8" y="42"/>
                    <a:pt x="8" y="39"/>
                  </a:cubicBezTo>
                  <a:cubicBezTo>
                    <a:pt x="11" y="39"/>
                    <a:pt x="11" y="37"/>
                    <a:pt x="11" y="35"/>
                  </a:cubicBezTo>
                  <a:cubicBezTo>
                    <a:pt x="15" y="36"/>
                    <a:pt x="15" y="32"/>
                    <a:pt x="17" y="31"/>
                  </a:cubicBezTo>
                  <a:cubicBezTo>
                    <a:pt x="19" y="30"/>
                    <a:pt x="27" y="31"/>
                    <a:pt x="26" y="24"/>
                  </a:cubicBezTo>
                  <a:cubicBezTo>
                    <a:pt x="29" y="23"/>
                    <a:pt x="29" y="26"/>
                    <a:pt x="32" y="26"/>
                  </a:cubicBezTo>
                  <a:cubicBezTo>
                    <a:pt x="30" y="20"/>
                    <a:pt x="34" y="19"/>
                    <a:pt x="34" y="14"/>
                  </a:cubicBezTo>
                  <a:cubicBezTo>
                    <a:pt x="39" y="17"/>
                    <a:pt x="38" y="2"/>
                    <a:pt x="39" y="13"/>
                  </a:cubicBezTo>
                  <a:cubicBezTo>
                    <a:pt x="46" y="10"/>
                    <a:pt x="40" y="2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5" name="iṥḻiďé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7448976" y="2389989"/>
              <a:ext cx="638757" cy="469263"/>
            </a:xfrm>
            <a:custGeom>
              <a:avLst/>
              <a:gdLst>
                <a:gd name="T0" fmla="*/ 178 w 307"/>
                <a:gd name="T1" fmla="*/ 19 h 226"/>
                <a:gd name="T2" fmla="*/ 171 w 307"/>
                <a:gd name="T3" fmla="*/ 22 h 226"/>
                <a:gd name="T4" fmla="*/ 180 w 307"/>
                <a:gd name="T5" fmla="*/ 34 h 226"/>
                <a:gd name="T6" fmla="*/ 206 w 307"/>
                <a:gd name="T7" fmla="*/ 48 h 226"/>
                <a:gd name="T8" fmla="*/ 214 w 307"/>
                <a:gd name="T9" fmla="*/ 37 h 226"/>
                <a:gd name="T10" fmla="*/ 216 w 307"/>
                <a:gd name="T11" fmla="*/ 30 h 226"/>
                <a:gd name="T12" fmla="*/ 218 w 307"/>
                <a:gd name="T13" fmla="*/ 13 h 226"/>
                <a:gd name="T14" fmla="*/ 223 w 307"/>
                <a:gd name="T15" fmla="*/ 4 h 226"/>
                <a:gd name="T16" fmla="*/ 229 w 307"/>
                <a:gd name="T17" fmla="*/ 11 h 226"/>
                <a:gd name="T18" fmla="*/ 238 w 307"/>
                <a:gd name="T19" fmla="*/ 30 h 226"/>
                <a:gd name="T20" fmla="*/ 247 w 307"/>
                <a:gd name="T21" fmla="*/ 43 h 226"/>
                <a:gd name="T22" fmla="*/ 257 w 307"/>
                <a:gd name="T23" fmla="*/ 56 h 226"/>
                <a:gd name="T24" fmla="*/ 262 w 307"/>
                <a:gd name="T25" fmla="*/ 71 h 226"/>
                <a:gd name="T26" fmla="*/ 268 w 307"/>
                <a:gd name="T27" fmla="*/ 75 h 226"/>
                <a:gd name="T28" fmla="*/ 279 w 307"/>
                <a:gd name="T29" fmla="*/ 82 h 226"/>
                <a:gd name="T30" fmla="*/ 288 w 307"/>
                <a:gd name="T31" fmla="*/ 101 h 226"/>
                <a:gd name="T32" fmla="*/ 292 w 307"/>
                <a:gd name="T33" fmla="*/ 104 h 226"/>
                <a:gd name="T34" fmla="*/ 303 w 307"/>
                <a:gd name="T35" fmla="*/ 112 h 226"/>
                <a:gd name="T36" fmla="*/ 307 w 307"/>
                <a:gd name="T37" fmla="*/ 143 h 226"/>
                <a:gd name="T38" fmla="*/ 301 w 307"/>
                <a:gd name="T39" fmla="*/ 158 h 226"/>
                <a:gd name="T40" fmla="*/ 301 w 307"/>
                <a:gd name="T41" fmla="*/ 164 h 226"/>
                <a:gd name="T42" fmla="*/ 298 w 307"/>
                <a:gd name="T43" fmla="*/ 175 h 226"/>
                <a:gd name="T44" fmla="*/ 287 w 307"/>
                <a:gd name="T45" fmla="*/ 185 h 226"/>
                <a:gd name="T46" fmla="*/ 277 w 307"/>
                <a:gd name="T47" fmla="*/ 212 h 226"/>
                <a:gd name="T48" fmla="*/ 260 w 307"/>
                <a:gd name="T49" fmla="*/ 220 h 226"/>
                <a:gd name="T50" fmla="*/ 253 w 307"/>
                <a:gd name="T51" fmla="*/ 226 h 226"/>
                <a:gd name="T52" fmla="*/ 238 w 307"/>
                <a:gd name="T53" fmla="*/ 222 h 226"/>
                <a:gd name="T54" fmla="*/ 205 w 307"/>
                <a:gd name="T55" fmla="*/ 216 h 226"/>
                <a:gd name="T56" fmla="*/ 203 w 307"/>
                <a:gd name="T57" fmla="*/ 205 h 226"/>
                <a:gd name="T58" fmla="*/ 201 w 307"/>
                <a:gd name="T59" fmla="*/ 199 h 226"/>
                <a:gd name="T60" fmla="*/ 186 w 307"/>
                <a:gd name="T61" fmla="*/ 188 h 226"/>
                <a:gd name="T62" fmla="*/ 178 w 307"/>
                <a:gd name="T63" fmla="*/ 179 h 226"/>
                <a:gd name="T64" fmla="*/ 164 w 307"/>
                <a:gd name="T65" fmla="*/ 173 h 226"/>
                <a:gd name="T66" fmla="*/ 156 w 307"/>
                <a:gd name="T67" fmla="*/ 170 h 226"/>
                <a:gd name="T68" fmla="*/ 121 w 307"/>
                <a:gd name="T69" fmla="*/ 162 h 226"/>
                <a:gd name="T70" fmla="*/ 102 w 307"/>
                <a:gd name="T71" fmla="*/ 168 h 226"/>
                <a:gd name="T72" fmla="*/ 95 w 307"/>
                <a:gd name="T73" fmla="*/ 171 h 226"/>
                <a:gd name="T74" fmla="*/ 89 w 307"/>
                <a:gd name="T75" fmla="*/ 177 h 226"/>
                <a:gd name="T76" fmla="*/ 85 w 307"/>
                <a:gd name="T77" fmla="*/ 177 h 226"/>
                <a:gd name="T78" fmla="*/ 52 w 307"/>
                <a:gd name="T79" fmla="*/ 183 h 226"/>
                <a:gd name="T80" fmla="*/ 46 w 307"/>
                <a:gd name="T81" fmla="*/ 186 h 226"/>
                <a:gd name="T82" fmla="*/ 14 w 307"/>
                <a:gd name="T83" fmla="*/ 192 h 226"/>
                <a:gd name="T84" fmla="*/ 18 w 307"/>
                <a:gd name="T85" fmla="*/ 171 h 226"/>
                <a:gd name="T86" fmla="*/ 14 w 307"/>
                <a:gd name="T87" fmla="*/ 160 h 226"/>
                <a:gd name="T88" fmla="*/ 14 w 307"/>
                <a:gd name="T89" fmla="*/ 153 h 226"/>
                <a:gd name="T90" fmla="*/ 9 w 307"/>
                <a:gd name="T91" fmla="*/ 142 h 226"/>
                <a:gd name="T92" fmla="*/ 7 w 307"/>
                <a:gd name="T93" fmla="*/ 132 h 226"/>
                <a:gd name="T94" fmla="*/ 3 w 307"/>
                <a:gd name="T95" fmla="*/ 121 h 226"/>
                <a:gd name="T96" fmla="*/ 5 w 307"/>
                <a:gd name="T97" fmla="*/ 112 h 226"/>
                <a:gd name="T98" fmla="*/ 5 w 307"/>
                <a:gd name="T99" fmla="*/ 88 h 226"/>
                <a:gd name="T100" fmla="*/ 26 w 307"/>
                <a:gd name="T101" fmla="*/ 75 h 226"/>
                <a:gd name="T102" fmla="*/ 50 w 307"/>
                <a:gd name="T103" fmla="*/ 69 h 226"/>
                <a:gd name="T104" fmla="*/ 63 w 307"/>
                <a:gd name="T105" fmla="*/ 63 h 226"/>
                <a:gd name="T106" fmla="*/ 68 w 307"/>
                <a:gd name="T107" fmla="*/ 43 h 226"/>
                <a:gd name="T108" fmla="*/ 85 w 307"/>
                <a:gd name="T109" fmla="*/ 43 h 226"/>
                <a:gd name="T110" fmla="*/ 89 w 307"/>
                <a:gd name="T111" fmla="*/ 30 h 226"/>
                <a:gd name="T112" fmla="*/ 104 w 307"/>
                <a:gd name="T113" fmla="*/ 20 h 226"/>
                <a:gd name="T114" fmla="*/ 115 w 307"/>
                <a:gd name="T115" fmla="*/ 26 h 226"/>
                <a:gd name="T116" fmla="*/ 119 w 307"/>
                <a:gd name="T117" fmla="*/ 28 h 226"/>
                <a:gd name="T118" fmla="*/ 123 w 307"/>
                <a:gd name="T119" fmla="*/ 24 h 226"/>
                <a:gd name="T120" fmla="*/ 136 w 307"/>
                <a:gd name="T121" fmla="*/ 13 h 226"/>
                <a:gd name="T122" fmla="*/ 145 w 307"/>
                <a:gd name="T123" fmla="*/ 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7" h="226">
                  <a:moveTo>
                    <a:pt x="178" y="9"/>
                  </a:moveTo>
                  <a:cubicBezTo>
                    <a:pt x="178" y="12"/>
                    <a:pt x="178" y="16"/>
                    <a:pt x="178" y="19"/>
                  </a:cubicBezTo>
                  <a:cubicBezTo>
                    <a:pt x="177" y="19"/>
                    <a:pt x="175" y="19"/>
                    <a:pt x="173" y="19"/>
                  </a:cubicBezTo>
                  <a:cubicBezTo>
                    <a:pt x="175" y="21"/>
                    <a:pt x="174" y="22"/>
                    <a:pt x="171" y="22"/>
                  </a:cubicBezTo>
                  <a:cubicBezTo>
                    <a:pt x="174" y="26"/>
                    <a:pt x="171" y="25"/>
                    <a:pt x="171" y="30"/>
                  </a:cubicBezTo>
                  <a:cubicBezTo>
                    <a:pt x="173" y="33"/>
                    <a:pt x="176" y="34"/>
                    <a:pt x="180" y="34"/>
                  </a:cubicBezTo>
                  <a:cubicBezTo>
                    <a:pt x="181" y="42"/>
                    <a:pt x="193" y="38"/>
                    <a:pt x="193" y="47"/>
                  </a:cubicBezTo>
                  <a:cubicBezTo>
                    <a:pt x="198" y="47"/>
                    <a:pt x="204" y="46"/>
                    <a:pt x="206" y="48"/>
                  </a:cubicBezTo>
                  <a:cubicBezTo>
                    <a:pt x="210" y="48"/>
                    <a:pt x="207" y="40"/>
                    <a:pt x="214" y="43"/>
                  </a:cubicBezTo>
                  <a:cubicBezTo>
                    <a:pt x="213" y="42"/>
                    <a:pt x="211" y="37"/>
                    <a:pt x="214" y="37"/>
                  </a:cubicBezTo>
                  <a:cubicBezTo>
                    <a:pt x="216" y="37"/>
                    <a:pt x="213" y="34"/>
                    <a:pt x="214" y="32"/>
                  </a:cubicBezTo>
                  <a:cubicBezTo>
                    <a:pt x="214" y="32"/>
                    <a:pt x="216" y="31"/>
                    <a:pt x="216" y="30"/>
                  </a:cubicBezTo>
                  <a:cubicBezTo>
                    <a:pt x="216" y="28"/>
                    <a:pt x="218" y="26"/>
                    <a:pt x="218" y="22"/>
                  </a:cubicBezTo>
                  <a:cubicBezTo>
                    <a:pt x="217" y="21"/>
                    <a:pt x="215" y="19"/>
                    <a:pt x="218" y="13"/>
                  </a:cubicBezTo>
                  <a:cubicBezTo>
                    <a:pt x="218" y="13"/>
                    <a:pt x="221" y="13"/>
                    <a:pt x="221" y="13"/>
                  </a:cubicBezTo>
                  <a:cubicBezTo>
                    <a:pt x="223" y="11"/>
                    <a:pt x="221" y="5"/>
                    <a:pt x="223" y="4"/>
                  </a:cubicBezTo>
                  <a:cubicBezTo>
                    <a:pt x="227" y="3"/>
                    <a:pt x="224" y="9"/>
                    <a:pt x="227" y="11"/>
                  </a:cubicBezTo>
                  <a:cubicBezTo>
                    <a:pt x="227" y="11"/>
                    <a:pt x="229" y="11"/>
                    <a:pt x="229" y="11"/>
                  </a:cubicBezTo>
                  <a:cubicBezTo>
                    <a:pt x="230" y="14"/>
                    <a:pt x="231" y="18"/>
                    <a:pt x="232" y="20"/>
                  </a:cubicBezTo>
                  <a:cubicBezTo>
                    <a:pt x="234" y="24"/>
                    <a:pt x="238" y="26"/>
                    <a:pt x="238" y="30"/>
                  </a:cubicBezTo>
                  <a:cubicBezTo>
                    <a:pt x="243" y="25"/>
                    <a:pt x="240" y="33"/>
                    <a:pt x="246" y="32"/>
                  </a:cubicBezTo>
                  <a:cubicBezTo>
                    <a:pt x="245" y="36"/>
                    <a:pt x="245" y="40"/>
                    <a:pt x="247" y="43"/>
                  </a:cubicBezTo>
                  <a:cubicBezTo>
                    <a:pt x="250" y="46"/>
                    <a:pt x="247" y="50"/>
                    <a:pt x="249" y="56"/>
                  </a:cubicBezTo>
                  <a:cubicBezTo>
                    <a:pt x="254" y="50"/>
                    <a:pt x="250" y="55"/>
                    <a:pt x="257" y="56"/>
                  </a:cubicBezTo>
                  <a:cubicBezTo>
                    <a:pt x="257" y="59"/>
                    <a:pt x="255" y="59"/>
                    <a:pt x="255" y="61"/>
                  </a:cubicBezTo>
                  <a:cubicBezTo>
                    <a:pt x="258" y="64"/>
                    <a:pt x="263" y="64"/>
                    <a:pt x="262" y="71"/>
                  </a:cubicBezTo>
                  <a:cubicBezTo>
                    <a:pt x="264" y="71"/>
                    <a:pt x="267" y="70"/>
                    <a:pt x="268" y="71"/>
                  </a:cubicBezTo>
                  <a:cubicBezTo>
                    <a:pt x="268" y="71"/>
                    <a:pt x="267" y="74"/>
                    <a:pt x="268" y="75"/>
                  </a:cubicBezTo>
                  <a:cubicBezTo>
                    <a:pt x="268" y="75"/>
                    <a:pt x="271" y="74"/>
                    <a:pt x="272" y="75"/>
                  </a:cubicBezTo>
                  <a:cubicBezTo>
                    <a:pt x="274" y="77"/>
                    <a:pt x="273" y="83"/>
                    <a:pt x="279" y="82"/>
                  </a:cubicBezTo>
                  <a:cubicBezTo>
                    <a:pt x="279" y="87"/>
                    <a:pt x="282" y="92"/>
                    <a:pt x="285" y="95"/>
                  </a:cubicBezTo>
                  <a:cubicBezTo>
                    <a:pt x="286" y="97"/>
                    <a:pt x="287" y="99"/>
                    <a:pt x="288" y="101"/>
                  </a:cubicBezTo>
                  <a:cubicBezTo>
                    <a:pt x="289" y="101"/>
                    <a:pt x="291" y="100"/>
                    <a:pt x="292" y="101"/>
                  </a:cubicBezTo>
                  <a:cubicBezTo>
                    <a:pt x="293" y="101"/>
                    <a:pt x="291" y="104"/>
                    <a:pt x="292" y="104"/>
                  </a:cubicBezTo>
                  <a:cubicBezTo>
                    <a:pt x="294" y="106"/>
                    <a:pt x="297" y="105"/>
                    <a:pt x="296" y="104"/>
                  </a:cubicBezTo>
                  <a:cubicBezTo>
                    <a:pt x="300" y="108"/>
                    <a:pt x="297" y="113"/>
                    <a:pt x="303" y="112"/>
                  </a:cubicBezTo>
                  <a:cubicBezTo>
                    <a:pt x="299" y="117"/>
                    <a:pt x="304" y="124"/>
                    <a:pt x="305" y="132"/>
                  </a:cubicBezTo>
                  <a:cubicBezTo>
                    <a:pt x="306" y="137"/>
                    <a:pt x="303" y="141"/>
                    <a:pt x="307" y="143"/>
                  </a:cubicBezTo>
                  <a:cubicBezTo>
                    <a:pt x="303" y="146"/>
                    <a:pt x="304" y="149"/>
                    <a:pt x="303" y="157"/>
                  </a:cubicBezTo>
                  <a:cubicBezTo>
                    <a:pt x="303" y="156"/>
                    <a:pt x="300" y="157"/>
                    <a:pt x="301" y="158"/>
                  </a:cubicBezTo>
                  <a:cubicBezTo>
                    <a:pt x="302" y="158"/>
                    <a:pt x="303" y="158"/>
                    <a:pt x="303" y="158"/>
                  </a:cubicBezTo>
                  <a:cubicBezTo>
                    <a:pt x="303" y="159"/>
                    <a:pt x="302" y="163"/>
                    <a:pt x="301" y="164"/>
                  </a:cubicBezTo>
                  <a:cubicBezTo>
                    <a:pt x="301" y="164"/>
                    <a:pt x="298" y="166"/>
                    <a:pt x="298" y="166"/>
                  </a:cubicBezTo>
                  <a:cubicBezTo>
                    <a:pt x="297" y="168"/>
                    <a:pt x="301" y="171"/>
                    <a:pt x="298" y="175"/>
                  </a:cubicBezTo>
                  <a:cubicBezTo>
                    <a:pt x="294" y="175"/>
                    <a:pt x="295" y="180"/>
                    <a:pt x="290" y="179"/>
                  </a:cubicBezTo>
                  <a:cubicBezTo>
                    <a:pt x="291" y="183"/>
                    <a:pt x="290" y="185"/>
                    <a:pt x="287" y="185"/>
                  </a:cubicBezTo>
                  <a:cubicBezTo>
                    <a:pt x="288" y="192"/>
                    <a:pt x="284" y="194"/>
                    <a:pt x="285" y="201"/>
                  </a:cubicBezTo>
                  <a:cubicBezTo>
                    <a:pt x="277" y="200"/>
                    <a:pt x="278" y="207"/>
                    <a:pt x="277" y="212"/>
                  </a:cubicBezTo>
                  <a:cubicBezTo>
                    <a:pt x="275" y="212"/>
                    <a:pt x="272" y="212"/>
                    <a:pt x="272" y="214"/>
                  </a:cubicBezTo>
                  <a:cubicBezTo>
                    <a:pt x="271" y="218"/>
                    <a:pt x="264" y="218"/>
                    <a:pt x="260" y="220"/>
                  </a:cubicBezTo>
                  <a:cubicBezTo>
                    <a:pt x="259" y="221"/>
                    <a:pt x="258" y="223"/>
                    <a:pt x="257" y="224"/>
                  </a:cubicBezTo>
                  <a:cubicBezTo>
                    <a:pt x="255" y="224"/>
                    <a:pt x="253" y="223"/>
                    <a:pt x="253" y="226"/>
                  </a:cubicBezTo>
                  <a:cubicBezTo>
                    <a:pt x="249" y="223"/>
                    <a:pt x="247" y="219"/>
                    <a:pt x="242" y="218"/>
                  </a:cubicBezTo>
                  <a:cubicBezTo>
                    <a:pt x="238" y="216"/>
                    <a:pt x="239" y="221"/>
                    <a:pt x="238" y="222"/>
                  </a:cubicBezTo>
                  <a:cubicBezTo>
                    <a:pt x="234" y="224"/>
                    <a:pt x="228" y="221"/>
                    <a:pt x="225" y="226"/>
                  </a:cubicBezTo>
                  <a:cubicBezTo>
                    <a:pt x="218" y="222"/>
                    <a:pt x="213" y="217"/>
                    <a:pt x="205" y="216"/>
                  </a:cubicBezTo>
                  <a:cubicBezTo>
                    <a:pt x="207" y="214"/>
                    <a:pt x="207" y="212"/>
                    <a:pt x="205" y="207"/>
                  </a:cubicBezTo>
                  <a:cubicBezTo>
                    <a:pt x="204" y="206"/>
                    <a:pt x="203" y="207"/>
                    <a:pt x="203" y="205"/>
                  </a:cubicBezTo>
                  <a:cubicBezTo>
                    <a:pt x="203" y="205"/>
                    <a:pt x="203" y="203"/>
                    <a:pt x="203" y="203"/>
                  </a:cubicBezTo>
                  <a:cubicBezTo>
                    <a:pt x="202" y="201"/>
                    <a:pt x="197" y="200"/>
                    <a:pt x="201" y="199"/>
                  </a:cubicBezTo>
                  <a:cubicBezTo>
                    <a:pt x="200" y="198"/>
                    <a:pt x="192" y="194"/>
                    <a:pt x="191" y="198"/>
                  </a:cubicBezTo>
                  <a:cubicBezTo>
                    <a:pt x="189" y="195"/>
                    <a:pt x="189" y="190"/>
                    <a:pt x="186" y="188"/>
                  </a:cubicBezTo>
                  <a:cubicBezTo>
                    <a:pt x="185" y="184"/>
                    <a:pt x="187" y="183"/>
                    <a:pt x="188" y="181"/>
                  </a:cubicBezTo>
                  <a:cubicBezTo>
                    <a:pt x="186" y="179"/>
                    <a:pt x="184" y="180"/>
                    <a:pt x="178" y="179"/>
                  </a:cubicBezTo>
                  <a:cubicBezTo>
                    <a:pt x="175" y="181"/>
                    <a:pt x="175" y="188"/>
                    <a:pt x="167" y="186"/>
                  </a:cubicBezTo>
                  <a:cubicBezTo>
                    <a:pt x="169" y="179"/>
                    <a:pt x="162" y="181"/>
                    <a:pt x="164" y="173"/>
                  </a:cubicBezTo>
                  <a:cubicBezTo>
                    <a:pt x="159" y="173"/>
                    <a:pt x="158" y="170"/>
                    <a:pt x="152" y="171"/>
                  </a:cubicBezTo>
                  <a:cubicBezTo>
                    <a:pt x="152" y="170"/>
                    <a:pt x="155" y="170"/>
                    <a:pt x="156" y="170"/>
                  </a:cubicBezTo>
                  <a:cubicBezTo>
                    <a:pt x="151" y="164"/>
                    <a:pt x="147" y="169"/>
                    <a:pt x="137" y="168"/>
                  </a:cubicBezTo>
                  <a:cubicBezTo>
                    <a:pt x="131" y="166"/>
                    <a:pt x="126" y="164"/>
                    <a:pt x="121" y="162"/>
                  </a:cubicBezTo>
                  <a:cubicBezTo>
                    <a:pt x="116" y="164"/>
                    <a:pt x="111" y="163"/>
                    <a:pt x="109" y="168"/>
                  </a:cubicBezTo>
                  <a:cubicBezTo>
                    <a:pt x="107" y="168"/>
                    <a:pt x="104" y="167"/>
                    <a:pt x="102" y="168"/>
                  </a:cubicBezTo>
                  <a:cubicBezTo>
                    <a:pt x="100" y="168"/>
                    <a:pt x="101" y="169"/>
                    <a:pt x="100" y="170"/>
                  </a:cubicBezTo>
                  <a:cubicBezTo>
                    <a:pt x="97" y="170"/>
                    <a:pt x="98" y="166"/>
                    <a:pt x="95" y="171"/>
                  </a:cubicBezTo>
                  <a:cubicBezTo>
                    <a:pt x="94" y="172"/>
                    <a:pt x="92" y="173"/>
                    <a:pt x="93" y="175"/>
                  </a:cubicBezTo>
                  <a:cubicBezTo>
                    <a:pt x="90" y="173"/>
                    <a:pt x="89" y="169"/>
                    <a:pt x="89" y="177"/>
                  </a:cubicBezTo>
                  <a:cubicBezTo>
                    <a:pt x="87" y="177"/>
                    <a:pt x="87" y="175"/>
                    <a:pt x="85" y="175"/>
                  </a:cubicBezTo>
                  <a:cubicBezTo>
                    <a:pt x="83" y="175"/>
                    <a:pt x="85" y="177"/>
                    <a:pt x="85" y="177"/>
                  </a:cubicBezTo>
                  <a:cubicBezTo>
                    <a:pt x="83" y="181"/>
                    <a:pt x="77" y="179"/>
                    <a:pt x="76" y="185"/>
                  </a:cubicBezTo>
                  <a:cubicBezTo>
                    <a:pt x="71" y="181"/>
                    <a:pt x="60" y="183"/>
                    <a:pt x="52" y="183"/>
                  </a:cubicBezTo>
                  <a:cubicBezTo>
                    <a:pt x="49" y="182"/>
                    <a:pt x="51" y="186"/>
                    <a:pt x="50" y="186"/>
                  </a:cubicBezTo>
                  <a:cubicBezTo>
                    <a:pt x="49" y="187"/>
                    <a:pt x="47" y="186"/>
                    <a:pt x="46" y="186"/>
                  </a:cubicBezTo>
                  <a:cubicBezTo>
                    <a:pt x="44" y="187"/>
                    <a:pt x="43" y="188"/>
                    <a:pt x="40" y="188"/>
                  </a:cubicBezTo>
                  <a:cubicBezTo>
                    <a:pt x="35" y="190"/>
                    <a:pt x="26" y="194"/>
                    <a:pt x="14" y="192"/>
                  </a:cubicBezTo>
                  <a:cubicBezTo>
                    <a:pt x="15" y="187"/>
                    <a:pt x="14" y="181"/>
                    <a:pt x="20" y="181"/>
                  </a:cubicBezTo>
                  <a:cubicBezTo>
                    <a:pt x="19" y="178"/>
                    <a:pt x="22" y="172"/>
                    <a:pt x="18" y="171"/>
                  </a:cubicBezTo>
                  <a:cubicBezTo>
                    <a:pt x="13" y="171"/>
                    <a:pt x="20" y="170"/>
                    <a:pt x="18" y="164"/>
                  </a:cubicBezTo>
                  <a:cubicBezTo>
                    <a:pt x="16" y="159"/>
                    <a:pt x="16" y="168"/>
                    <a:pt x="14" y="160"/>
                  </a:cubicBezTo>
                  <a:cubicBezTo>
                    <a:pt x="14" y="160"/>
                    <a:pt x="15" y="157"/>
                    <a:pt x="14" y="157"/>
                  </a:cubicBezTo>
                  <a:cubicBezTo>
                    <a:pt x="12" y="154"/>
                    <a:pt x="15" y="156"/>
                    <a:pt x="14" y="153"/>
                  </a:cubicBezTo>
                  <a:cubicBezTo>
                    <a:pt x="14" y="149"/>
                    <a:pt x="10" y="146"/>
                    <a:pt x="13" y="143"/>
                  </a:cubicBezTo>
                  <a:cubicBezTo>
                    <a:pt x="13" y="141"/>
                    <a:pt x="10" y="143"/>
                    <a:pt x="9" y="142"/>
                  </a:cubicBezTo>
                  <a:cubicBezTo>
                    <a:pt x="8" y="141"/>
                    <a:pt x="9" y="139"/>
                    <a:pt x="9" y="138"/>
                  </a:cubicBezTo>
                  <a:cubicBezTo>
                    <a:pt x="9" y="138"/>
                    <a:pt x="7" y="132"/>
                    <a:pt x="7" y="132"/>
                  </a:cubicBezTo>
                  <a:cubicBezTo>
                    <a:pt x="4" y="130"/>
                    <a:pt x="8" y="131"/>
                    <a:pt x="7" y="129"/>
                  </a:cubicBezTo>
                  <a:cubicBezTo>
                    <a:pt x="6" y="126"/>
                    <a:pt x="2" y="125"/>
                    <a:pt x="3" y="121"/>
                  </a:cubicBezTo>
                  <a:cubicBezTo>
                    <a:pt x="8" y="122"/>
                    <a:pt x="5" y="114"/>
                    <a:pt x="9" y="114"/>
                  </a:cubicBezTo>
                  <a:cubicBezTo>
                    <a:pt x="9" y="111"/>
                    <a:pt x="6" y="113"/>
                    <a:pt x="5" y="112"/>
                  </a:cubicBezTo>
                  <a:cubicBezTo>
                    <a:pt x="4" y="110"/>
                    <a:pt x="6" y="105"/>
                    <a:pt x="1" y="106"/>
                  </a:cubicBezTo>
                  <a:cubicBezTo>
                    <a:pt x="0" y="98"/>
                    <a:pt x="4" y="94"/>
                    <a:pt x="5" y="88"/>
                  </a:cubicBezTo>
                  <a:cubicBezTo>
                    <a:pt x="7" y="91"/>
                    <a:pt x="14" y="89"/>
                    <a:pt x="14" y="84"/>
                  </a:cubicBezTo>
                  <a:cubicBezTo>
                    <a:pt x="15" y="80"/>
                    <a:pt x="26" y="83"/>
                    <a:pt x="26" y="75"/>
                  </a:cubicBezTo>
                  <a:cubicBezTo>
                    <a:pt x="36" y="76"/>
                    <a:pt x="41" y="71"/>
                    <a:pt x="50" y="71"/>
                  </a:cubicBezTo>
                  <a:cubicBezTo>
                    <a:pt x="52" y="71"/>
                    <a:pt x="50" y="68"/>
                    <a:pt x="50" y="69"/>
                  </a:cubicBezTo>
                  <a:cubicBezTo>
                    <a:pt x="53" y="65"/>
                    <a:pt x="59" y="68"/>
                    <a:pt x="59" y="61"/>
                  </a:cubicBezTo>
                  <a:cubicBezTo>
                    <a:pt x="61" y="62"/>
                    <a:pt x="61" y="63"/>
                    <a:pt x="63" y="63"/>
                  </a:cubicBezTo>
                  <a:cubicBezTo>
                    <a:pt x="67" y="64"/>
                    <a:pt x="62" y="55"/>
                    <a:pt x="68" y="58"/>
                  </a:cubicBezTo>
                  <a:cubicBezTo>
                    <a:pt x="67" y="50"/>
                    <a:pt x="68" y="51"/>
                    <a:pt x="68" y="43"/>
                  </a:cubicBezTo>
                  <a:cubicBezTo>
                    <a:pt x="73" y="43"/>
                    <a:pt x="76" y="45"/>
                    <a:pt x="80" y="47"/>
                  </a:cubicBezTo>
                  <a:cubicBezTo>
                    <a:pt x="82" y="45"/>
                    <a:pt x="82" y="42"/>
                    <a:pt x="85" y="43"/>
                  </a:cubicBezTo>
                  <a:cubicBezTo>
                    <a:pt x="83" y="39"/>
                    <a:pt x="90" y="36"/>
                    <a:pt x="85" y="35"/>
                  </a:cubicBezTo>
                  <a:cubicBezTo>
                    <a:pt x="86" y="33"/>
                    <a:pt x="89" y="33"/>
                    <a:pt x="89" y="30"/>
                  </a:cubicBezTo>
                  <a:cubicBezTo>
                    <a:pt x="95" y="31"/>
                    <a:pt x="91" y="23"/>
                    <a:pt x="98" y="26"/>
                  </a:cubicBezTo>
                  <a:cubicBezTo>
                    <a:pt x="100" y="24"/>
                    <a:pt x="102" y="22"/>
                    <a:pt x="104" y="20"/>
                  </a:cubicBezTo>
                  <a:cubicBezTo>
                    <a:pt x="106" y="22"/>
                    <a:pt x="109" y="23"/>
                    <a:pt x="113" y="22"/>
                  </a:cubicBezTo>
                  <a:cubicBezTo>
                    <a:pt x="109" y="26"/>
                    <a:pt x="114" y="24"/>
                    <a:pt x="115" y="26"/>
                  </a:cubicBezTo>
                  <a:cubicBezTo>
                    <a:pt x="115" y="26"/>
                    <a:pt x="115" y="28"/>
                    <a:pt x="115" y="28"/>
                  </a:cubicBezTo>
                  <a:cubicBezTo>
                    <a:pt x="116" y="28"/>
                    <a:pt x="118" y="27"/>
                    <a:pt x="119" y="28"/>
                  </a:cubicBezTo>
                  <a:cubicBezTo>
                    <a:pt x="119" y="28"/>
                    <a:pt x="121" y="33"/>
                    <a:pt x="126" y="32"/>
                  </a:cubicBezTo>
                  <a:cubicBezTo>
                    <a:pt x="129" y="33"/>
                    <a:pt x="127" y="22"/>
                    <a:pt x="123" y="24"/>
                  </a:cubicBezTo>
                  <a:cubicBezTo>
                    <a:pt x="124" y="22"/>
                    <a:pt x="126" y="21"/>
                    <a:pt x="128" y="20"/>
                  </a:cubicBezTo>
                  <a:cubicBezTo>
                    <a:pt x="128" y="16"/>
                    <a:pt x="131" y="13"/>
                    <a:pt x="136" y="13"/>
                  </a:cubicBezTo>
                  <a:cubicBezTo>
                    <a:pt x="135" y="9"/>
                    <a:pt x="137" y="7"/>
                    <a:pt x="141" y="7"/>
                  </a:cubicBezTo>
                  <a:cubicBezTo>
                    <a:pt x="138" y="13"/>
                    <a:pt x="140" y="10"/>
                    <a:pt x="145" y="9"/>
                  </a:cubicBezTo>
                  <a:cubicBezTo>
                    <a:pt x="153" y="0"/>
                    <a:pt x="168" y="9"/>
                    <a:pt x="17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3318" name="íṩ1ïďé"/>
          <p:cNvGrpSpPr>
            <a:grpSpLocks/>
          </p:cNvGrpSpPr>
          <p:nvPr/>
        </p:nvGrpSpPr>
        <p:grpSpPr bwMode="auto">
          <a:xfrm>
            <a:off x="1503363" y="2992438"/>
            <a:ext cx="319087" cy="431800"/>
            <a:chOff x="654918" y="1726002"/>
            <a:chExt cx="1800994" cy="2441075"/>
          </a:xfrm>
        </p:grpSpPr>
        <p:sp>
          <p:nvSpPr>
            <p:cNvPr id="37" name="îṥlíḓê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>
            <a:xfrm>
              <a:off x="950601" y="3646554"/>
              <a:ext cx="1209628" cy="520523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8" name="ïś1iḋê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>
            <a:xfrm rot="8100000">
              <a:off x="654918" y="1726002"/>
              <a:ext cx="1800994" cy="1803880"/>
            </a:xfrm>
            <a:prstGeom prst="teardrop">
              <a:avLst/>
            </a:prstGeom>
            <a:solidFill>
              <a:schemeClr val="tx1">
                <a:alpha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319" name="işľiďé"/>
          <p:cNvGrpSpPr>
            <a:grpSpLocks/>
          </p:cNvGrpSpPr>
          <p:nvPr/>
        </p:nvGrpSpPr>
        <p:grpSpPr bwMode="auto">
          <a:xfrm>
            <a:off x="5103813" y="3135313"/>
            <a:ext cx="319087" cy="431800"/>
            <a:chOff x="654918" y="1726002"/>
            <a:chExt cx="1800994" cy="2441075"/>
          </a:xfrm>
        </p:grpSpPr>
        <p:sp>
          <p:nvSpPr>
            <p:cNvPr id="35" name="iśḻíḓe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>
            <a:xfrm>
              <a:off x="950601" y="3646554"/>
              <a:ext cx="1209628" cy="52052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6" name="íSľîḋê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>
            <a:xfrm rot="8100000">
              <a:off x="654918" y="1726002"/>
              <a:ext cx="1800994" cy="1803880"/>
            </a:xfrm>
            <a:prstGeom prst="teardrop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320" name="îṥļiḑe"/>
          <p:cNvGrpSpPr>
            <a:grpSpLocks/>
          </p:cNvGrpSpPr>
          <p:nvPr/>
        </p:nvGrpSpPr>
        <p:grpSpPr bwMode="auto">
          <a:xfrm>
            <a:off x="3603625" y="3717925"/>
            <a:ext cx="319088" cy="431800"/>
            <a:chOff x="654918" y="1726002"/>
            <a:chExt cx="1800994" cy="2441075"/>
          </a:xfrm>
        </p:grpSpPr>
        <p:sp>
          <p:nvSpPr>
            <p:cNvPr id="33" name="îṩ1íḋé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>
            <a:xfrm>
              <a:off x="950606" y="3646554"/>
              <a:ext cx="1209618" cy="52052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4" name="îṩ1íḑê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>
            <a:xfrm rot="8100000">
              <a:off x="654918" y="1726002"/>
              <a:ext cx="1800994" cy="1803885"/>
            </a:xfrm>
            <a:prstGeom prst="teardrop">
              <a:avLst/>
            </a:prstGeom>
            <a:solidFill>
              <a:schemeClr val="accent3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321" name="îśḷïḍé"/>
          <p:cNvGrpSpPr>
            <a:grpSpLocks/>
          </p:cNvGrpSpPr>
          <p:nvPr/>
        </p:nvGrpSpPr>
        <p:grpSpPr bwMode="auto">
          <a:xfrm>
            <a:off x="7316788" y="1649413"/>
            <a:ext cx="3389312" cy="1012825"/>
            <a:chOff x="7851000" y="1359000"/>
            <a:chExt cx="3389923" cy="1013013"/>
          </a:xfrm>
        </p:grpSpPr>
        <p:sp>
          <p:nvSpPr>
            <p:cNvPr id="31" name="ïṡľíḓé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7851000" y="1359000"/>
              <a:ext cx="854229" cy="363604"/>
            </a:xfrm>
            <a:prstGeom prst="roundRect">
              <a:avLst>
                <a:gd name="adj" fmla="val 14047"/>
              </a:avLst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关键词</a:t>
              </a:r>
            </a:p>
          </p:txBody>
        </p:sp>
        <p:sp>
          <p:nvSpPr>
            <p:cNvPr id="32" name="îsļiḍè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>
            <a:xfrm>
              <a:off x="7851000" y="1762300"/>
              <a:ext cx="3389923" cy="609713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>
              <a:normAutofit/>
            </a:bodyPr>
            <a:lstStyle/>
            <a:p>
              <a:pPr marL="228594" indent="-228594">
                <a:lnSpc>
                  <a:spcPct val="150000"/>
                </a:lnSpc>
                <a:buFont typeface="Arial" pitchFamily="34" charset="0"/>
                <a:buChar char="•"/>
                <a:tabLst>
                  <a:tab pos="228594" algn="l"/>
                </a:tabLst>
                <a:defRPr/>
              </a:pPr>
              <a:r>
                <a:rPr lang="zh-CN" altLang="en-US" sz="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此部分内容作为文字排版占位显示（建议使用主题字体）</a:t>
              </a:r>
            </a:p>
            <a:p>
              <a:pPr marL="228594" indent="-228594">
                <a:lnSpc>
                  <a:spcPct val="150000"/>
                </a:lnSpc>
                <a:buFont typeface="Arial" pitchFamily="34" charset="0"/>
                <a:buChar char="•"/>
                <a:tabLst>
                  <a:tab pos="228594" algn="l"/>
                </a:tabLst>
                <a:defRPr/>
              </a:pPr>
              <a:r>
                <a:rPr lang="zh-CN" altLang="en-US" sz="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如需更改请在（设置形状格式）菜单下（文本选项）中调整</a:t>
              </a:r>
              <a:endParaRPr lang="en-US" altLang="zh-CN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3322" name="îṡlídê"/>
          <p:cNvGrpSpPr>
            <a:grpSpLocks/>
          </p:cNvGrpSpPr>
          <p:nvPr/>
        </p:nvGrpSpPr>
        <p:grpSpPr bwMode="auto">
          <a:xfrm>
            <a:off x="7316788" y="3078163"/>
            <a:ext cx="3389312" cy="1012825"/>
            <a:chOff x="7851000" y="1359000"/>
            <a:chExt cx="3389923" cy="1013013"/>
          </a:xfrm>
        </p:grpSpPr>
        <p:sp>
          <p:nvSpPr>
            <p:cNvPr id="29" name="íṧḷîďê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7851000" y="1359000"/>
              <a:ext cx="854229" cy="363604"/>
            </a:xfrm>
            <a:prstGeom prst="roundRect">
              <a:avLst>
                <a:gd name="adj" fmla="val 14047"/>
              </a:avLst>
            </a:prstGeom>
            <a:solidFill>
              <a:schemeClr val="tx1">
                <a:alpha val="43000"/>
              </a:schemeClr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关键词</a:t>
              </a:r>
            </a:p>
          </p:txBody>
        </p:sp>
        <p:sp>
          <p:nvSpPr>
            <p:cNvPr id="30" name="íšlíḓè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>
            <a:xfrm>
              <a:off x="7851000" y="1762300"/>
              <a:ext cx="3389923" cy="609713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>
              <a:normAutofit/>
            </a:bodyPr>
            <a:lstStyle/>
            <a:p>
              <a:pPr marL="228594" indent="-228594">
                <a:lnSpc>
                  <a:spcPct val="150000"/>
                </a:lnSpc>
                <a:buFont typeface="Arial" pitchFamily="34" charset="0"/>
                <a:buChar char="•"/>
                <a:tabLst>
                  <a:tab pos="228594" algn="l"/>
                </a:tabLst>
                <a:defRPr/>
              </a:pPr>
              <a:r>
                <a:rPr lang="zh-CN" altLang="en-US" sz="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此部分内容作为文字排版占位显示（建议使用主题字体）</a:t>
              </a:r>
            </a:p>
            <a:p>
              <a:pPr marL="228594" indent="-228594">
                <a:lnSpc>
                  <a:spcPct val="150000"/>
                </a:lnSpc>
                <a:buFont typeface="Arial" pitchFamily="34" charset="0"/>
                <a:buChar char="•"/>
                <a:tabLst>
                  <a:tab pos="228594" algn="l"/>
                </a:tabLst>
                <a:defRPr/>
              </a:pPr>
              <a:r>
                <a:rPr lang="zh-CN" altLang="en-US" sz="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如需更改请在（设置形状格式）菜单下（文本选项）中调整</a:t>
              </a:r>
              <a:endParaRPr lang="en-US" altLang="zh-CN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3323" name="îṣḷídè"/>
          <p:cNvGrpSpPr>
            <a:grpSpLocks/>
          </p:cNvGrpSpPr>
          <p:nvPr/>
        </p:nvGrpSpPr>
        <p:grpSpPr bwMode="auto">
          <a:xfrm>
            <a:off x="7316788" y="4506913"/>
            <a:ext cx="3389312" cy="1014412"/>
            <a:chOff x="7851000" y="1359000"/>
            <a:chExt cx="3389923" cy="1013013"/>
          </a:xfrm>
        </p:grpSpPr>
        <p:sp>
          <p:nvSpPr>
            <p:cNvPr id="27" name="ïṩḻíḍê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7851000" y="1359000"/>
              <a:ext cx="854229" cy="363036"/>
            </a:xfrm>
            <a:prstGeom prst="roundRect">
              <a:avLst>
                <a:gd name="adj" fmla="val 14047"/>
              </a:avLst>
            </a:prstGeom>
            <a:solidFill>
              <a:schemeClr val="tx1">
                <a:alpha val="43000"/>
              </a:schemeClr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关键词</a:t>
              </a:r>
            </a:p>
          </p:txBody>
        </p:sp>
        <p:sp>
          <p:nvSpPr>
            <p:cNvPr id="28" name="ïŝḷiḑè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>
            <a:xfrm>
              <a:off x="7851000" y="1761669"/>
              <a:ext cx="3389923" cy="610344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>
              <a:normAutofit/>
            </a:bodyPr>
            <a:lstStyle/>
            <a:p>
              <a:pPr marL="228594" indent="-228594">
                <a:lnSpc>
                  <a:spcPct val="150000"/>
                </a:lnSpc>
                <a:buFont typeface="Arial" pitchFamily="34" charset="0"/>
                <a:buChar char="•"/>
                <a:tabLst>
                  <a:tab pos="228594" algn="l"/>
                </a:tabLst>
                <a:defRPr/>
              </a:pPr>
              <a:r>
                <a:rPr lang="zh-CN" altLang="en-US" sz="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此部分内容作为文字排版占位显示（建议使用主题字体）</a:t>
              </a:r>
            </a:p>
            <a:p>
              <a:pPr marL="228594" indent="-228594">
                <a:lnSpc>
                  <a:spcPct val="150000"/>
                </a:lnSpc>
                <a:buFont typeface="Arial" pitchFamily="34" charset="0"/>
                <a:buChar char="•"/>
                <a:tabLst>
                  <a:tab pos="228594" algn="l"/>
                </a:tabLst>
                <a:defRPr/>
              </a:pPr>
              <a:r>
                <a:rPr lang="zh-CN" altLang="en-US" sz="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如需更改请在（设置形状格式）菜单下（文本选项）中调整</a:t>
              </a:r>
              <a:endParaRPr lang="en-US" altLang="zh-CN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25" name="直接连接符 24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7342188" y="2843213"/>
            <a:ext cx="3386137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7370763" y="4214813"/>
            <a:ext cx="3357562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38">
        <p14:doors dir="vert"/>
      </p:transition>
    </mc:Choice>
    <mc:Fallback xmlns="">
      <p:transition spd="slow" advTm="3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665">
            <a:alpha val="6196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20"/>
          <p:cNvGrpSpPr>
            <a:grpSpLocks/>
          </p:cNvGrpSpPr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133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974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4" name="矩形 22"/>
            <p:cNvSpPr>
              <a:spLocks noChangeArrowheads="1"/>
            </p:cNvSpPr>
            <p:nvPr/>
          </p:nvSpPr>
          <p:spPr bwMode="auto">
            <a:xfrm>
              <a:off x="612439" y="0"/>
              <a:ext cx="82505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5" name="矩形 23"/>
          <p:cNvSpPr>
            <a:spLocks noChangeArrowheads="1"/>
          </p:cNvSpPr>
          <p:nvPr/>
        </p:nvSpPr>
        <p:spPr bwMode="auto">
          <a:xfrm>
            <a:off x="858838" y="334963"/>
            <a:ext cx="3000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EDIT  THE  TITLE</a:t>
            </a:r>
            <a:endParaRPr lang="zh-CN" altLang="en-US" sz="36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" name="triangle_155805"/>
          <p:cNvSpPr>
            <a:spLocks noChangeAspect="1"/>
          </p:cNvSpPr>
          <p:nvPr/>
        </p:nvSpPr>
        <p:spPr bwMode="auto">
          <a:xfrm>
            <a:off x="11228388" y="285750"/>
            <a:ext cx="609600" cy="527050"/>
          </a:xfrm>
          <a:custGeom>
            <a:avLst/>
            <a:gdLst>
              <a:gd name="T0" fmla="*/ 0 w 6533"/>
              <a:gd name="T1" fmla="*/ 5645 h 5645"/>
              <a:gd name="T2" fmla="*/ 6533 w 6533"/>
              <a:gd name="T3" fmla="*/ 5645 h 5645"/>
              <a:gd name="T4" fmla="*/ 3267 w 6533"/>
              <a:gd name="T5" fmla="*/ 0 h 5645"/>
              <a:gd name="T6" fmla="*/ 0 w 6533"/>
              <a:gd name="T7" fmla="*/ 5645 h 5645"/>
              <a:gd name="T8" fmla="*/ 1831 w 6533"/>
              <a:gd name="T9" fmla="*/ 4616 h 5645"/>
              <a:gd name="T10" fmla="*/ 3267 w 6533"/>
              <a:gd name="T11" fmla="*/ 2135 h 5645"/>
              <a:gd name="T12" fmla="*/ 4702 w 6533"/>
              <a:gd name="T13" fmla="*/ 4616 h 5645"/>
              <a:gd name="T14" fmla="*/ 1831 w 6533"/>
              <a:gd name="T15" fmla="*/ 4616 h 5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33" h="5645">
                <a:moveTo>
                  <a:pt x="0" y="5645"/>
                </a:moveTo>
                <a:lnTo>
                  <a:pt x="6533" y="5645"/>
                </a:lnTo>
                <a:lnTo>
                  <a:pt x="3267" y="0"/>
                </a:lnTo>
                <a:lnTo>
                  <a:pt x="0" y="5645"/>
                </a:lnTo>
                <a:close/>
                <a:moveTo>
                  <a:pt x="1831" y="4616"/>
                </a:moveTo>
                <a:lnTo>
                  <a:pt x="3267" y="2135"/>
                </a:lnTo>
                <a:lnTo>
                  <a:pt x="4702" y="4616"/>
                </a:lnTo>
                <a:lnTo>
                  <a:pt x="1831" y="46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4341" name="75520918-88b6-467e-be6a-8c2f81a0c3be" descr="OjEAAB+LCAAAAAAABADlmU2P2jAQhv+L295olTgfDrmFbak4tFtp0fZQcUiJF7JNAkpMRYX473VCwtqLi72ndlxxCc6M/b72ZB4FDug1+7WlKEZ3ZVqz93m6qtNyxmiJRmiWobjaFcUITfIqy6vVx3qz2zYo/nY4p4l3vuZsfZ8WO9rmVjnL0+L0Nb6IH8I+5VVe7so+zHnn8KF0Lwy5zmkwz7KCimGzitH653kFtx3rru9YzReYbuoyZXzBg3N8g/pbKPZ53LFNzuieJ43Q/CRr0NPLazdA6bO90dpMssddw0pasaekLynfOspVKfxe5j1Fn+Xg5/vxdqzYEUyczkM/89063dLPfKpWb78D7ZCLFmd3klq+ML+QfB9HfxQ8p/sXWmwzRHOq87gqv51AVN9LUOleKJSfS/FmU2xqfSkOYRf3bx8e8iWdr2lJh5h5XrGkyrjobKjDSZ2v1qyiTdMP3H5/pEsmpMVBG7Vr1nzOV9Opj0mYJGiw5xxV9TgsaFqPz+JNzqlLEQ+K+20oS5ZLvs298pOhbvzC5yDfoBL7zZ2kyx/iwQ6ipZM9DV6pyL9mFb+oaoGZc6+a607O1N3Vh/If50PoiHzAFvMBg+YDtokPocQHl0RJ4ir5gK3kAxb5gOG2UD0fAJvT8wGbuoPMh0h6f/As5oMHmg+eTXwg8vuDk4RjT8kHDx4f9E3Tg9s0jR4zAX6Arer54Jm6g8wH3xf54FvMBx80H3yb+DCW+BB8CG4SrOSDbyMffJubpg/YnVETEehnahU0HyKRD4HFfAhA8yGwiQ+uIwGCkMgfB0pABPAAYVSKQpcJ4DZUPQsBm9OzMDB1BxkQnvQHRGgxIELQgAj/T0CEVgIiFAERwu2hekAANqcHRGjqDjIgiAQIYjEgCGhAEJsA4ZnygVjJByLygcBtoXo+ADan5wMxdQeZD1j6hSmymA8RaD5EQPkQKF8gZD50HyUfInh80DfNyOamGQF2Z9REBLSbWl3wz2/tdffROjEAAA=="/>
          <p:cNvGrpSpPr>
            <a:grpSpLocks noChangeAspect="1"/>
          </p:cNvGrpSpPr>
          <p:nvPr/>
        </p:nvGrpSpPr>
        <p:grpSpPr bwMode="auto">
          <a:xfrm>
            <a:off x="6000750" y="1173163"/>
            <a:ext cx="4549775" cy="4254500"/>
            <a:chOff x="3820743" y="1621655"/>
            <a:chExt cx="4550516" cy="4254516"/>
          </a:xfrm>
        </p:grpSpPr>
        <p:sp>
          <p:nvSpPr>
            <p:cNvPr id="138" name="ExtraShape1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4876603" y="4945893"/>
              <a:ext cx="2438797" cy="331788"/>
            </a:xfrm>
            <a:prstGeom prst="rect">
              <a:avLst/>
            </a:prstGeom>
            <a:noFill/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TEXT HERE</a:t>
              </a:r>
            </a:p>
          </p:txBody>
        </p:sp>
        <p:sp>
          <p:nvSpPr>
            <p:cNvPr id="139" name="ExtraShape2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4876603" y="5398331"/>
              <a:ext cx="2438797" cy="477840"/>
            </a:xfrm>
            <a:prstGeom prst="rect">
              <a:avLst/>
            </a:prstGeom>
            <a:noFill/>
          </p:spPr>
          <p:txBody>
            <a:bodyPr wrap="none" lIns="90000" tIns="46800" rIns="90000" bIns="46800" anchor="ctr">
              <a:normAutofit/>
            </a:bodyPr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Supporting text here</a:t>
              </a:r>
            </a:p>
          </p:txBody>
        </p:sp>
        <p:cxnSp>
          <p:nvCxnSpPr>
            <p:cNvPr id="140" name="ExtraShape3">
              <a:extLst>
                <a:ext uri="{FF2B5EF4-FFF2-40B4-BE49-F238E27FC236}"/>
              </a:extLst>
            </p:cNvPr>
            <p:cNvCxnSpPr>
              <a:cxnSpLocks/>
            </p:cNvCxnSpPr>
            <p:nvPr/>
          </p:nvCxnSpPr>
          <p:spPr>
            <a:xfrm>
              <a:off x="4941701" y="5366581"/>
              <a:ext cx="230860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ExtraShape4"/>
            <p:cNvSpPr/>
            <p:nvPr/>
          </p:nvSpPr>
          <p:spPr>
            <a:xfrm>
              <a:off x="3820743" y="2113782"/>
              <a:ext cx="627165" cy="627064"/>
            </a:xfrm>
            <a:prstGeom prst="donut">
              <a:avLst>
                <a:gd name="adj" fmla="val 4582"/>
              </a:avLst>
            </a:prstGeom>
            <a:pattFill prst="dk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2" name="ValueShape1"/>
            <p:cNvSpPr/>
            <p:nvPr/>
          </p:nvSpPr>
          <p:spPr>
            <a:xfrm>
              <a:off x="3820743" y="2113782"/>
              <a:ext cx="627165" cy="627064"/>
            </a:xfrm>
            <a:prstGeom prst="blockArc">
              <a:avLst>
                <a:gd name="adj1" fmla="val 16200000"/>
                <a:gd name="adj2" fmla="val 9288000"/>
                <a:gd name="adj3" fmla="val 4695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3" name="ExtraShape6"/>
            <p:cNvSpPr/>
            <p:nvPr/>
          </p:nvSpPr>
          <p:spPr>
            <a:xfrm>
              <a:off x="5170338" y="2126482"/>
              <a:ext cx="303262" cy="301626"/>
            </a:xfrm>
            <a:prstGeom prst="donut">
              <a:avLst>
                <a:gd name="adj" fmla="val 4582"/>
              </a:avLst>
            </a:prstGeom>
            <a:pattFill prst="dk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4" name="ValueShape3"/>
            <p:cNvSpPr/>
            <p:nvPr/>
          </p:nvSpPr>
          <p:spPr>
            <a:xfrm>
              <a:off x="5170338" y="2126482"/>
              <a:ext cx="303262" cy="301626"/>
            </a:xfrm>
            <a:prstGeom prst="blockArc">
              <a:avLst>
                <a:gd name="adj1" fmla="val 16200000"/>
                <a:gd name="adj2" fmla="val 12312000"/>
                <a:gd name="adj3" fmla="val 4695"/>
              </a:avLst>
            </a:prstGeom>
            <a:solidFill>
              <a:schemeClr val="accent3">
                <a:lumMod val="10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5" name="ExtraShape8"/>
            <p:cNvSpPr/>
            <p:nvPr/>
          </p:nvSpPr>
          <p:spPr>
            <a:xfrm>
              <a:off x="4358994" y="2604321"/>
              <a:ext cx="989173" cy="989017"/>
            </a:xfrm>
            <a:prstGeom prst="donut">
              <a:avLst>
                <a:gd name="adj" fmla="val 4582"/>
              </a:avLst>
            </a:prstGeom>
            <a:pattFill prst="dk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6" name="ValueShape2"/>
            <p:cNvSpPr/>
            <p:nvPr/>
          </p:nvSpPr>
          <p:spPr>
            <a:xfrm>
              <a:off x="4358994" y="2604321"/>
              <a:ext cx="989173" cy="989017"/>
            </a:xfrm>
            <a:prstGeom prst="blockArc">
              <a:avLst>
                <a:gd name="adj1" fmla="val 16200000"/>
                <a:gd name="adj2" fmla="val 7776000"/>
                <a:gd name="adj3" fmla="val 4695"/>
              </a:avLst>
            </a:prstGeom>
            <a:solidFill>
              <a:srgbClr val="5462A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7" name="ExtraShape10"/>
            <p:cNvSpPr/>
            <p:nvPr/>
          </p:nvSpPr>
          <p:spPr>
            <a:xfrm>
              <a:off x="5289420" y="3420299"/>
              <a:ext cx="731956" cy="731841"/>
            </a:xfrm>
            <a:prstGeom prst="donut">
              <a:avLst>
                <a:gd name="adj" fmla="val 4582"/>
              </a:avLst>
            </a:prstGeom>
            <a:pattFill prst="dk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rgbClr val="2131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8" name="ValueShape4"/>
            <p:cNvSpPr/>
            <p:nvPr/>
          </p:nvSpPr>
          <p:spPr>
            <a:xfrm>
              <a:off x="5289420" y="3420299"/>
              <a:ext cx="731956" cy="731841"/>
            </a:xfrm>
            <a:prstGeom prst="blockArc">
              <a:avLst>
                <a:gd name="adj1" fmla="val 16200000"/>
                <a:gd name="adj2" fmla="val 4320000"/>
                <a:gd name="adj3" fmla="val 4695"/>
              </a:avLst>
            </a:prstGeom>
            <a:solidFill>
              <a:srgbClr val="1E366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9" name="ExtraShape12"/>
            <p:cNvSpPr/>
            <p:nvPr/>
          </p:nvSpPr>
          <p:spPr>
            <a:xfrm>
              <a:off x="5927699" y="2401120"/>
              <a:ext cx="625577" cy="625477"/>
            </a:xfrm>
            <a:prstGeom prst="donut">
              <a:avLst>
                <a:gd name="adj" fmla="val 4582"/>
              </a:avLst>
            </a:prstGeom>
            <a:pattFill prst="dk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0" name="ValueShape5"/>
            <p:cNvSpPr/>
            <p:nvPr/>
          </p:nvSpPr>
          <p:spPr>
            <a:xfrm>
              <a:off x="5927699" y="2401120"/>
              <a:ext cx="625577" cy="625477"/>
            </a:xfrm>
            <a:prstGeom prst="blockArc">
              <a:avLst>
                <a:gd name="adj1" fmla="val 16200000"/>
                <a:gd name="adj2" fmla="val 5184000"/>
                <a:gd name="adj3" fmla="val 4695"/>
              </a:avLst>
            </a:prstGeom>
            <a:solidFill>
              <a:schemeClr val="accent5">
                <a:lumMod val="10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1" name="ExtraShape14"/>
            <p:cNvSpPr/>
            <p:nvPr/>
          </p:nvSpPr>
          <p:spPr>
            <a:xfrm>
              <a:off x="6640602" y="1988368"/>
              <a:ext cx="625577" cy="627065"/>
            </a:xfrm>
            <a:prstGeom prst="donut">
              <a:avLst>
                <a:gd name="adj" fmla="val 4582"/>
              </a:avLst>
            </a:prstGeom>
            <a:pattFill prst="dk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2" name="ValueShape6"/>
            <p:cNvSpPr/>
            <p:nvPr/>
          </p:nvSpPr>
          <p:spPr>
            <a:xfrm>
              <a:off x="6640602" y="1988368"/>
              <a:ext cx="625577" cy="627065"/>
            </a:xfrm>
            <a:prstGeom prst="blockArc">
              <a:avLst>
                <a:gd name="adj1" fmla="val 16200000"/>
                <a:gd name="adj2" fmla="val 1080000"/>
                <a:gd name="adj3" fmla="val 4695"/>
              </a:avLst>
            </a:prstGeom>
            <a:solidFill>
              <a:srgbClr val="1F3665">
                <a:alpha val="43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3" name="ExtraShape16"/>
            <p:cNvSpPr/>
            <p:nvPr/>
          </p:nvSpPr>
          <p:spPr>
            <a:xfrm>
              <a:off x="7745682" y="2123307"/>
              <a:ext cx="625577" cy="625477"/>
            </a:xfrm>
            <a:prstGeom prst="donut">
              <a:avLst>
                <a:gd name="adj" fmla="val 4582"/>
              </a:avLst>
            </a:prstGeom>
            <a:pattFill prst="dk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4" name="ValueShape8"/>
            <p:cNvSpPr/>
            <p:nvPr/>
          </p:nvSpPr>
          <p:spPr>
            <a:xfrm>
              <a:off x="7745682" y="2123307"/>
              <a:ext cx="625577" cy="625477"/>
            </a:xfrm>
            <a:prstGeom prst="blockArc">
              <a:avLst>
                <a:gd name="adj1" fmla="val 16200000"/>
                <a:gd name="adj2" fmla="val 2592000"/>
                <a:gd name="adj3" fmla="val 4695"/>
              </a:avLst>
            </a:prstGeom>
            <a:solidFill>
              <a:srgbClr val="08A0DE">
                <a:alpha val="51000"/>
              </a:srgbClr>
            </a:solidFill>
            <a:ln>
              <a:solidFill>
                <a:srgbClr val="08A0D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5" name="ExtraShape18"/>
            <p:cNvSpPr/>
            <p:nvPr/>
          </p:nvSpPr>
          <p:spPr>
            <a:xfrm>
              <a:off x="6688235" y="2913885"/>
              <a:ext cx="1506783" cy="1506543"/>
            </a:xfrm>
            <a:prstGeom prst="donut">
              <a:avLst>
                <a:gd name="adj" fmla="val 4582"/>
              </a:avLst>
            </a:prstGeom>
            <a:pattFill prst="dk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6" name="ValueShape7"/>
            <p:cNvSpPr/>
            <p:nvPr/>
          </p:nvSpPr>
          <p:spPr>
            <a:xfrm>
              <a:off x="6688235" y="2913885"/>
              <a:ext cx="1506783" cy="1506543"/>
            </a:xfrm>
            <a:prstGeom prst="blockArc">
              <a:avLst>
                <a:gd name="adj1" fmla="val 16200000"/>
                <a:gd name="adj2" fmla="val 9936000"/>
                <a:gd name="adj3" fmla="val 4695"/>
              </a:avLst>
            </a:prstGeom>
            <a:solidFill>
              <a:schemeClr val="accent3">
                <a:lumMod val="10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157" name="ValueBack11"/>
            <p:cNvCxnSpPr/>
            <p:nvPr/>
          </p:nvCxnSpPr>
          <p:spPr>
            <a:xfrm>
              <a:off x="4135119" y="1621655"/>
              <a:ext cx="0" cy="533402"/>
            </a:xfrm>
            <a:prstGeom prst="line">
              <a:avLst/>
            </a:prstGeom>
            <a:ln w="28575">
              <a:solidFill>
                <a:schemeClr val="accent1">
                  <a:lumMod val="10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ValueBack22"/>
            <p:cNvCxnSpPr/>
            <p:nvPr/>
          </p:nvCxnSpPr>
          <p:spPr>
            <a:xfrm>
              <a:off x="4857550" y="1621655"/>
              <a:ext cx="0" cy="1054104"/>
            </a:xfrm>
            <a:prstGeom prst="line">
              <a:avLst/>
            </a:prstGeom>
            <a:ln w="28575">
              <a:solidFill>
                <a:srgbClr val="5561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ValueBack33"/>
            <p:cNvCxnSpPr/>
            <p:nvPr/>
          </p:nvCxnSpPr>
          <p:spPr>
            <a:xfrm>
              <a:off x="5318000" y="1621655"/>
              <a:ext cx="0" cy="533402"/>
            </a:xfrm>
            <a:prstGeom prst="line">
              <a:avLst/>
            </a:prstGeom>
            <a:ln w="28575">
              <a:solidFill>
                <a:schemeClr val="accent3">
                  <a:lumMod val="10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ValueBack44"/>
            <p:cNvCxnSpPr/>
            <p:nvPr/>
          </p:nvCxnSpPr>
          <p:spPr>
            <a:xfrm>
              <a:off x="5654605" y="1621655"/>
              <a:ext cx="0" cy="1979619"/>
            </a:xfrm>
            <a:prstGeom prst="line">
              <a:avLst/>
            </a:prstGeom>
            <a:ln w="28575">
              <a:solidFill>
                <a:srgbClr val="1F36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ValueBack55"/>
            <p:cNvCxnSpPr/>
            <p:nvPr/>
          </p:nvCxnSpPr>
          <p:spPr>
            <a:xfrm>
              <a:off x="6238900" y="1621655"/>
              <a:ext cx="0" cy="949329"/>
            </a:xfrm>
            <a:prstGeom prst="line">
              <a:avLst/>
            </a:prstGeom>
            <a:ln w="28575">
              <a:solidFill>
                <a:schemeClr val="accent5">
                  <a:lumMod val="10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ValueBack66"/>
            <p:cNvCxnSpPr/>
            <p:nvPr/>
          </p:nvCxnSpPr>
          <p:spPr>
            <a:xfrm>
              <a:off x="6956567" y="1621655"/>
              <a:ext cx="0" cy="527052"/>
            </a:xfrm>
            <a:prstGeom prst="line">
              <a:avLst/>
            </a:prstGeom>
            <a:ln w="28575">
              <a:solidFill>
                <a:srgbClr val="374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ValueBack77"/>
            <p:cNvCxnSpPr/>
            <p:nvPr/>
          </p:nvCxnSpPr>
          <p:spPr>
            <a:xfrm>
              <a:off x="7444008" y="1621655"/>
              <a:ext cx="0" cy="1362080"/>
            </a:xfrm>
            <a:prstGeom prst="line">
              <a:avLst/>
            </a:prstGeom>
            <a:ln w="28575">
              <a:solidFill>
                <a:schemeClr val="accent3">
                  <a:lumMod val="10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ValueBack88"/>
            <p:cNvCxnSpPr/>
            <p:nvPr/>
          </p:nvCxnSpPr>
          <p:spPr>
            <a:xfrm>
              <a:off x="8060058" y="1621655"/>
              <a:ext cx="0" cy="606427"/>
            </a:xfrm>
            <a:prstGeom prst="line">
              <a:avLst/>
            </a:prstGeom>
            <a:ln w="28575">
              <a:solidFill>
                <a:srgbClr val="2E72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ValueBack1"/>
            <p:cNvSpPr/>
            <p:nvPr/>
          </p:nvSpPr>
          <p:spPr>
            <a:xfrm>
              <a:off x="3865200" y="2155057"/>
              <a:ext cx="539838" cy="53975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ValueBack2"/>
            <p:cNvSpPr/>
            <p:nvPr/>
          </p:nvSpPr>
          <p:spPr>
            <a:xfrm>
              <a:off x="4432031" y="2670996"/>
              <a:ext cx="851039" cy="850903"/>
            </a:xfrm>
            <a:prstGeom prst="ellipse">
              <a:avLst/>
            </a:prstGeom>
            <a:solidFill>
              <a:srgbClr val="692673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ValueBack3"/>
            <p:cNvSpPr/>
            <p:nvPr/>
          </p:nvSpPr>
          <p:spPr>
            <a:xfrm>
              <a:off x="5195742" y="2147119"/>
              <a:ext cx="255630" cy="254001"/>
            </a:xfrm>
            <a:prstGeom prst="ellipse">
              <a:avLst/>
            </a:prstGeom>
            <a:solidFill>
              <a:srgbClr val="213161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ValueBack4"/>
            <p:cNvSpPr/>
            <p:nvPr/>
          </p:nvSpPr>
          <p:spPr>
            <a:xfrm>
              <a:off x="5340228" y="3469512"/>
              <a:ext cx="630340" cy="630239"/>
            </a:xfrm>
            <a:prstGeom prst="ellipse">
              <a:avLst/>
            </a:prstGeom>
            <a:solidFill>
              <a:schemeClr val="accent4">
                <a:lumMod val="10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ValueBack5"/>
            <p:cNvSpPr/>
            <p:nvPr/>
          </p:nvSpPr>
          <p:spPr>
            <a:xfrm>
              <a:off x="5964217" y="2443983"/>
              <a:ext cx="541426" cy="539752"/>
            </a:xfrm>
            <a:prstGeom prst="ellipse">
              <a:avLst/>
            </a:prstGeom>
            <a:solidFill>
              <a:srgbClr val="1E3665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ValueBack6"/>
            <p:cNvSpPr/>
            <p:nvPr/>
          </p:nvSpPr>
          <p:spPr>
            <a:xfrm>
              <a:off x="6685059" y="2028057"/>
              <a:ext cx="541426" cy="541339"/>
            </a:xfrm>
            <a:prstGeom prst="ellipse">
              <a:avLst/>
            </a:prstGeom>
            <a:solidFill>
              <a:srgbClr val="1F3665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ValueBack7"/>
            <p:cNvSpPr/>
            <p:nvPr/>
          </p:nvSpPr>
          <p:spPr>
            <a:xfrm>
              <a:off x="6800966" y="3013897"/>
              <a:ext cx="1287672" cy="1287468"/>
            </a:xfrm>
            <a:prstGeom prst="ellipse">
              <a:avLst/>
            </a:prstGeom>
            <a:solidFill>
              <a:srgbClr val="1E3665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ValueBack8"/>
            <p:cNvSpPr/>
            <p:nvPr/>
          </p:nvSpPr>
          <p:spPr>
            <a:xfrm>
              <a:off x="7788552" y="2162994"/>
              <a:ext cx="541425" cy="541340"/>
            </a:xfrm>
            <a:prstGeom prst="ellipse">
              <a:avLst/>
            </a:prstGeom>
            <a:solidFill>
              <a:srgbClr val="08A0DE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IconShape1"/>
            <p:cNvSpPr/>
            <p:nvPr/>
          </p:nvSpPr>
          <p:spPr bwMode="auto">
            <a:xfrm>
              <a:off x="7104228" y="3232973"/>
              <a:ext cx="679561" cy="803278"/>
            </a:xfrm>
            <a:custGeom>
              <a:avLst/>
              <a:gdLst>
                <a:gd name="connsiteX0" fmla="*/ 89265 w 512869"/>
                <a:gd name="connsiteY0" fmla="*/ 202986 h 605209"/>
                <a:gd name="connsiteX1" fmla="*/ 423604 w 512869"/>
                <a:gd name="connsiteY1" fmla="*/ 202986 h 605209"/>
                <a:gd name="connsiteX2" fmla="*/ 423604 w 512869"/>
                <a:gd name="connsiteY2" fmla="*/ 445173 h 605209"/>
                <a:gd name="connsiteX3" fmla="*/ 411933 w 512869"/>
                <a:gd name="connsiteY3" fmla="*/ 473570 h 605209"/>
                <a:gd name="connsiteX4" fmla="*/ 383907 w 512869"/>
                <a:gd name="connsiteY4" fmla="*/ 485223 h 605209"/>
                <a:gd name="connsiteX5" fmla="*/ 356539 w 512869"/>
                <a:gd name="connsiteY5" fmla="*/ 485223 h 605209"/>
                <a:gd name="connsiteX6" fmla="*/ 356539 w 512869"/>
                <a:gd name="connsiteY6" fmla="*/ 567785 h 605209"/>
                <a:gd name="connsiteX7" fmla="*/ 345690 w 512869"/>
                <a:gd name="connsiteY7" fmla="*/ 594294 h 605209"/>
                <a:gd name="connsiteX8" fmla="*/ 319061 w 512869"/>
                <a:gd name="connsiteY8" fmla="*/ 605209 h 605209"/>
                <a:gd name="connsiteX9" fmla="*/ 292515 w 512869"/>
                <a:gd name="connsiteY9" fmla="*/ 594294 h 605209"/>
                <a:gd name="connsiteX10" fmla="*/ 281584 w 512869"/>
                <a:gd name="connsiteY10" fmla="*/ 567785 h 605209"/>
                <a:gd name="connsiteX11" fmla="*/ 281584 w 512869"/>
                <a:gd name="connsiteY11" fmla="*/ 485223 h 605209"/>
                <a:gd name="connsiteX12" fmla="*/ 231285 w 512869"/>
                <a:gd name="connsiteY12" fmla="*/ 485223 h 605209"/>
                <a:gd name="connsiteX13" fmla="*/ 231285 w 512869"/>
                <a:gd name="connsiteY13" fmla="*/ 567785 h 605209"/>
                <a:gd name="connsiteX14" fmla="*/ 220354 w 512869"/>
                <a:gd name="connsiteY14" fmla="*/ 594294 h 605209"/>
                <a:gd name="connsiteX15" fmla="*/ 193808 w 512869"/>
                <a:gd name="connsiteY15" fmla="*/ 605209 h 605209"/>
                <a:gd name="connsiteX16" fmla="*/ 167590 w 512869"/>
                <a:gd name="connsiteY16" fmla="*/ 594294 h 605209"/>
                <a:gd name="connsiteX17" fmla="*/ 156659 w 512869"/>
                <a:gd name="connsiteY17" fmla="*/ 567785 h 605209"/>
                <a:gd name="connsiteX18" fmla="*/ 156248 w 512869"/>
                <a:gd name="connsiteY18" fmla="*/ 485141 h 605209"/>
                <a:gd name="connsiteX19" fmla="*/ 129290 w 512869"/>
                <a:gd name="connsiteY19" fmla="*/ 485141 h 605209"/>
                <a:gd name="connsiteX20" fmla="*/ 100936 w 512869"/>
                <a:gd name="connsiteY20" fmla="*/ 473570 h 605209"/>
                <a:gd name="connsiteX21" fmla="*/ 89265 w 512869"/>
                <a:gd name="connsiteY21" fmla="*/ 445173 h 605209"/>
                <a:gd name="connsiteX22" fmla="*/ 475299 w 512869"/>
                <a:gd name="connsiteY22" fmla="*/ 196071 h 605209"/>
                <a:gd name="connsiteX23" fmla="*/ 501935 w 512869"/>
                <a:gd name="connsiteY23" fmla="*/ 206741 h 605209"/>
                <a:gd name="connsiteX24" fmla="*/ 512869 w 512869"/>
                <a:gd name="connsiteY24" fmla="*/ 233169 h 605209"/>
                <a:gd name="connsiteX25" fmla="*/ 512869 w 512869"/>
                <a:gd name="connsiteY25" fmla="*/ 389524 h 605209"/>
                <a:gd name="connsiteX26" fmla="*/ 501935 w 512869"/>
                <a:gd name="connsiteY26" fmla="*/ 416116 h 605209"/>
                <a:gd name="connsiteX27" fmla="*/ 475299 w 512869"/>
                <a:gd name="connsiteY27" fmla="*/ 427032 h 605209"/>
                <a:gd name="connsiteX28" fmla="*/ 449074 w 512869"/>
                <a:gd name="connsiteY28" fmla="*/ 416116 h 605209"/>
                <a:gd name="connsiteX29" fmla="*/ 438140 w 512869"/>
                <a:gd name="connsiteY29" fmla="*/ 389524 h 605209"/>
                <a:gd name="connsiteX30" fmla="*/ 438140 w 512869"/>
                <a:gd name="connsiteY30" fmla="*/ 233169 h 605209"/>
                <a:gd name="connsiteX31" fmla="*/ 449074 w 512869"/>
                <a:gd name="connsiteY31" fmla="*/ 206741 h 605209"/>
                <a:gd name="connsiteX32" fmla="*/ 475299 w 512869"/>
                <a:gd name="connsiteY32" fmla="*/ 196071 h 605209"/>
                <a:gd name="connsiteX33" fmla="*/ 37534 w 512869"/>
                <a:gd name="connsiteY33" fmla="*/ 196071 h 605209"/>
                <a:gd name="connsiteX34" fmla="*/ 63734 w 512869"/>
                <a:gd name="connsiteY34" fmla="*/ 206905 h 605209"/>
                <a:gd name="connsiteX35" fmla="*/ 74658 w 512869"/>
                <a:gd name="connsiteY35" fmla="*/ 233169 h 605209"/>
                <a:gd name="connsiteX36" fmla="*/ 74658 w 512869"/>
                <a:gd name="connsiteY36" fmla="*/ 389524 h 605209"/>
                <a:gd name="connsiteX37" fmla="*/ 63899 w 512869"/>
                <a:gd name="connsiteY37" fmla="*/ 416116 h 605209"/>
                <a:gd name="connsiteX38" fmla="*/ 37534 w 512869"/>
                <a:gd name="connsiteY38" fmla="*/ 427032 h 605209"/>
                <a:gd name="connsiteX39" fmla="*/ 10924 w 512869"/>
                <a:gd name="connsiteY39" fmla="*/ 416116 h 605209"/>
                <a:gd name="connsiteX40" fmla="*/ 0 w 512869"/>
                <a:gd name="connsiteY40" fmla="*/ 389524 h 605209"/>
                <a:gd name="connsiteX41" fmla="*/ 0 w 512869"/>
                <a:gd name="connsiteY41" fmla="*/ 233169 h 605209"/>
                <a:gd name="connsiteX42" fmla="*/ 10924 w 512869"/>
                <a:gd name="connsiteY42" fmla="*/ 206905 h 605209"/>
                <a:gd name="connsiteX43" fmla="*/ 37534 w 512869"/>
                <a:gd name="connsiteY43" fmla="*/ 196071 h 605209"/>
                <a:gd name="connsiteX44" fmla="*/ 333272 w 512869"/>
                <a:gd name="connsiteY44" fmla="*/ 100763 h 605209"/>
                <a:gd name="connsiteX45" fmla="*/ 323245 w 512869"/>
                <a:gd name="connsiteY45" fmla="*/ 104948 h 605209"/>
                <a:gd name="connsiteX46" fmla="*/ 319053 w 512869"/>
                <a:gd name="connsiteY46" fmla="*/ 114877 h 605209"/>
                <a:gd name="connsiteX47" fmla="*/ 323245 w 512869"/>
                <a:gd name="connsiteY47" fmla="*/ 124887 h 605209"/>
                <a:gd name="connsiteX48" fmla="*/ 333272 w 512869"/>
                <a:gd name="connsiteY48" fmla="*/ 129072 h 605209"/>
                <a:gd name="connsiteX49" fmla="*/ 343134 w 512869"/>
                <a:gd name="connsiteY49" fmla="*/ 124887 h 605209"/>
                <a:gd name="connsiteX50" fmla="*/ 347079 w 512869"/>
                <a:gd name="connsiteY50" fmla="*/ 114877 h 605209"/>
                <a:gd name="connsiteX51" fmla="*/ 343134 w 512869"/>
                <a:gd name="connsiteY51" fmla="*/ 104948 h 605209"/>
                <a:gd name="connsiteX52" fmla="*/ 333272 w 512869"/>
                <a:gd name="connsiteY52" fmla="*/ 100763 h 605209"/>
                <a:gd name="connsiteX53" fmla="*/ 179584 w 512869"/>
                <a:gd name="connsiteY53" fmla="*/ 100763 h 605209"/>
                <a:gd name="connsiteX54" fmla="*/ 169722 w 512869"/>
                <a:gd name="connsiteY54" fmla="*/ 104948 h 605209"/>
                <a:gd name="connsiteX55" fmla="*/ 165777 w 512869"/>
                <a:gd name="connsiteY55" fmla="*/ 114877 h 605209"/>
                <a:gd name="connsiteX56" fmla="*/ 169722 w 512869"/>
                <a:gd name="connsiteY56" fmla="*/ 124887 h 605209"/>
                <a:gd name="connsiteX57" fmla="*/ 179584 w 512869"/>
                <a:gd name="connsiteY57" fmla="*/ 129072 h 605209"/>
                <a:gd name="connsiteX58" fmla="*/ 189611 w 512869"/>
                <a:gd name="connsiteY58" fmla="*/ 124887 h 605209"/>
                <a:gd name="connsiteX59" fmla="*/ 193803 w 512869"/>
                <a:gd name="connsiteY59" fmla="*/ 114877 h 605209"/>
                <a:gd name="connsiteX60" fmla="*/ 189611 w 512869"/>
                <a:gd name="connsiteY60" fmla="*/ 104948 h 605209"/>
                <a:gd name="connsiteX61" fmla="*/ 179584 w 512869"/>
                <a:gd name="connsiteY61" fmla="*/ 100763 h 605209"/>
                <a:gd name="connsiteX62" fmla="*/ 149751 w 512869"/>
                <a:gd name="connsiteY62" fmla="*/ 741 h 605209"/>
                <a:gd name="connsiteX63" fmla="*/ 156983 w 512869"/>
                <a:gd name="connsiteY63" fmla="*/ 2874 h 605209"/>
                <a:gd name="connsiteX64" fmla="*/ 183201 w 512869"/>
                <a:gd name="connsiteY64" fmla="*/ 50957 h 605209"/>
                <a:gd name="connsiteX65" fmla="*/ 256428 w 512869"/>
                <a:gd name="connsiteY65" fmla="*/ 35613 h 605209"/>
                <a:gd name="connsiteX66" fmla="*/ 329655 w 512869"/>
                <a:gd name="connsiteY66" fmla="*/ 50957 h 605209"/>
                <a:gd name="connsiteX67" fmla="*/ 355873 w 512869"/>
                <a:gd name="connsiteY67" fmla="*/ 2874 h 605209"/>
                <a:gd name="connsiteX68" fmla="*/ 363105 w 512869"/>
                <a:gd name="connsiteY68" fmla="*/ 741 h 605209"/>
                <a:gd name="connsiteX69" fmla="*/ 364995 w 512869"/>
                <a:gd name="connsiteY69" fmla="*/ 8044 h 605209"/>
                <a:gd name="connsiteX70" fmla="*/ 339107 w 512869"/>
                <a:gd name="connsiteY70" fmla="*/ 55634 h 605209"/>
                <a:gd name="connsiteX71" fmla="*/ 401403 w 512869"/>
                <a:gd name="connsiteY71" fmla="*/ 111430 h 605209"/>
                <a:gd name="connsiteX72" fmla="*/ 424662 w 512869"/>
                <a:gd name="connsiteY72" fmla="*/ 189791 h 605209"/>
                <a:gd name="connsiteX73" fmla="*/ 87783 w 512869"/>
                <a:gd name="connsiteY73" fmla="*/ 189791 h 605209"/>
                <a:gd name="connsiteX74" fmla="*/ 111124 w 512869"/>
                <a:gd name="connsiteY74" fmla="*/ 111430 h 605209"/>
                <a:gd name="connsiteX75" fmla="*/ 173749 w 512869"/>
                <a:gd name="connsiteY75" fmla="*/ 55634 h 605209"/>
                <a:gd name="connsiteX76" fmla="*/ 147943 w 512869"/>
                <a:gd name="connsiteY76" fmla="*/ 8044 h 605209"/>
                <a:gd name="connsiteX77" fmla="*/ 149751 w 512869"/>
                <a:gd name="connsiteY77" fmla="*/ 741 h 605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512869" h="605209">
                  <a:moveTo>
                    <a:pt x="89265" y="202986"/>
                  </a:moveTo>
                  <a:lnTo>
                    <a:pt x="423604" y="202986"/>
                  </a:lnTo>
                  <a:lnTo>
                    <a:pt x="423604" y="445173"/>
                  </a:lnTo>
                  <a:cubicBezTo>
                    <a:pt x="423604" y="456335"/>
                    <a:pt x="419741" y="465773"/>
                    <a:pt x="411933" y="473570"/>
                  </a:cubicBezTo>
                  <a:cubicBezTo>
                    <a:pt x="404126" y="481284"/>
                    <a:pt x="394838" y="485223"/>
                    <a:pt x="383907" y="485223"/>
                  </a:cubicBezTo>
                  <a:lnTo>
                    <a:pt x="356539" y="485223"/>
                  </a:lnTo>
                  <a:lnTo>
                    <a:pt x="356539" y="567785"/>
                  </a:lnTo>
                  <a:cubicBezTo>
                    <a:pt x="356539" y="578208"/>
                    <a:pt x="352923" y="586990"/>
                    <a:pt x="345690" y="594294"/>
                  </a:cubicBezTo>
                  <a:cubicBezTo>
                    <a:pt x="338375" y="601598"/>
                    <a:pt x="329499" y="605209"/>
                    <a:pt x="319061" y="605209"/>
                  </a:cubicBezTo>
                  <a:cubicBezTo>
                    <a:pt x="308624" y="605209"/>
                    <a:pt x="299747" y="601598"/>
                    <a:pt x="292515" y="594294"/>
                  </a:cubicBezTo>
                  <a:cubicBezTo>
                    <a:pt x="285200" y="586990"/>
                    <a:pt x="281584" y="578208"/>
                    <a:pt x="281584" y="567785"/>
                  </a:cubicBezTo>
                  <a:lnTo>
                    <a:pt x="281584" y="485223"/>
                  </a:lnTo>
                  <a:lnTo>
                    <a:pt x="231285" y="485223"/>
                  </a:lnTo>
                  <a:lnTo>
                    <a:pt x="231285" y="567785"/>
                  </a:lnTo>
                  <a:cubicBezTo>
                    <a:pt x="231285" y="578208"/>
                    <a:pt x="227669" y="586990"/>
                    <a:pt x="220354" y="594294"/>
                  </a:cubicBezTo>
                  <a:cubicBezTo>
                    <a:pt x="213122" y="601598"/>
                    <a:pt x="204245" y="605209"/>
                    <a:pt x="193808" y="605209"/>
                  </a:cubicBezTo>
                  <a:cubicBezTo>
                    <a:pt x="183616" y="605209"/>
                    <a:pt x="174822" y="601598"/>
                    <a:pt x="167590" y="594294"/>
                  </a:cubicBezTo>
                  <a:cubicBezTo>
                    <a:pt x="160275" y="586990"/>
                    <a:pt x="156659" y="578208"/>
                    <a:pt x="156659" y="567785"/>
                  </a:cubicBezTo>
                  <a:lnTo>
                    <a:pt x="156248" y="485141"/>
                  </a:lnTo>
                  <a:lnTo>
                    <a:pt x="129290" y="485141"/>
                  </a:lnTo>
                  <a:cubicBezTo>
                    <a:pt x="118113" y="485141"/>
                    <a:pt x="108661" y="481284"/>
                    <a:pt x="100936" y="473570"/>
                  </a:cubicBezTo>
                  <a:cubicBezTo>
                    <a:pt x="93128" y="465773"/>
                    <a:pt x="89265" y="456335"/>
                    <a:pt x="89265" y="445173"/>
                  </a:cubicBezTo>
                  <a:close/>
                  <a:moveTo>
                    <a:pt x="475299" y="196071"/>
                  </a:moveTo>
                  <a:cubicBezTo>
                    <a:pt x="485740" y="196071"/>
                    <a:pt x="494618" y="199600"/>
                    <a:pt x="501935" y="206741"/>
                  </a:cubicBezTo>
                  <a:cubicBezTo>
                    <a:pt x="509170" y="213882"/>
                    <a:pt x="512869" y="222746"/>
                    <a:pt x="512869" y="233169"/>
                  </a:cubicBezTo>
                  <a:lnTo>
                    <a:pt x="512869" y="389524"/>
                  </a:lnTo>
                  <a:cubicBezTo>
                    <a:pt x="512869" y="399947"/>
                    <a:pt x="509170" y="408811"/>
                    <a:pt x="501935" y="416116"/>
                  </a:cubicBezTo>
                  <a:cubicBezTo>
                    <a:pt x="494618" y="423339"/>
                    <a:pt x="485740" y="427032"/>
                    <a:pt x="475299" y="427032"/>
                  </a:cubicBezTo>
                  <a:cubicBezTo>
                    <a:pt x="465105" y="427032"/>
                    <a:pt x="456391" y="423339"/>
                    <a:pt x="449074" y="416116"/>
                  </a:cubicBezTo>
                  <a:cubicBezTo>
                    <a:pt x="441839" y="408811"/>
                    <a:pt x="438140" y="399947"/>
                    <a:pt x="438140" y="389524"/>
                  </a:cubicBezTo>
                  <a:lnTo>
                    <a:pt x="438140" y="233169"/>
                  </a:lnTo>
                  <a:cubicBezTo>
                    <a:pt x="438140" y="222746"/>
                    <a:pt x="441839" y="213882"/>
                    <a:pt x="449074" y="206741"/>
                  </a:cubicBezTo>
                  <a:cubicBezTo>
                    <a:pt x="456391" y="199600"/>
                    <a:pt x="465105" y="196071"/>
                    <a:pt x="475299" y="196071"/>
                  </a:cubicBezTo>
                  <a:close/>
                  <a:moveTo>
                    <a:pt x="37534" y="196071"/>
                  </a:moveTo>
                  <a:cubicBezTo>
                    <a:pt x="47719" y="196071"/>
                    <a:pt x="56425" y="199682"/>
                    <a:pt x="63734" y="206905"/>
                  </a:cubicBezTo>
                  <a:cubicBezTo>
                    <a:pt x="70962" y="214210"/>
                    <a:pt x="74658" y="222910"/>
                    <a:pt x="74658" y="233169"/>
                  </a:cubicBezTo>
                  <a:lnTo>
                    <a:pt x="74658" y="389524"/>
                  </a:lnTo>
                  <a:cubicBezTo>
                    <a:pt x="74658" y="399947"/>
                    <a:pt x="71044" y="408811"/>
                    <a:pt x="63899" y="416116"/>
                  </a:cubicBezTo>
                  <a:cubicBezTo>
                    <a:pt x="56753" y="423339"/>
                    <a:pt x="47965" y="427032"/>
                    <a:pt x="37534" y="427032"/>
                  </a:cubicBezTo>
                  <a:cubicBezTo>
                    <a:pt x="27104" y="427032"/>
                    <a:pt x="18233" y="423339"/>
                    <a:pt x="10924" y="416116"/>
                  </a:cubicBezTo>
                  <a:cubicBezTo>
                    <a:pt x="3696" y="408811"/>
                    <a:pt x="0" y="399947"/>
                    <a:pt x="0" y="389524"/>
                  </a:cubicBezTo>
                  <a:lnTo>
                    <a:pt x="0" y="233169"/>
                  </a:lnTo>
                  <a:cubicBezTo>
                    <a:pt x="0" y="222910"/>
                    <a:pt x="3696" y="214210"/>
                    <a:pt x="10924" y="206905"/>
                  </a:cubicBezTo>
                  <a:cubicBezTo>
                    <a:pt x="18233" y="199682"/>
                    <a:pt x="27104" y="196071"/>
                    <a:pt x="37534" y="196071"/>
                  </a:cubicBezTo>
                  <a:close/>
                  <a:moveTo>
                    <a:pt x="333272" y="100763"/>
                  </a:moveTo>
                  <a:cubicBezTo>
                    <a:pt x="329409" y="100763"/>
                    <a:pt x="326039" y="102158"/>
                    <a:pt x="323245" y="104948"/>
                  </a:cubicBezTo>
                  <a:cubicBezTo>
                    <a:pt x="320451" y="107738"/>
                    <a:pt x="319053" y="111020"/>
                    <a:pt x="319053" y="114877"/>
                  </a:cubicBezTo>
                  <a:cubicBezTo>
                    <a:pt x="319053" y="118815"/>
                    <a:pt x="320451" y="122097"/>
                    <a:pt x="323245" y="124887"/>
                  </a:cubicBezTo>
                  <a:cubicBezTo>
                    <a:pt x="326039" y="127677"/>
                    <a:pt x="329409" y="129072"/>
                    <a:pt x="333272" y="129072"/>
                  </a:cubicBezTo>
                  <a:cubicBezTo>
                    <a:pt x="337134" y="129072"/>
                    <a:pt x="340422" y="127677"/>
                    <a:pt x="343134" y="124887"/>
                  </a:cubicBezTo>
                  <a:cubicBezTo>
                    <a:pt x="345764" y="122097"/>
                    <a:pt x="347079" y="118815"/>
                    <a:pt x="347079" y="114877"/>
                  </a:cubicBezTo>
                  <a:cubicBezTo>
                    <a:pt x="347079" y="111020"/>
                    <a:pt x="345764" y="107738"/>
                    <a:pt x="343134" y="104948"/>
                  </a:cubicBezTo>
                  <a:cubicBezTo>
                    <a:pt x="340422" y="102158"/>
                    <a:pt x="337134" y="100763"/>
                    <a:pt x="333272" y="100763"/>
                  </a:cubicBezTo>
                  <a:close/>
                  <a:moveTo>
                    <a:pt x="179584" y="100763"/>
                  </a:moveTo>
                  <a:cubicBezTo>
                    <a:pt x="175722" y="100763"/>
                    <a:pt x="172434" y="102158"/>
                    <a:pt x="169722" y="104948"/>
                  </a:cubicBezTo>
                  <a:cubicBezTo>
                    <a:pt x="167092" y="107738"/>
                    <a:pt x="165777" y="111020"/>
                    <a:pt x="165777" y="114877"/>
                  </a:cubicBezTo>
                  <a:cubicBezTo>
                    <a:pt x="165777" y="118815"/>
                    <a:pt x="167092" y="122097"/>
                    <a:pt x="169722" y="124887"/>
                  </a:cubicBezTo>
                  <a:cubicBezTo>
                    <a:pt x="172434" y="127677"/>
                    <a:pt x="175722" y="129072"/>
                    <a:pt x="179584" y="129072"/>
                  </a:cubicBezTo>
                  <a:cubicBezTo>
                    <a:pt x="183447" y="129072"/>
                    <a:pt x="186817" y="127677"/>
                    <a:pt x="189611" y="124887"/>
                  </a:cubicBezTo>
                  <a:cubicBezTo>
                    <a:pt x="192405" y="122097"/>
                    <a:pt x="193803" y="118815"/>
                    <a:pt x="193803" y="114877"/>
                  </a:cubicBezTo>
                  <a:cubicBezTo>
                    <a:pt x="193803" y="111020"/>
                    <a:pt x="192405" y="107738"/>
                    <a:pt x="189611" y="104948"/>
                  </a:cubicBezTo>
                  <a:cubicBezTo>
                    <a:pt x="186817" y="102158"/>
                    <a:pt x="183447" y="100763"/>
                    <a:pt x="179584" y="100763"/>
                  </a:cubicBezTo>
                  <a:close/>
                  <a:moveTo>
                    <a:pt x="149751" y="741"/>
                  </a:moveTo>
                  <a:cubicBezTo>
                    <a:pt x="152874" y="-736"/>
                    <a:pt x="155340" y="2"/>
                    <a:pt x="156983" y="2874"/>
                  </a:cubicBezTo>
                  <a:lnTo>
                    <a:pt x="183201" y="50957"/>
                  </a:lnTo>
                  <a:cubicBezTo>
                    <a:pt x="206295" y="40701"/>
                    <a:pt x="230704" y="35613"/>
                    <a:pt x="256428" y="35613"/>
                  </a:cubicBezTo>
                  <a:cubicBezTo>
                    <a:pt x="282152" y="35613"/>
                    <a:pt x="306561" y="40701"/>
                    <a:pt x="329655" y="50957"/>
                  </a:cubicBezTo>
                  <a:lnTo>
                    <a:pt x="355873" y="2874"/>
                  </a:lnTo>
                  <a:cubicBezTo>
                    <a:pt x="357598" y="2"/>
                    <a:pt x="359982" y="-736"/>
                    <a:pt x="363105" y="741"/>
                  </a:cubicBezTo>
                  <a:cubicBezTo>
                    <a:pt x="366064" y="2464"/>
                    <a:pt x="366639" y="4843"/>
                    <a:pt x="364995" y="8044"/>
                  </a:cubicBezTo>
                  <a:lnTo>
                    <a:pt x="339107" y="55634"/>
                  </a:lnTo>
                  <a:cubicBezTo>
                    <a:pt x="365077" y="69009"/>
                    <a:pt x="385870" y="87553"/>
                    <a:pt x="401403" y="111430"/>
                  </a:cubicBezTo>
                  <a:cubicBezTo>
                    <a:pt x="416937" y="135308"/>
                    <a:pt x="424662" y="161483"/>
                    <a:pt x="424662" y="189791"/>
                  </a:cubicBezTo>
                  <a:lnTo>
                    <a:pt x="87783" y="189791"/>
                  </a:lnTo>
                  <a:cubicBezTo>
                    <a:pt x="87783" y="161483"/>
                    <a:pt x="95591" y="135308"/>
                    <a:pt x="111124" y="111430"/>
                  </a:cubicBezTo>
                  <a:cubicBezTo>
                    <a:pt x="126657" y="87553"/>
                    <a:pt x="147532" y="69009"/>
                    <a:pt x="173749" y="55634"/>
                  </a:cubicBezTo>
                  <a:lnTo>
                    <a:pt x="147943" y="8044"/>
                  </a:lnTo>
                  <a:cubicBezTo>
                    <a:pt x="146217" y="4843"/>
                    <a:pt x="146792" y="2464"/>
                    <a:pt x="149751" y="7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" name="IconShape2"/>
            <p:cNvSpPr/>
            <p:nvPr/>
          </p:nvSpPr>
          <p:spPr bwMode="auto">
            <a:xfrm>
              <a:off x="7907634" y="2236019"/>
              <a:ext cx="303262" cy="358776"/>
            </a:xfrm>
            <a:custGeom>
              <a:avLst/>
              <a:gdLst>
                <a:gd name="connsiteX0" fmla="*/ 89265 w 512869"/>
                <a:gd name="connsiteY0" fmla="*/ 202986 h 605209"/>
                <a:gd name="connsiteX1" fmla="*/ 423604 w 512869"/>
                <a:gd name="connsiteY1" fmla="*/ 202986 h 605209"/>
                <a:gd name="connsiteX2" fmla="*/ 423604 w 512869"/>
                <a:gd name="connsiteY2" fmla="*/ 445173 h 605209"/>
                <a:gd name="connsiteX3" fmla="*/ 411933 w 512869"/>
                <a:gd name="connsiteY3" fmla="*/ 473570 h 605209"/>
                <a:gd name="connsiteX4" fmla="*/ 383907 w 512869"/>
                <a:gd name="connsiteY4" fmla="*/ 485223 h 605209"/>
                <a:gd name="connsiteX5" fmla="*/ 356539 w 512869"/>
                <a:gd name="connsiteY5" fmla="*/ 485223 h 605209"/>
                <a:gd name="connsiteX6" fmla="*/ 356539 w 512869"/>
                <a:gd name="connsiteY6" fmla="*/ 567785 h 605209"/>
                <a:gd name="connsiteX7" fmla="*/ 345690 w 512869"/>
                <a:gd name="connsiteY7" fmla="*/ 594294 h 605209"/>
                <a:gd name="connsiteX8" fmla="*/ 319061 w 512869"/>
                <a:gd name="connsiteY8" fmla="*/ 605209 h 605209"/>
                <a:gd name="connsiteX9" fmla="*/ 292515 w 512869"/>
                <a:gd name="connsiteY9" fmla="*/ 594294 h 605209"/>
                <a:gd name="connsiteX10" fmla="*/ 281584 w 512869"/>
                <a:gd name="connsiteY10" fmla="*/ 567785 h 605209"/>
                <a:gd name="connsiteX11" fmla="*/ 281584 w 512869"/>
                <a:gd name="connsiteY11" fmla="*/ 485223 h 605209"/>
                <a:gd name="connsiteX12" fmla="*/ 231285 w 512869"/>
                <a:gd name="connsiteY12" fmla="*/ 485223 h 605209"/>
                <a:gd name="connsiteX13" fmla="*/ 231285 w 512869"/>
                <a:gd name="connsiteY13" fmla="*/ 567785 h 605209"/>
                <a:gd name="connsiteX14" fmla="*/ 220354 w 512869"/>
                <a:gd name="connsiteY14" fmla="*/ 594294 h 605209"/>
                <a:gd name="connsiteX15" fmla="*/ 193808 w 512869"/>
                <a:gd name="connsiteY15" fmla="*/ 605209 h 605209"/>
                <a:gd name="connsiteX16" fmla="*/ 167590 w 512869"/>
                <a:gd name="connsiteY16" fmla="*/ 594294 h 605209"/>
                <a:gd name="connsiteX17" fmla="*/ 156659 w 512869"/>
                <a:gd name="connsiteY17" fmla="*/ 567785 h 605209"/>
                <a:gd name="connsiteX18" fmla="*/ 156248 w 512869"/>
                <a:gd name="connsiteY18" fmla="*/ 485141 h 605209"/>
                <a:gd name="connsiteX19" fmla="*/ 129290 w 512869"/>
                <a:gd name="connsiteY19" fmla="*/ 485141 h 605209"/>
                <a:gd name="connsiteX20" fmla="*/ 100936 w 512869"/>
                <a:gd name="connsiteY20" fmla="*/ 473570 h 605209"/>
                <a:gd name="connsiteX21" fmla="*/ 89265 w 512869"/>
                <a:gd name="connsiteY21" fmla="*/ 445173 h 605209"/>
                <a:gd name="connsiteX22" fmla="*/ 475299 w 512869"/>
                <a:gd name="connsiteY22" fmla="*/ 196071 h 605209"/>
                <a:gd name="connsiteX23" fmla="*/ 501935 w 512869"/>
                <a:gd name="connsiteY23" fmla="*/ 206741 h 605209"/>
                <a:gd name="connsiteX24" fmla="*/ 512869 w 512869"/>
                <a:gd name="connsiteY24" fmla="*/ 233169 h 605209"/>
                <a:gd name="connsiteX25" fmla="*/ 512869 w 512869"/>
                <a:gd name="connsiteY25" fmla="*/ 389524 h 605209"/>
                <a:gd name="connsiteX26" fmla="*/ 501935 w 512869"/>
                <a:gd name="connsiteY26" fmla="*/ 416116 h 605209"/>
                <a:gd name="connsiteX27" fmla="*/ 475299 w 512869"/>
                <a:gd name="connsiteY27" fmla="*/ 427032 h 605209"/>
                <a:gd name="connsiteX28" fmla="*/ 449074 w 512869"/>
                <a:gd name="connsiteY28" fmla="*/ 416116 h 605209"/>
                <a:gd name="connsiteX29" fmla="*/ 438140 w 512869"/>
                <a:gd name="connsiteY29" fmla="*/ 389524 h 605209"/>
                <a:gd name="connsiteX30" fmla="*/ 438140 w 512869"/>
                <a:gd name="connsiteY30" fmla="*/ 233169 h 605209"/>
                <a:gd name="connsiteX31" fmla="*/ 449074 w 512869"/>
                <a:gd name="connsiteY31" fmla="*/ 206741 h 605209"/>
                <a:gd name="connsiteX32" fmla="*/ 475299 w 512869"/>
                <a:gd name="connsiteY32" fmla="*/ 196071 h 605209"/>
                <a:gd name="connsiteX33" fmla="*/ 37534 w 512869"/>
                <a:gd name="connsiteY33" fmla="*/ 196071 h 605209"/>
                <a:gd name="connsiteX34" fmla="*/ 63734 w 512869"/>
                <a:gd name="connsiteY34" fmla="*/ 206905 h 605209"/>
                <a:gd name="connsiteX35" fmla="*/ 74658 w 512869"/>
                <a:gd name="connsiteY35" fmla="*/ 233169 h 605209"/>
                <a:gd name="connsiteX36" fmla="*/ 74658 w 512869"/>
                <a:gd name="connsiteY36" fmla="*/ 389524 h 605209"/>
                <a:gd name="connsiteX37" fmla="*/ 63899 w 512869"/>
                <a:gd name="connsiteY37" fmla="*/ 416116 h 605209"/>
                <a:gd name="connsiteX38" fmla="*/ 37534 w 512869"/>
                <a:gd name="connsiteY38" fmla="*/ 427032 h 605209"/>
                <a:gd name="connsiteX39" fmla="*/ 10924 w 512869"/>
                <a:gd name="connsiteY39" fmla="*/ 416116 h 605209"/>
                <a:gd name="connsiteX40" fmla="*/ 0 w 512869"/>
                <a:gd name="connsiteY40" fmla="*/ 389524 h 605209"/>
                <a:gd name="connsiteX41" fmla="*/ 0 w 512869"/>
                <a:gd name="connsiteY41" fmla="*/ 233169 h 605209"/>
                <a:gd name="connsiteX42" fmla="*/ 10924 w 512869"/>
                <a:gd name="connsiteY42" fmla="*/ 206905 h 605209"/>
                <a:gd name="connsiteX43" fmla="*/ 37534 w 512869"/>
                <a:gd name="connsiteY43" fmla="*/ 196071 h 605209"/>
                <a:gd name="connsiteX44" fmla="*/ 333272 w 512869"/>
                <a:gd name="connsiteY44" fmla="*/ 100763 h 605209"/>
                <a:gd name="connsiteX45" fmla="*/ 323245 w 512869"/>
                <a:gd name="connsiteY45" fmla="*/ 104948 h 605209"/>
                <a:gd name="connsiteX46" fmla="*/ 319053 w 512869"/>
                <a:gd name="connsiteY46" fmla="*/ 114877 h 605209"/>
                <a:gd name="connsiteX47" fmla="*/ 323245 w 512869"/>
                <a:gd name="connsiteY47" fmla="*/ 124887 h 605209"/>
                <a:gd name="connsiteX48" fmla="*/ 333272 w 512869"/>
                <a:gd name="connsiteY48" fmla="*/ 129072 h 605209"/>
                <a:gd name="connsiteX49" fmla="*/ 343134 w 512869"/>
                <a:gd name="connsiteY49" fmla="*/ 124887 h 605209"/>
                <a:gd name="connsiteX50" fmla="*/ 347079 w 512869"/>
                <a:gd name="connsiteY50" fmla="*/ 114877 h 605209"/>
                <a:gd name="connsiteX51" fmla="*/ 343134 w 512869"/>
                <a:gd name="connsiteY51" fmla="*/ 104948 h 605209"/>
                <a:gd name="connsiteX52" fmla="*/ 333272 w 512869"/>
                <a:gd name="connsiteY52" fmla="*/ 100763 h 605209"/>
                <a:gd name="connsiteX53" fmla="*/ 179584 w 512869"/>
                <a:gd name="connsiteY53" fmla="*/ 100763 h 605209"/>
                <a:gd name="connsiteX54" fmla="*/ 169722 w 512869"/>
                <a:gd name="connsiteY54" fmla="*/ 104948 h 605209"/>
                <a:gd name="connsiteX55" fmla="*/ 165777 w 512869"/>
                <a:gd name="connsiteY55" fmla="*/ 114877 h 605209"/>
                <a:gd name="connsiteX56" fmla="*/ 169722 w 512869"/>
                <a:gd name="connsiteY56" fmla="*/ 124887 h 605209"/>
                <a:gd name="connsiteX57" fmla="*/ 179584 w 512869"/>
                <a:gd name="connsiteY57" fmla="*/ 129072 h 605209"/>
                <a:gd name="connsiteX58" fmla="*/ 189611 w 512869"/>
                <a:gd name="connsiteY58" fmla="*/ 124887 h 605209"/>
                <a:gd name="connsiteX59" fmla="*/ 193803 w 512869"/>
                <a:gd name="connsiteY59" fmla="*/ 114877 h 605209"/>
                <a:gd name="connsiteX60" fmla="*/ 189611 w 512869"/>
                <a:gd name="connsiteY60" fmla="*/ 104948 h 605209"/>
                <a:gd name="connsiteX61" fmla="*/ 179584 w 512869"/>
                <a:gd name="connsiteY61" fmla="*/ 100763 h 605209"/>
                <a:gd name="connsiteX62" fmla="*/ 149751 w 512869"/>
                <a:gd name="connsiteY62" fmla="*/ 741 h 605209"/>
                <a:gd name="connsiteX63" fmla="*/ 156983 w 512869"/>
                <a:gd name="connsiteY63" fmla="*/ 2874 h 605209"/>
                <a:gd name="connsiteX64" fmla="*/ 183201 w 512869"/>
                <a:gd name="connsiteY64" fmla="*/ 50957 h 605209"/>
                <a:gd name="connsiteX65" fmla="*/ 256428 w 512869"/>
                <a:gd name="connsiteY65" fmla="*/ 35613 h 605209"/>
                <a:gd name="connsiteX66" fmla="*/ 329655 w 512869"/>
                <a:gd name="connsiteY66" fmla="*/ 50957 h 605209"/>
                <a:gd name="connsiteX67" fmla="*/ 355873 w 512869"/>
                <a:gd name="connsiteY67" fmla="*/ 2874 h 605209"/>
                <a:gd name="connsiteX68" fmla="*/ 363105 w 512869"/>
                <a:gd name="connsiteY68" fmla="*/ 741 h 605209"/>
                <a:gd name="connsiteX69" fmla="*/ 364995 w 512869"/>
                <a:gd name="connsiteY69" fmla="*/ 8044 h 605209"/>
                <a:gd name="connsiteX70" fmla="*/ 339107 w 512869"/>
                <a:gd name="connsiteY70" fmla="*/ 55634 h 605209"/>
                <a:gd name="connsiteX71" fmla="*/ 401403 w 512869"/>
                <a:gd name="connsiteY71" fmla="*/ 111430 h 605209"/>
                <a:gd name="connsiteX72" fmla="*/ 424662 w 512869"/>
                <a:gd name="connsiteY72" fmla="*/ 189791 h 605209"/>
                <a:gd name="connsiteX73" fmla="*/ 87783 w 512869"/>
                <a:gd name="connsiteY73" fmla="*/ 189791 h 605209"/>
                <a:gd name="connsiteX74" fmla="*/ 111124 w 512869"/>
                <a:gd name="connsiteY74" fmla="*/ 111430 h 605209"/>
                <a:gd name="connsiteX75" fmla="*/ 173749 w 512869"/>
                <a:gd name="connsiteY75" fmla="*/ 55634 h 605209"/>
                <a:gd name="connsiteX76" fmla="*/ 147943 w 512869"/>
                <a:gd name="connsiteY76" fmla="*/ 8044 h 605209"/>
                <a:gd name="connsiteX77" fmla="*/ 149751 w 512869"/>
                <a:gd name="connsiteY77" fmla="*/ 741 h 605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512869" h="605209">
                  <a:moveTo>
                    <a:pt x="89265" y="202986"/>
                  </a:moveTo>
                  <a:lnTo>
                    <a:pt x="423604" y="202986"/>
                  </a:lnTo>
                  <a:lnTo>
                    <a:pt x="423604" y="445173"/>
                  </a:lnTo>
                  <a:cubicBezTo>
                    <a:pt x="423604" y="456335"/>
                    <a:pt x="419741" y="465773"/>
                    <a:pt x="411933" y="473570"/>
                  </a:cubicBezTo>
                  <a:cubicBezTo>
                    <a:pt x="404126" y="481284"/>
                    <a:pt x="394838" y="485223"/>
                    <a:pt x="383907" y="485223"/>
                  </a:cubicBezTo>
                  <a:lnTo>
                    <a:pt x="356539" y="485223"/>
                  </a:lnTo>
                  <a:lnTo>
                    <a:pt x="356539" y="567785"/>
                  </a:lnTo>
                  <a:cubicBezTo>
                    <a:pt x="356539" y="578208"/>
                    <a:pt x="352923" y="586990"/>
                    <a:pt x="345690" y="594294"/>
                  </a:cubicBezTo>
                  <a:cubicBezTo>
                    <a:pt x="338375" y="601598"/>
                    <a:pt x="329499" y="605209"/>
                    <a:pt x="319061" y="605209"/>
                  </a:cubicBezTo>
                  <a:cubicBezTo>
                    <a:pt x="308624" y="605209"/>
                    <a:pt x="299747" y="601598"/>
                    <a:pt x="292515" y="594294"/>
                  </a:cubicBezTo>
                  <a:cubicBezTo>
                    <a:pt x="285200" y="586990"/>
                    <a:pt x="281584" y="578208"/>
                    <a:pt x="281584" y="567785"/>
                  </a:cubicBezTo>
                  <a:lnTo>
                    <a:pt x="281584" y="485223"/>
                  </a:lnTo>
                  <a:lnTo>
                    <a:pt x="231285" y="485223"/>
                  </a:lnTo>
                  <a:lnTo>
                    <a:pt x="231285" y="567785"/>
                  </a:lnTo>
                  <a:cubicBezTo>
                    <a:pt x="231285" y="578208"/>
                    <a:pt x="227669" y="586990"/>
                    <a:pt x="220354" y="594294"/>
                  </a:cubicBezTo>
                  <a:cubicBezTo>
                    <a:pt x="213122" y="601598"/>
                    <a:pt x="204245" y="605209"/>
                    <a:pt x="193808" y="605209"/>
                  </a:cubicBezTo>
                  <a:cubicBezTo>
                    <a:pt x="183616" y="605209"/>
                    <a:pt x="174822" y="601598"/>
                    <a:pt x="167590" y="594294"/>
                  </a:cubicBezTo>
                  <a:cubicBezTo>
                    <a:pt x="160275" y="586990"/>
                    <a:pt x="156659" y="578208"/>
                    <a:pt x="156659" y="567785"/>
                  </a:cubicBezTo>
                  <a:lnTo>
                    <a:pt x="156248" y="485141"/>
                  </a:lnTo>
                  <a:lnTo>
                    <a:pt x="129290" y="485141"/>
                  </a:lnTo>
                  <a:cubicBezTo>
                    <a:pt x="118113" y="485141"/>
                    <a:pt x="108661" y="481284"/>
                    <a:pt x="100936" y="473570"/>
                  </a:cubicBezTo>
                  <a:cubicBezTo>
                    <a:pt x="93128" y="465773"/>
                    <a:pt x="89265" y="456335"/>
                    <a:pt x="89265" y="445173"/>
                  </a:cubicBezTo>
                  <a:close/>
                  <a:moveTo>
                    <a:pt x="475299" y="196071"/>
                  </a:moveTo>
                  <a:cubicBezTo>
                    <a:pt x="485740" y="196071"/>
                    <a:pt x="494618" y="199600"/>
                    <a:pt x="501935" y="206741"/>
                  </a:cubicBezTo>
                  <a:cubicBezTo>
                    <a:pt x="509170" y="213882"/>
                    <a:pt x="512869" y="222746"/>
                    <a:pt x="512869" y="233169"/>
                  </a:cubicBezTo>
                  <a:lnTo>
                    <a:pt x="512869" y="389524"/>
                  </a:lnTo>
                  <a:cubicBezTo>
                    <a:pt x="512869" y="399947"/>
                    <a:pt x="509170" y="408811"/>
                    <a:pt x="501935" y="416116"/>
                  </a:cubicBezTo>
                  <a:cubicBezTo>
                    <a:pt x="494618" y="423339"/>
                    <a:pt x="485740" y="427032"/>
                    <a:pt x="475299" y="427032"/>
                  </a:cubicBezTo>
                  <a:cubicBezTo>
                    <a:pt x="465105" y="427032"/>
                    <a:pt x="456391" y="423339"/>
                    <a:pt x="449074" y="416116"/>
                  </a:cubicBezTo>
                  <a:cubicBezTo>
                    <a:pt x="441839" y="408811"/>
                    <a:pt x="438140" y="399947"/>
                    <a:pt x="438140" y="389524"/>
                  </a:cubicBezTo>
                  <a:lnTo>
                    <a:pt x="438140" y="233169"/>
                  </a:lnTo>
                  <a:cubicBezTo>
                    <a:pt x="438140" y="222746"/>
                    <a:pt x="441839" y="213882"/>
                    <a:pt x="449074" y="206741"/>
                  </a:cubicBezTo>
                  <a:cubicBezTo>
                    <a:pt x="456391" y="199600"/>
                    <a:pt x="465105" y="196071"/>
                    <a:pt x="475299" y="196071"/>
                  </a:cubicBezTo>
                  <a:close/>
                  <a:moveTo>
                    <a:pt x="37534" y="196071"/>
                  </a:moveTo>
                  <a:cubicBezTo>
                    <a:pt x="47719" y="196071"/>
                    <a:pt x="56425" y="199682"/>
                    <a:pt x="63734" y="206905"/>
                  </a:cubicBezTo>
                  <a:cubicBezTo>
                    <a:pt x="70962" y="214210"/>
                    <a:pt x="74658" y="222910"/>
                    <a:pt x="74658" y="233169"/>
                  </a:cubicBezTo>
                  <a:lnTo>
                    <a:pt x="74658" y="389524"/>
                  </a:lnTo>
                  <a:cubicBezTo>
                    <a:pt x="74658" y="399947"/>
                    <a:pt x="71044" y="408811"/>
                    <a:pt x="63899" y="416116"/>
                  </a:cubicBezTo>
                  <a:cubicBezTo>
                    <a:pt x="56753" y="423339"/>
                    <a:pt x="47965" y="427032"/>
                    <a:pt x="37534" y="427032"/>
                  </a:cubicBezTo>
                  <a:cubicBezTo>
                    <a:pt x="27104" y="427032"/>
                    <a:pt x="18233" y="423339"/>
                    <a:pt x="10924" y="416116"/>
                  </a:cubicBezTo>
                  <a:cubicBezTo>
                    <a:pt x="3696" y="408811"/>
                    <a:pt x="0" y="399947"/>
                    <a:pt x="0" y="389524"/>
                  </a:cubicBezTo>
                  <a:lnTo>
                    <a:pt x="0" y="233169"/>
                  </a:lnTo>
                  <a:cubicBezTo>
                    <a:pt x="0" y="222910"/>
                    <a:pt x="3696" y="214210"/>
                    <a:pt x="10924" y="206905"/>
                  </a:cubicBezTo>
                  <a:cubicBezTo>
                    <a:pt x="18233" y="199682"/>
                    <a:pt x="27104" y="196071"/>
                    <a:pt x="37534" y="196071"/>
                  </a:cubicBezTo>
                  <a:close/>
                  <a:moveTo>
                    <a:pt x="333272" y="100763"/>
                  </a:moveTo>
                  <a:cubicBezTo>
                    <a:pt x="329409" y="100763"/>
                    <a:pt x="326039" y="102158"/>
                    <a:pt x="323245" y="104948"/>
                  </a:cubicBezTo>
                  <a:cubicBezTo>
                    <a:pt x="320451" y="107738"/>
                    <a:pt x="319053" y="111020"/>
                    <a:pt x="319053" y="114877"/>
                  </a:cubicBezTo>
                  <a:cubicBezTo>
                    <a:pt x="319053" y="118815"/>
                    <a:pt x="320451" y="122097"/>
                    <a:pt x="323245" y="124887"/>
                  </a:cubicBezTo>
                  <a:cubicBezTo>
                    <a:pt x="326039" y="127677"/>
                    <a:pt x="329409" y="129072"/>
                    <a:pt x="333272" y="129072"/>
                  </a:cubicBezTo>
                  <a:cubicBezTo>
                    <a:pt x="337134" y="129072"/>
                    <a:pt x="340422" y="127677"/>
                    <a:pt x="343134" y="124887"/>
                  </a:cubicBezTo>
                  <a:cubicBezTo>
                    <a:pt x="345764" y="122097"/>
                    <a:pt x="347079" y="118815"/>
                    <a:pt x="347079" y="114877"/>
                  </a:cubicBezTo>
                  <a:cubicBezTo>
                    <a:pt x="347079" y="111020"/>
                    <a:pt x="345764" y="107738"/>
                    <a:pt x="343134" y="104948"/>
                  </a:cubicBezTo>
                  <a:cubicBezTo>
                    <a:pt x="340422" y="102158"/>
                    <a:pt x="337134" y="100763"/>
                    <a:pt x="333272" y="100763"/>
                  </a:cubicBezTo>
                  <a:close/>
                  <a:moveTo>
                    <a:pt x="179584" y="100763"/>
                  </a:moveTo>
                  <a:cubicBezTo>
                    <a:pt x="175722" y="100763"/>
                    <a:pt x="172434" y="102158"/>
                    <a:pt x="169722" y="104948"/>
                  </a:cubicBezTo>
                  <a:cubicBezTo>
                    <a:pt x="167092" y="107738"/>
                    <a:pt x="165777" y="111020"/>
                    <a:pt x="165777" y="114877"/>
                  </a:cubicBezTo>
                  <a:cubicBezTo>
                    <a:pt x="165777" y="118815"/>
                    <a:pt x="167092" y="122097"/>
                    <a:pt x="169722" y="124887"/>
                  </a:cubicBezTo>
                  <a:cubicBezTo>
                    <a:pt x="172434" y="127677"/>
                    <a:pt x="175722" y="129072"/>
                    <a:pt x="179584" y="129072"/>
                  </a:cubicBezTo>
                  <a:cubicBezTo>
                    <a:pt x="183447" y="129072"/>
                    <a:pt x="186817" y="127677"/>
                    <a:pt x="189611" y="124887"/>
                  </a:cubicBezTo>
                  <a:cubicBezTo>
                    <a:pt x="192405" y="122097"/>
                    <a:pt x="193803" y="118815"/>
                    <a:pt x="193803" y="114877"/>
                  </a:cubicBezTo>
                  <a:cubicBezTo>
                    <a:pt x="193803" y="111020"/>
                    <a:pt x="192405" y="107738"/>
                    <a:pt x="189611" y="104948"/>
                  </a:cubicBezTo>
                  <a:cubicBezTo>
                    <a:pt x="186817" y="102158"/>
                    <a:pt x="183447" y="100763"/>
                    <a:pt x="179584" y="100763"/>
                  </a:cubicBezTo>
                  <a:close/>
                  <a:moveTo>
                    <a:pt x="149751" y="741"/>
                  </a:moveTo>
                  <a:cubicBezTo>
                    <a:pt x="152874" y="-736"/>
                    <a:pt x="155340" y="2"/>
                    <a:pt x="156983" y="2874"/>
                  </a:cubicBezTo>
                  <a:lnTo>
                    <a:pt x="183201" y="50957"/>
                  </a:lnTo>
                  <a:cubicBezTo>
                    <a:pt x="206295" y="40701"/>
                    <a:pt x="230704" y="35613"/>
                    <a:pt x="256428" y="35613"/>
                  </a:cubicBezTo>
                  <a:cubicBezTo>
                    <a:pt x="282152" y="35613"/>
                    <a:pt x="306561" y="40701"/>
                    <a:pt x="329655" y="50957"/>
                  </a:cubicBezTo>
                  <a:lnTo>
                    <a:pt x="355873" y="2874"/>
                  </a:lnTo>
                  <a:cubicBezTo>
                    <a:pt x="357598" y="2"/>
                    <a:pt x="359982" y="-736"/>
                    <a:pt x="363105" y="741"/>
                  </a:cubicBezTo>
                  <a:cubicBezTo>
                    <a:pt x="366064" y="2464"/>
                    <a:pt x="366639" y="4843"/>
                    <a:pt x="364995" y="8044"/>
                  </a:cubicBezTo>
                  <a:lnTo>
                    <a:pt x="339107" y="55634"/>
                  </a:lnTo>
                  <a:cubicBezTo>
                    <a:pt x="365077" y="69009"/>
                    <a:pt x="385870" y="87553"/>
                    <a:pt x="401403" y="111430"/>
                  </a:cubicBezTo>
                  <a:cubicBezTo>
                    <a:pt x="416937" y="135308"/>
                    <a:pt x="424662" y="161483"/>
                    <a:pt x="424662" y="189791"/>
                  </a:cubicBezTo>
                  <a:lnTo>
                    <a:pt x="87783" y="189791"/>
                  </a:lnTo>
                  <a:cubicBezTo>
                    <a:pt x="87783" y="161483"/>
                    <a:pt x="95591" y="135308"/>
                    <a:pt x="111124" y="111430"/>
                  </a:cubicBezTo>
                  <a:cubicBezTo>
                    <a:pt x="126657" y="87553"/>
                    <a:pt x="147532" y="69009"/>
                    <a:pt x="173749" y="55634"/>
                  </a:cubicBezTo>
                  <a:lnTo>
                    <a:pt x="147943" y="8044"/>
                  </a:lnTo>
                  <a:cubicBezTo>
                    <a:pt x="146217" y="4843"/>
                    <a:pt x="146792" y="2464"/>
                    <a:pt x="149751" y="7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5" name="IconShape3"/>
            <p:cNvSpPr/>
            <p:nvPr/>
          </p:nvSpPr>
          <p:spPr bwMode="auto">
            <a:xfrm>
              <a:off x="6800966" y="2112194"/>
              <a:ext cx="303261" cy="358776"/>
            </a:xfrm>
            <a:custGeom>
              <a:avLst/>
              <a:gdLst>
                <a:gd name="connsiteX0" fmla="*/ 89265 w 512869"/>
                <a:gd name="connsiteY0" fmla="*/ 202986 h 605209"/>
                <a:gd name="connsiteX1" fmla="*/ 423604 w 512869"/>
                <a:gd name="connsiteY1" fmla="*/ 202986 h 605209"/>
                <a:gd name="connsiteX2" fmla="*/ 423604 w 512869"/>
                <a:gd name="connsiteY2" fmla="*/ 445173 h 605209"/>
                <a:gd name="connsiteX3" fmla="*/ 411933 w 512869"/>
                <a:gd name="connsiteY3" fmla="*/ 473570 h 605209"/>
                <a:gd name="connsiteX4" fmla="*/ 383907 w 512869"/>
                <a:gd name="connsiteY4" fmla="*/ 485223 h 605209"/>
                <a:gd name="connsiteX5" fmla="*/ 356539 w 512869"/>
                <a:gd name="connsiteY5" fmla="*/ 485223 h 605209"/>
                <a:gd name="connsiteX6" fmla="*/ 356539 w 512869"/>
                <a:gd name="connsiteY6" fmla="*/ 567785 h 605209"/>
                <a:gd name="connsiteX7" fmla="*/ 345690 w 512869"/>
                <a:gd name="connsiteY7" fmla="*/ 594294 h 605209"/>
                <a:gd name="connsiteX8" fmla="*/ 319061 w 512869"/>
                <a:gd name="connsiteY8" fmla="*/ 605209 h 605209"/>
                <a:gd name="connsiteX9" fmla="*/ 292515 w 512869"/>
                <a:gd name="connsiteY9" fmla="*/ 594294 h 605209"/>
                <a:gd name="connsiteX10" fmla="*/ 281584 w 512869"/>
                <a:gd name="connsiteY10" fmla="*/ 567785 h 605209"/>
                <a:gd name="connsiteX11" fmla="*/ 281584 w 512869"/>
                <a:gd name="connsiteY11" fmla="*/ 485223 h 605209"/>
                <a:gd name="connsiteX12" fmla="*/ 231285 w 512869"/>
                <a:gd name="connsiteY12" fmla="*/ 485223 h 605209"/>
                <a:gd name="connsiteX13" fmla="*/ 231285 w 512869"/>
                <a:gd name="connsiteY13" fmla="*/ 567785 h 605209"/>
                <a:gd name="connsiteX14" fmla="*/ 220354 w 512869"/>
                <a:gd name="connsiteY14" fmla="*/ 594294 h 605209"/>
                <a:gd name="connsiteX15" fmla="*/ 193808 w 512869"/>
                <a:gd name="connsiteY15" fmla="*/ 605209 h 605209"/>
                <a:gd name="connsiteX16" fmla="*/ 167590 w 512869"/>
                <a:gd name="connsiteY16" fmla="*/ 594294 h 605209"/>
                <a:gd name="connsiteX17" fmla="*/ 156659 w 512869"/>
                <a:gd name="connsiteY17" fmla="*/ 567785 h 605209"/>
                <a:gd name="connsiteX18" fmla="*/ 156248 w 512869"/>
                <a:gd name="connsiteY18" fmla="*/ 485141 h 605209"/>
                <a:gd name="connsiteX19" fmla="*/ 129290 w 512869"/>
                <a:gd name="connsiteY19" fmla="*/ 485141 h 605209"/>
                <a:gd name="connsiteX20" fmla="*/ 100936 w 512869"/>
                <a:gd name="connsiteY20" fmla="*/ 473570 h 605209"/>
                <a:gd name="connsiteX21" fmla="*/ 89265 w 512869"/>
                <a:gd name="connsiteY21" fmla="*/ 445173 h 605209"/>
                <a:gd name="connsiteX22" fmla="*/ 475299 w 512869"/>
                <a:gd name="connsiteY22" fmla="*/ 196071 h 605209"/>
                <a:gd name="connsiteX23" fmla="*/ 501935 w 512869"/>
                <a:gd name="connsiteY23" fmla="*/ 206741 h 605209"/>
                <a:gd name="connsiteX24" fmla="*/ 512869 w 512869"/>
                <a:gd name="connsiteY24" fmla="*/ 233169 h 605209"/>
                <a:gd name="connsiteX25" fmla="*/ 512869 w 512869"/>
                <a:gd name="connsiteY25" fmla="*/ 389524 h 605209"/>
                <a:gd name="connsiteX26" fmla="*/ 501935 w 512869"/>
                <a:gd name="connsiteY26" fmla="*/ 416116 h 605209"/>
                <a:gd name="connsiteX27" fmla="*/ 475299 w 512869"/>
                <a:gd name="connsiteY27" fmla="*/ 427032 h 605209"/>
                <a:gd name="connsiteX28" fmla="*/ 449074 w 512869"/>
                <a:gd name="connsiteY28" fmla="*/ 416116 h 605209"/>
                <a:gd name="connsiteX29" fmla="*/ 438140 w 512869"/>
                <a:gd name="connsiteY29" fmla="*/ 389524 h 605209"/>
                <a:gd name="connsiteX30" fmla="*/ 438140 w 512869"/>
                <a:gd name="connsiteY30" fmla="*/ 233169 h 605209"/>
                <a:gd name="connsiteX31" fmla="*/ 449074 w 512869"/>
                <a:gd name="connsiteY31" fmla="*/ 206741 h 605209"/>
                <a:gd name="connsiteX32" fmla="*/ 475299 w 512869"/>
                <a:gd name="connsiteY32" fmla="*/ 196071 h 605209"/>
                <a:gd name="connsiteX33" fmla="*/ 37534 w 512869"/>
                <a:gd name="connsiteY33" fmla="*/ 196071 h 605209"/>
                <a:gd name="connsiteX34" fmla="*/ 63734 w 512869"/>
                <a:gd name="connsiteY34" fmla="*/ 206905 h 605209"/>
                <a:gd name="connsiteX35" fmla="*/ 74658 w 512869"/>
                <a:gd name="connsiteY35" fmla="*/ 233169 h 605209"/>
                <a:gd name="connsiteX36" fmla="*/ 74658 w 512869"/>
                <a:gd name="connsiteY36" fmla="*/ 389524 h 605209"/>
                <a:gd name="connsiteX37" fmla="*/ 63899 w 512869"/>
                <a:gd name="connsiteY37" fmla="*/ 416116 h 605209"/>
                <a:gd name="connsiteX38" fmla="*/ 37534 w 512869"/>
                <a:gd name="connsiteY38" fmla="*/ 427032 h 605209"/>
                <a:gd name="connsiteX39" fmla="*/ 10924 w 512869"/>
                <a:gd name="connsiteY39" fmla="*/ 416116 h 605209"/>
                <a:gd name="connsiteX40" fmla="*/ 0 w 512869"/>
                <a:gd name="connsiteY40" fmla="*/ 389524 h 605209"/>
                <a:gd name="connsiteX41" fmla="*/ 0 w 512869"/>
                <a:gd name="connsiteY41" fmla="*/ 233169 h 605209"/>
                <a:gd name="connsiteX42" fmla="*/ 10924 w 512869"/>
                <a:gd name="connsiteY42" fmla="*/ 206905 h 605209"/>
                <a:gd name="connsiteX43" fmla="*/ 37534 w 512869"/>
                <a:gd name="connsiteY43" fmla="*/ 196071 h 605209"/>
                <a:gd name="connsiteX44" fmla="*/ 333272 w 512869"/>
                <a:gd name="connsiteY44" fmla="*/ 100763 h 605209"/>
                <a:gd name="connsiteX45" fmla="*/ 323245 w 512869"/>
                <a:gd name="connsiteY45" fmla="*/ 104948 h 605209"/>
                <a:gd name="connsiteX46" fmla="*/ 319053 w 512869"/>
                <a:gd name="connsiteY46" fmla="*/ 114877 h 605209"/>
                <a:gd name="connsiteX47" fmla="*/ 323245 w 512869"/>
                <a:gd name="connsiteY47" fmla="*/ 124887 h 605209"/>
                <a:gd name="connsiteX48" fmla="*/ 333272 w 512869"/>
                <a:gd name="connsiteY48" fmla="*/ 129072 h 605209"/>
                <a:gd name="connsiteX49" fmla="*/ 343134 w 512869"/>
                <a:gd name="connsiteY49" fmla="*/ 124887 h 605209"/>
                <a:gd name="connsiteX50" fmla="*/ 347079 w 512869"/>
                <a:gd name="connsiteY50" fmla="*/ 114877 h 605209"/>
                <a:gd name="connsiteX51" fmla="*/ 343134 w 512869"/>
                <a:gd name="connsiteY51" fmla="*/ 104948 h 605209"/>
                <a:gd name="connsiteX52" fmla="*/ 333272 w 512869"/>
                <a:gd name="connsiteY52" fmla="*/ 100763 h 605209"/>
                <a:gd name="connsiteX53" fmla="*/ 179584 w 512869"/>
                <a:gd name="connsiteY53" fmla="*/ 100763 h 605209"/>
                <a:gd name="connsiteX54" fmla="*/ 169722 w 512869"/>
                <a:gd name="connsiteY54" fmla="*/ 104948 h 605209"/>
                <a:gd name="connsiteX55" fmla="*/ 165777 w 512869"/>
                <a:gd name="connsiteY55" fmla="*/ 114877 h 605209"/>
                <a:gd name="connsiteX56" fmla="*/ 169722 w 512869"/>
                <a:gd name="connsiteY56" fmla="*/ 124887 h 605209"/>
                <a:gd name="connsiteX57" fmla="*/ 179584 w 512869"/>
                <a:gd name="connsiteY57" fmla="*/ 129072 h 605209"/>
                <a:gd name="connsiteX58" fmla="*/ 189611 w 512869"/>
                <a:gd name="connsiteY58" fmla="*/ 124887 h 605209"/>
                <a:gd name="connsiteX59" fmla="*/ 193803 w 512869"/>
                <a:gd name="connsiteY59" fmla="*/ 114877 h 605209"/>
                <a:gd name="connsiteX60" fmla="*/ 189611 w 512869"/>
                <a:gd name="connsiteY60" fmla="*/ 104948 h 605209"/>
                <a:gd name="connsiteX61" fmla="*/ 179584 w 512869"/>
                <a:gd name="connsiteY61" fmla="*/ 100763 h 605209"/>
                <a:gd name="connsiteX62" fmla="*/ 149751 w 512869"/>
                <a:gd name="connsiteY62" fmla="*/ 741 h 605209"/>
                <a:gd name="connsiteX63" fmla="*/ 156983 w 512869"/>
                <a:gd name="connsiteY63" fmla="*/ 2874 h 605209"/>
                <a:gd name="connsiteX64" fmla="*/ 183201 w 512869"/>
                <a:gd name="connsiteY64" fmla="*/ 50957 h 605209"/>
                <a:gd name="connsiteX65" fmla="*/ 256428 w 512869"/>
                <a:gd name="connsiteY65" fmla="*/ 35613 h 605209"/>
                <a:gd name="connsiteX66" fmla="*/ 329655 w 512869"/>
                <a:gd name="connsiteY66" fmla="*/ 50957 h 605209"/>
                <a:gd name="connsiteX67" fmla="*/ 355873 w 512869"/>
                <a:gd name="connsiteY67" fmla="*/ 2874 h 605209"/>
                <a:gd name="connsiteX68" fmla="*/ 363105 w 512869"/>
                <a:gd name="connsiteY68" fmla="*/ 741 h 605209"/>
                <a:gd name="connsiteX69" fmla="*/ 364995 w 512869"/>
                <a:gd name="connsiteY69" fmla="*/ 8044 h 605209"/>
                <a:gd name="connsiteX70" fmla="*/ 339107 w 512869"/>
                <a:gd name="connsiteY70" fmla="*/ 55634 h 605209"/>
                <a:gd name="connsiteX71" fmla="*/ 401403 w 512869"/>
                <a:gd name="connsiteY71" fmla="*/ 111430 h 605209"/>
                <a:gd name="connsiteX72" fmla="*/ 424662 w 512869"/>
                <a:gd name="connsiteY72" fmla="*/ 189791 h 605209"/>
                <a:gd name="connsiteX73" fmla="*/ 87783 w 512869"/>
                <a:gd name="connsiteY73" fmla="*/ 189791 h 605209"/>
                <a:gd name="connsiteX74" fmla="*/ 111124 w 512869"/>
                <a:gd name="connsiteY74" fmla="*/ 111430 h 605209"/>
                <a:gd name="connsiteX75" fmla="*/ 173749 w 512869"/>
                <a:gd name="connsiteY75" fmla="*/ 55634 h 605209"/>
                <a:gd name="connsiteX76" fmla="*/ 147943 w 512869"/>
                <a:gd name="connsiteY76" fmla="*/ 8044 h 605209"/>
                <a:gd name="connsiteX77" fmla="*/ 149751 w 512869"/>
                <a:gd name="connsiteY77" fmla="*/ 741 h 605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512869" h="605209">
                  <a:moveTo>
                    <a:pt x="89265" y="202986"/>
                  </a:moveTo>
                  <a:lnTo>
                    <a:pt x="423604" y="202986"/>
                  </a:lnTo>
                  <a:lnTo>
                    <a:pt x="423604" y="445173"/>
                  </a:lnTo>
                  <a:cubicBezTo>
                    <a:pt x="423604" y="456335"/>
                    <a:pt x="419741" y="465773"/>
                    <a:pt x="411933" y="473570"/>
                  </a:cubicBezTo>
                  <a:cubicBezTo>
                    <a:pt x="404126" y="481284"/>
                    <a:pt x="394838" y="485223"/>
                    <a:pt x="383907" y="485223"/>
                  </a:cubicBezTo>
                  <a:lnTo>
                    <a:pt x="356539" y="485223"/>
                  </a:lnTo>
                  <a:lnTo>
                    <a:pt x="356539" y="567785"/>
                  </a:lnTo>
                  <a:cubicBezTo>
                    <a:pt x="356539" y="578208"/>
                    <a:pt x="352923" y="586990"/>
                    <a:pt x="345690" y="594294"/>
                  </a:cubicBezTo>
                  <a:cubicBezTo>
                    <a:pt x="338375" y="601598"/>
                    <a:pt x="329499" y="605209"/>
                    <a:pt x="319061" y="605209"/>
                  </a:cubicBezTo>
                  <a:cubicBezTo>
                    <a:pt x="308624" y="605209"/>
                    <a:pt x="299747" y="601598"/>
                    <a:pt x="292515" y="594294"/>
                  </a:cubicBezTo>
                  <a:cubicBezTo>
                    <a:pt x="285200" y="586990"/>
                    <a:pt x="281584" y="578208"/>
                    <a:pt x="281584" y="567785"/>
                  </a:cubicBezTo>
                  <a:lnTo>
                    <a:pt x="281584" y="485223"/>
                  </a:lnTo>
                  <a:lnTo>
                    <a:pt x="231285" y="485223"/>
                  </a:lnTo>
                  <a:lnTo>
                    <a:pt x="231285" y="567785"/>
                  </a:lnTo>
                  <a:cubicBezTo>
                    <a:pt x="231285" y="578208"/>
                    <a:pt x="227669" y="586990"/>
                    <a:pt x="220354" y="594294"/>
                  </a:cubicBezTo>
                  <a:cubicBezTo>
                    <a:pt x="213122" y="601598"/>
                    <a:pt x="204245" y="605209"/>
                    <a:pt x="193808" y="605209"/>
                  </a:cubicBezTo>
                  <a:cubicBezTo>
                    <a:pt x="183616" y="605209"/>
                    <a:pt x="174822" y="601598"/>
                    <a:pt x="167590" y="594294"/>
                  </a:cubicBezTo>
                  <a:cubicBezTo>
                    <a:pt x="160275" y="586990"/>
                    <a:pt x="156659" y="578208"/>
                    <a:pt x="156659" y="567785"/>
                  </a:cubicBezTo>
                  <a:lnTo>
                    <a:pt x="156248" y="485141"/>
                  </a:lnTo>
                  <a:lnTo>
                    <a:pt x="129290" y="485141"/>
                  </a:lnTo>
                  <a:cubicBezTo>
                    <a:pt x="118113" y="485141"/>
                    <a:pt x="108661" y="481284"/>
                    <a:pt x="100936" y="473570"/>
                  </a:cubicBezTo>
                  <a:cubicBezTo>
                    <a:pt x="93128" y="465773"/>
                    <a:pt x="89265" y="456335"/>
                    <a:pt x="89265" y="445173"/>
                  </a:cubicBezTo>
                  <a:close/>
                  <a:moveTo>
                    <a:pt x="475299" y="196071"/>
                  </a:moveTo>
                  <a:cubicBezTo>
                    <a:pt x="485740" y="196071"/>
                    <a:pt x="494618" y="199600"/>
                    <a:pt x="501935" y="206741"/>
                  </a:cubicBezTo>
                  <a:cubicBezTo>
                    <a:pt x="509170" y="213882"/>
                    <a:pt x="512869" y="222746"/>
                    <a:pt x="512869" y="233169"/>
                  </a:cubicBezTo>
                  <a:lnTo>
                    <a:pt x="512869" y="389524"/>
                  </a:lnTo>
                  <a:cubicBezTo>
                    <a:pt x="512869" y="399947"/>
                    <a:pt x="509170" y="408811"/>
                    <a:pt x="501935" y="416116"/>
                  </a:cubicBezTo>
                  <a:cubicBezTo>
                    <a:pt x="494618" y="423339"/>
                    <a:pt x="485740" y="427032"/>
                    <a:pt x="475299" y="427032"/>
                  </a:cubicBezTo>
                  <a:cubicBezTo>
                    <a:pt x="465105" y="427032"/>
                    <a:pt x="456391" y="423339"/>
                    <a:pt x="449074" y="416116"/>
                  </a:cubicBezTo>
                  <a:cubicBezTo>
                    <a:pt x="441839" y="408811"/>
                    <a:pt x="438140" y="399947"/>
                    <a:pt x="438140" y="389524"/>
                  </a:cubicBezTo>
                  <a:lnTo>
                    <a:pt x="438140" y="233169"/>
                  </a:lnTo>
                  <a:cubicBezTo>
                    <a:pt x="438140" y="222746"/>
                    <a:pt x="441839" y="213882"/>
                    <a:pt x="449074" y="206741"/>
                  </a:cubicBezTo>
                  <a:cubicBezTo>
                    <a:pt x="456391" y="199600"/>
                    <a:pt x="465105" y="196071"/>
                    <a:pt x="475299" y="196071"/>
                  </a:cubicBezTo>
                  <a:close/>
                  <a:moveTo>
                    <a:pt x="37534" y="196071"/>
                  </a:moveTo>
                  <a:cubicBezTo>
                    <a:pt x="47719" y="196071"/>
                    <a:pt x="56425" y="199682"/>
                    <a:pt x="63734" y="206905"/>
                  </a:cubicBezTo>
                  <a:cubicBezTo>
                    <a:pt x="70962" y="214210"/>
                    <a:pt x="74658" y="222910"/>
                    <a:pt x="74658" y="233169"/>
                  </a:cubicBezTo>
                  <a:lnTo>
                    <a:pt x="74658" y="389524"/>
                  </a:lnTo>
                  <a:cubicBezTo>
                    <a:pt x="74658" y="399947"/>
                    <a:pt x="71044" y="408811"/>
                    <a:pt x="63899" y="416116"/>
                  </a:cubicBezTo>
                  <a:cubicBezTo>
                    <a:pt x="56753" y="423339"/>
                    <a:pt x="47965" y="427032"/>
                    <a:pt x="37534" y="427032"/>
                  </a:cubicBezTo>
                  <a:cubicBezTo>
                    <a:pt x="27104" y="427032"/>
                    <a:pt x="18233" y="423339"/>
                    <a:pt x="10924" y="416116"/>
                  </a:cubicBezTo>
                  <a:cubicBezTo>
                    <a:pt x="3696" y="408811"/>
                    <a:pt x="0" y="399947"/>
                    <a:pt x="0" y="389524"/>
                  </a:cubicBezTo>
                  <a:lnTo>
                    <a:pt x="0" y="233169"/>
                  </a:lnTo>
                  <a:cubicBezTo>
                    <a:pt x="0" y="222910"/>
                    <a:pt x="3696" y="214210"/>
                    <a:pt x="10924" y="206905"/>
                  </a:cubicBezTo>
                  <a:cubicBezTo>
                    <a:pt x="18233" y="199682"/>
                    <a:pt x="27104" y="196071"/>
                    <a:pt x="37534" y="196071"/>
                  </a:cubicBezTo>
                  <a:close/>
                  <a:moveTo>
                    <a:pt x="333272" y="100763"/>
                  </a:moveTo>
                  <a:cubicBezTo>
                    <a:pt x="329409" y="100763"/>
                    <a:pt x="326039" y="102158"/>
                    <a:pt x="323245" y="104948"/>
                  </a:cubicBezTo>
                  <a:cubicBezTo>
                    <a:pt x="320451" y="107738"/>
                    <a:pt x="319053" y="111020"/>
                    <a:pt x="319053" y="114877"/>
                  </a:cubicBezTo>
                  <a:cubicBezTo>
                    <a:pt x="319053" y="118815"/>
                    <a:pt x="320451" y="122097"/>
                    <a:pt x="323245" y="124887"/>
                  </a:cubicBezTo>
                  <a:cubicBezTo>
                    <a:pt x="326039" y="127677"/>
                    <a:pt x="329409" y="129072"/>
                    <a:pt x="333272" y="129072"/>
                  </a:cubicBezTo>
                  <a:cubicBezTo>
                    <a:pt x="337134" y="129072"/>
                    <a:pt x="340422" y="127677"/>
                    <a:pt x="343134" y="124887"/>
                  </a:cubicBezTo>
                  <a:cubicBezTo>
                    <a:pt x="345764" y="122097"/>
                    <a:pt x="347079" y="118815"/>
                    <a:pt x="347079" y="114877"/>
                  </a:cubicBezTo>
                  <a:cubicBezTo>
                    <a:pt x="347079" y="111020"/>
                    <a:pt x="345764" y="107738"/>
                    <a:pt x="343134" y="104948"/>
                  </a:cubicBezTo>
                  <a:cubicBezTo>
                    <a:pt x="340422" y="102158"/>
                    <a:pt x="337134" y="100763"/>
                    <a:pt x="333272" y="100763"/>
                  </a:cubicBezTo>
                  <a:close/>
                  <a:moveTo>
                    <a:pt x="179584" y="100763"/>
                  </a:moveTo>
                  <a:cubicBezTo>
                    <a:pt x="175722" y="100763"/>
                    <a:pt x="172434" y="102158"/>
                    <a:pt x="169722" y="104948"/>
                  </a:cubicBezTo>
                  <a:cubicBezTo>
                    <a:pt x="167092" y="107738"/>
                    <a:pt x="165777" y="111020"/>
                    <a:pt x="165777" y="114877"/>
                  </a:cubicBezTo>
                  <a:cubicBezTo>
                    <a:pt x="165777" y="118815"/>
                    <a:pt x="167092" y="122097"/>
                    <a:pt x="169722" y="124887"/>
                  </a:cubicBezTo>
                  <a:cubicBezTo>
                    <a:pt x="172434" y="127677"/>
                    <a:pt x="175722" y="129072"/>
                    <a:pt x="179584" y="129072"/>
                  </a:cubicBezTo>
                  <a:cubicBezTo>
                    <a:pt x="183447" y="129072"/>
                    <a:pt x="186817" y="127677"/>
                    <a:pt x="189611" y="124887"/>
                  </a:cubicBezTo>
                  <a:cubicBezTo>
                    <a:pt x="192405" y="122097"/>
                    <a:pt x="193803" y="118815"/>
                    <a:pt x="193803" y="114877"/>
                  </a:cubicBezTo>
                  <a:cubicBezTo>
                    <a:pt x="193803" y="111020"/>
                    <a:pt x="192405" y="107738"/>
                    <a:pt x="189611" y="104948"/>
                  </a:cubicBezTo>
                  <a:cubicBezTo>
                    <a:pt x="186817" y="102158"/>
                    <a:pt x="183447" y="100763"/>
                    <a:pt x="179584" y="100763"/>
                  </a:cubicBezTo>
                  <a:close/>
                  <a:moveTo>
                    <a:pt x="149751" y="741"/>
                  </a:moveTo>
                  <a:cubicBezTo>
                    <a:pt x="152874" y="-736"/>
                    <a:pt x="155340" y="2"/>
                    <a:pt x="156983" y="2874"/>
                  </a:cubicBezTo>
                  <a:lnTo>
                    <a:pt x="183201" y="50957"/>
                  </a:lnTo>
                  <a:cubicBezTo>
                    <a:pt x="206295" y="40701"/>
                    <a:pt x="230704" y="35613"/>
                    <a:pt x="256428" y="35613"/>
                  </a:cubicBezTo>
                  <a:cubicBezTo>
                    <a:pt x="282152" y="35613"/>
                    <a:pt x="306561" y="40701"/>
                    <a:pt x="329655" y="50957"/>
                  </a:cubicBezTo>
                  <a:lnTo>
                    <a:pt x="355873" y="2874"/>
                  </a:lnTo>
                  <a:cubicBezTo>
                    <a:pt x="357598" y="2"/>
                    <a:pt x="359982" y="-736"/>
                    <a:pt x="363105" y="741"/>
                  </a:cubicBezTo>
                  <a:cubicBezTo>
                    <a:pt x="366064" y="2464"/>
                    <a:pt x="366639" y="4843"/>
                    <a:pt x="364995" y="8044"/>
                  </a:cubicBezTo>
                  <a:lnTo>
                    <a:pt x="339107" y="55634"/>
                  </a:lnTo>
                  <a:cubicBezTo>
                    <a:pt x="365077" y="69009"/>
                    <a:pt x="385870" y="87553"/>
                    <a:pt x="401403" y="111430"/>
                  </a:cubicBezTo>
                  <a:cubicBezTo>
                    <a:pt x="416937" y="135308"/>
                    <a:pt x="424662" y="161483"/>
                    <a:pt x="424662" y="189791"/>
                  </a:cubicBezTo>
                  <a:lnTo>
                    <a:pt x="87783" y="189791"/>
                  </a:lnTo>
                  <a:cubicBezTo>
                    <a:pt x="87783" y="161483"/>
                    <a:pt x="95591" y="135308"/>
                    <a:pt x="111124" y="111430"/>
                  </a:cubicBezTo>
                  <a:cubicBezTo>
                    <a:pt x="126657" y="87553"/>
                    <a:pt x="147532" y="69009"/>
                    <a:pt x="173749" y="55634"/>
                  </a:cubicBezTo>
                  <a:lnTo>
                    <a:pt x="147943" y="8044"/>
                  </a:lnTo>
                  <a:cubicBezTo>
                    <a:pt x="146217" y="4843"/>
                    <a:pt x="146792" y="2464"/>
                    <a:pt x="149751" y="7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6" name="IconShape4"/>
            <p:cNvSpPr/>
            <p:nvPr/>
          </p:nvSpPr>
          <p:spPr bwMode="auto">
            <a:xfrm>
              <a:off x="6076948" y="2517008"/>
              <a:ext cx="303261" cy="357188"/>
            </a:xfrm>
            <a:custGeom>
              <a:avLst/>
              <a:gdLst>
                <a:gd name="connsiteX0" fmla="*/ 89265 w 512869"/>
                <a:gd name="connsiteY0" fmla="*/ 202986 h 605209"/>
                <a:gd name="connsiteX1" fmla="*/ 423604 w 512869"/>
                <a:gd name="connsiteY1" fmla="*/ 202986 h 605209"/>
                <a:gd name="connsiteX2" fmla="*/ 423604 w 512869"/>
                <a:gd name="connsiteY2" fmla="*/ 445173 h 605209"/>
                <a:gd name="connsiteX3" fmla="*/ 411933 w 512869"/>
                <a:gd name="connsiteY3" fmla="*/ 473570 h 605209"/>
                <a:gd name="connsiteX4" fmla="*/ 383907 w 512869"/>
                <a:gd name="connsiteY4" fmla="*/ 485223 h 605209"/>
                <a:gd name="connsiteX5" fmla="*/ 356539 w 512869"/>
                <a:gd name="connsiteY5" fmla="*/ 485223 h 605209"/>
                <a:gd name="connsiteX6" fmla="*/ 356539 w 512869"/>
                <a:gd name="connsiteY6" fmla="*/ 567785 h 605209"/>
                <a:gd name="connsiteX7" fmla="*/ 345690 w 512869"/>
                <a:gd name="connsiteY7" fmla="*/ 594294 h 605209"/>
                <a:gd name="connsiteX8" fmla="*/ 319061 w 512869"/>
                <a:gd name="connsiteY8" fmla="*/ 605209 h 605209"/>
                <a:gd name="connsiteX9" fmla="*/ 292515 w 512869"/>
                <a:gd name="connsiteY9" fmla="*/ 594294 h 605209"/>
                <a:gd name="connsiteX10" fmla="*/ 281584 w 512869"/>
                <a:gd name="connsiteY10" fmla="*/ 567785 h 605209"/>
                <a:gd name="connsiteX11" fmla="*/ 281584 w 512869"/>
                <a:gd name="connsiteY11" fmla="*/ 485223 h 605209"/>
                <a:gd name="connsiteX12" fmla="*/ 231285 w 512869"/>
                <a:gd name="connsiteY12" fmla="*/ 485223 h 605209"/>
                <a:gd name="connsiteX13" fmla="*/ 231285 w 512869"/>
                <a:gd name="connsiteY13" fmla="*/ 567785 h 605209"/>
                <a:gd name="connsiteX14" fmla="*/ 220354 w 512869"/>
                <a:gd name="connsiteY14" fmla="*/ 594294 h 605209"/>
                <a:gd name="connsiteX15" fmla="*/ 193808 w 512869"/>
                <a:gd name="connsiteY15" fmla="*/ 605209 h 605209"/>
                <a:gd name="connsiteX16" fmla="*/ 167590 w 512869"/>
                <a:gd name="connsiteY16" fmla="*/ 594294 h 605209"/>
                <a:gd name="connsiteX17" fmla="*/ 156659 w 512869"/>
                <a:gd name="connsiteY17" fmla="*/ 567785 h 605209"/>
                <a:gd name="connsiteX18" fmla="*/ 156248 w 512869"/>
                <a:gd name="connsiteY18" fmla="*/ 485141 h 605209"/>
                <a:gd name="connsiteX19" fmla="*/ 129290 w 512869"/>
                <a:gd name="connsiteY19" fmla="*/ 485141 h 605209"/>
                <a:gd name="connsiteX20" fmla="*/ 100936 w 512869"/>
                <a:gd name="connsiteY20" fmla="*/ 473570 h 605209"/>
                <a:gd name="connsiteX21" fmla="*/ 89265 w 512869"/>
                <a:gd name="connsiteY21" fmla="*/ 445173 h 605209"/>
                <a:gd name="connsiteX22" fmla="*/ 475299 w 512869"/>
                <a:gd name="connsiteY22" fmla="*/ 196071 h 605209"/>
                <a:gd name="connsiteX23" fmla="*/ 501935 w 512869"/>
                <a:gd name="connsiteY23" fmla="*/ 206741 h 605209"/>
                <a:gd name="connsiteX24" fmla="*/ 512869 w 512869"/>
                <a:gd name="connsiteY24" fmla="*/ 233169 h 605209"/>
                <a:gd name="connsiteX25" fmla="*/ 512869 w 512869"/>
                <a:gd name="connsiteY25" fmla="*/ 389524 h 605209"/>
                <a:gd name="connsiteX26" fmla="*/ 501935 w 512869"/>
                <a:gd name="connsiteY26" fmla="*/ 416116 h 605209"/>
                <a:gd name="connsiteX27" fmla="*/ 475299 w 512869"/>
                <a:gd name="connsiteY27" fmla="*/ 427032 h 605209"/>
                <a:gd name="connsiteX28" fmla="*/ 449074 w 512869"/>
                <a:gd name="connsiteY28" fmla="*/ 416116 h 605209"/>
                <a:gd name="connsiteX29" fmla="*/ 438140 w 512869"/>
                <a:gd name="connsiteY29" fmla="*/ 389524 h 605209"/>
                <a:gd name="connsiteX30" fmla="*/ 438140 w 512869"/>
                <a:gd name="connsiteY30" fmla="*/ 233169 h 605209"/>
                <a:gd name="connsiteX31" fmla="*/ 449074 w 512869"/>
                <a:gd name="connsiteY31" fmla="*/ 206741 h 605209"/>
                <a:gd name="connsiteX32" fmla="*/ 475299 w 512869"/>
                <a:gd name="connsiteY32" fmla="*/ 196071 h 605209"/>
                <a:gd name="connsiteX33" fmla="*/ 37534 w 512869"/>
                <a:gd name="connsiteY33" fmla="*/ 196071 h 605209"/>
                <a:gd name="connsiteX34" fmla="*/ 63734 w 512869"/>
                <a:gd name="connsiteY34" fmla="*/ 206905 h 605209"/>
                <a:gd name="connsiteX35" fmla="*/ 74658 w 512869"/>
                <a:gd name="connsiteY35" fmla="*/ 233169 h 605209"/>
                <a:gd name="connsiteX36" fmla="*/ 74658 w 512869"/>
                <a:gd name="connsiteY36" fmla="*/ 389524 h 605209"/>
                <a:gd name="connsiteX37" fmla="*/ 63899 w 512869"/>
                <a:gd name="connsiteY37" fmla="*/ 416116 h 605209"/>
                <a:gd name="connsiteX38" fmla="*/ 37534 w 512869"/>
                <a:gd name="connsiteY38" fmla="*/ 427032 h 605209"/>
                <a:gd name="connsiteX39" fmla="*/ 10924 w 512869"/>
                <a:gd name="connsiteY39" fmla="*/ 416116 h 605209"/>
                <a:gd name="connsiteX40" fmla="*/ 0 w 512869"/>
                <a:gd name="connsiteY40" fmla="*/ 389524 h 605209"/>
                <a:gd name="connsiteX41" fmla="*/ 0 w 512869"/>
                <a:gd name="connsiteY41" fmla="*/ 233169 h 605209"/>
                <a:gd name="connsiteX42" fmla="*/ 10924 w 512869"/>
                <a:gd name="connsiteY42" fmla="*/ 206905 h 605209"/>
                <a:gd name="connsiteX43" fmla="*/ 37534 w 512869"/>
                <a:gd name="connsiteY43" fmla="*/ 196071 h 605209"/>
                <a:gd name="connsiteX44" fmla="*/ 333272 w 512869"/>
                <a:gd name="connsiteY44" fmla="*/ 100763 h 605209"/>
                <a:gd name="connsiteX45" fmla="*/ 323245 w 512869"/>
                <a:gd name="connsiteY45" fmla="*/ 104948 h 605209"/>
                <a:gd name="connsiteX46" fmla="*/ 319053 w 512869"/>
                <a:gd name="connsiteY46" fmla="*/ 114877 h 605209"/>
                <a:gd name="connsiteX47" fmla="*/ 323245 w 512869"/>
                <a:gd name="connsiteY47" fmla="*/ 124887 h 605209"/>
                <a:gd name="connsiteX48" fmla="*/ 333272 w 512869"/>
                <a:gd name="connsiteY48" fmla="*/ 129072 h 605209"/>
                <a:gd name="connsiteX49" fmla="*/ 343134 w 512869"/>
                <a:gd name="connsiteY49" fmla="*/ 124887 h 605209"/>
                <a:gd name="connsiteX50" fmla="*/ 347079 w 512869"/>
                <a:gd name="connsiteY50" fmla="*/ 114877 h 605209"/>
                <a:gd name="connsiteX51" fmla="*/ 343134 w 512869"/>
                <a:gd name="connsiteY51" fmla="*/ 104948 h 605209"/>
                <a:gd name="connsiteX52" fmla="*/ 333272 w 512869"/>
                <a:gd name="connsiteY52" fmla="*/ 100763 h 605209"/>
                <a:gd name="connsiteX53" fmla="*/ 179584 w 512869"/>
                <a:gd name="connsiteY53" fmla="*/ 100763 h 605209"/>
                <a:gd name="connsiteX54" fmla="*/ 169722 w 512869"/>
                <a:gd name="connsiteY54" fmla="*/ 104948 h 605209"/>
                <a:gd name="connsiteX55" fmla="*/ 165777 w 512869"/>
                <a:gd name="connsiteY55" fmla="*/ 114877 h 605209"/>
                <a:gd name="connsiteX56" fmla="*/ 169722 w 512869"/>
                <a:gd name="connsiteY56" fmla="*/ 124887 h 605209"/>
                <a:gd name="connsiteX57" fmla="*/ 179584 w 512869"/>
                <a:gd name="connsiteY57" fmla="*/ 129072 h 605209"/>
                <a:gd name="connsiteX58" fmla="*/ 189611 w 512869"/>
                <a:gd name="connsiteY58" fmla="*/ 124887 h 605209"/>
                <a:gd name="connsiteX59" fmla="*/ 193803 w 512869"/>
                <a:gd name="connsiteY59" fmla="*/ 114877 h 605209"/>
                <a:gd name="connsiteX60" fmla="*/ 189611 w 512869"/>
                <a:gd name="connsiteY60" fmla="*/ 104948 h 605209"/>
                <a:gd name="connsiteX61" fmla="*/ 179584 w 512869"/>
                <a:gd name="connsiteY61" fmla="*/ 100763 h 605209"/>
                <a:gd name="connsiteX62" fmla="*/ 149751 w 512869"/>
                <a:gd name="connsiteY62" fmla="*/ 741 h 605209"/>
                <a:gd name="connsiteX63" fmla="*/ 156983 w 512869"/>
                <a:gd name="connsiteY63" fmla="*/ 2874 h 605209"/>
                <a:gd name="connsiteX64" fmla="*/ 183201 w 512869"/>
                <a:gd name="connsiteY64" fmla="*/ 50957 h 605209"/>
                <a:gd name="connsiteX65" fmla="*/ 256428 w 512869"/>
                <a:gd name="connsiteY65" fmla="*/ 35613 h 605209"/>
                <a:gd name="connsiteX66" fmla="*/ 329655 w 512869"/>
                <a:gd name="connsiteY66" fmla="*/ 50957 h 605209"/>
                <a:gd name="connsiteX67" fmla="*/ 355873 w 512869"/>
                <a:gd name="connsiteY67" fmla="*/ 2874 h 605209"/>
                <a:gd name="connsiteX68" fmla="*/ 363105 w 512869"/>
                <a:gd name="connsiteY68" fmla="*/ 741 h 605209"/>
                <a:gd name="connsiteX69" fmla="*/ 364995 w 512869"/>
                <a:gd name="connsiteY69" fmla="*/ 8044 h 605209"/>
                <a:gd name="connsiteX70" fmla="*/ 339107 w 512869"/>
                <a:gd name="connsiteY70" fmla="*/ 55634 h 605209"/>
                <a:gd name="connsiteX71" fmla="*/ 401403 w 512869"/>
                <a:gd name="connsiteY71" fmla="*/ 111430 h 605209"/>
                <a:gd name="connsiteX72" fmla="*/ 424662 w 512869"/>
                <a:gd name="connsiteY72" fmla="*/ 189791 h 605209"/>
                <a:gd name="connsiteX73" fmla="*/ 87783 w 512869"/>
                <a:gd name="connsiteY73" fmla="*/ 189791 h 605209"/>
                <a:gd name="connsiteX74" fmla="*/ 111124 w 512869"/>
                <a:gd name="connsiteY74" fmla="*/ 111430 h 605209"/>
                <a:gd name="connsiteX75" fmla="*/ 173749 w 512869"/>
                <a:gd name="connsiteY75" fmla="*/ 55634 h 605209"/>
                <a:gd name="connsiteX76" fmla="*/ 147943 w 512869"/>
                <a:gd name="connsiteY76" fmla="*/ 8044 h 605209"/>
                <a:gd name="connsiteX77" fmla="*/ 149751 w 512869"/>
                <a:gd name="connsiteY77" fmla="*/ 741 h 605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512869" h="605209">
                  <a:moveTo>
                    <a:pt x="89265" y="202986"/>
                  </a:moveTo>
                  <a:lnTo>
                    <a:pt x="423604" y="202986"/>
                  </a:lnTo>
                  <a:lnTo>
                    <a:pt x="423604" y="445173"/>
                  </a:lnTo>
                  <a:cubicBezTo>
                    <a:pt x="423604" y="456335"/>
                    <a:pt x="419741" y="465773"/>
                    <a:pt x="411933" y="473570"/>
                  </a:cubicBezTo>
                  <a:cubicBezTo>
                    <a:pt x="404126" y="481284"/>
                    <a:pt x="394838" y="485223"/>
                    <a:pt x="383907" y="485223"/>
                  </a:cubicBezTo>
                  <a:lnTo>
                    <a:pt x="356539" y="485223"/>
                  </a:lnTo>
                  <a:lnTo>
                    <a:pt x="356539" y="567785"/>
                  </a:lnTo>
                  <a:cubicBezTo>
                    <a:pt x="356539" y="578208"/>
                    <a:pt x="352923" y="586990"/>
                    <a:pt x="345690" y="594294"/>
                  </a:cubicBezTo>
                  <a:cubicBezTo>
                    <a:pt x="338375" y="601598"/>
                    <a:pt x="329499" y="605209"/>
                    <a:pt x="319061" y="605209"/>
                  </a:cubicBezTo>
                  <a:cubicBezTo>
                    <a:pt x="308624" y="605209"/>
                    <a:pt x="299747" y="601598"/>
                    <a:pt x="292515" y="594294"/>
                  </a:cubicBezTo>
                  <a:cubicBezTo>
                    <a:pt x="285200" y="586990"/>
                    <a:pt x="281584" y="578208"/>
                    <a:pt x="281584" y="567785"/>
                  </a:cubicBezTo>
                  <a:lnTo>
                    <a:pt x="281584" y="485223"/>
                  </a:lnTo>
                  <a:lnTo>
                    <a:pt x="231285" y="485223"/>
                  </a:lnTo>
                  <a:lnTo>
                    <a:pt x="231285" y="567785"/>
                  </a:lnTo>
                  <a:cubicBezTo>
                    <a:pt x="231285" y="578208"/>
                    <a:pt x="227669" y="586990"/>
                    <a:pt x="220354" y="594294"/>
                  </a:cubicBezTo>
                  <a:cubicBezTo>
                    <a:pt x="213122" y="601598"/>
                    <a:pt x="204245" y="605209"/>
                    <a:pt x="193808" y="605209"/>
                  </a:cubicBezTo>
                  <a:cubicBezTo>
                    <a:pt x="183616" y="605209"/>
                    <a:pt x="174822" y="601598"/>
                    <a:pt x="167590" y="594294"/>
                  </a:cubicBezTo>
                  <a:cubicBezTo>
                    <a:pt x="160275" y="586990"/>
                    <a:pt x="156659" y="578208"/>
                    <a:pt x="156659" y="567785"/>
                  </a:cubicBezTo>
                  <a:lnTo>
                    <a:pt x="156248" y="485141"/>
                  </a:lnTo>
                  <a:lnTo>
                    <a:pt x="129290" y="485141"/>
                  </a:lnTo>
                  <a:cubicBezTo>
                    <a:pt x="118113" y="485141"/>
                    <a:pt x="108661" y="481284"/>
                    <a:pt x="100936" y="473570"/>
                  </a:cubicBezTo>
                  <a:cubicBezTo>
                    <a:pt x="93128" y="465773"/>
                    <a:pt x="89265" y="456335"/>
                    <a:pt x="89265" y="445173"/>
                  </a:cubicBezTo>
                  <a:close/>
                  <a:moveTo>
                    <a:pt x="475299" y="196071"/>
                  </a:moveTo>
                  <a:cubicBezTo>
                    <a:pt x="485740" y="196071"/>
                    <a:pt x="494618" y="199600"/>
                    <a:pt x="501935" y="206741"/>
                  </a:cubicBezTo>
                  <a:cubicBezTo>
                    <a:pt x="509170" y="213882"/>
                    <a:pt x="512869" y="222746"/>
                    <a:pt x="512869" y="233169"/>
                  </a:cubicBezTo>
                  <a:lnTo>
                    <a:pt x="512869" y="389524"/>
                  </a:lnTo>
                  <a:cubicBezTo>
                    <a:pt x="512869" y="399947"/>
                    <a:pt x="509170" y="408811"/>
                    <a:pt x="501935" y="416116"/>
                  </a:cubicBezTo>
                  <a:cubicBezTo>
                    <a:pt x="494618" y="423339"/>
                    <a:pt x="485740" y="427032"/>
                    <a:pt x="475299" y="427032"/>
                  </a:cubicBezTo>
                  <a:cubicBezTo>
                    <a:pt x="465105" y="427032"/>
                    <a:pt x="456391" y="423339"/>
                    <a:pt x="449074" y="416116"/>
                  </a:cubicBezTo>
                  <a:cubicBezTo>
                    <a:pt x="441839" y="408811"/>
                    <a:pt x="438140" y="399947"/>
                    <a:pt x="438140" y="389524"/>
                  </a:cubicBezTo>
                  <a:lnTo>
                    <a:pt x="438140" y="233169"/>
                  </a:lnTo>
                  <a:cubicBezTo>
                    <a:pt x="438140" y="222746"/>
                    <a:pt x="441839" y="213882"/>
                    <a:pt x="449074" y="206741"/>
                  </a:cubicBezTo>
                  <a:cubicBezTo>
                    <a:pt x="456391" y="199600"/>
                    <a:pt x="465105" y="196071"/>
                    <a:pt x="475299" y="196071"/>
                  </a:cubicBezTo>
                  <a:close/>
                  <a:moveTo>
                    <a:pt x="37534" y="196071"/>
                  </a:moveTo>
                  <a:cubicBezTo>
                    <a:pt x="47719" y="196071"/>
                    <a:pt x="56425" y="199682"/>
                    <a:pt x="63734" y="206905"/>
                  </a:cubicBezTo>
                  <a:cubicBezTo>
                    <a:pt x="70962" y="214210"/>
                    <a:pt x="74658" y="222910"/>
                    <a:pt x="74658" y="233169"/>
                  </a:cubicBezTo>
                  <a:lnTo>
                    <a:pt x="74658" y="389524"/>
                  </a:lnTo>
                  <a:cubicBezTo>
                    <a:pt x="74658" y="399947"/>
                    <a:pt x="71044" y="408811"/>
                    <a:pt x="63899" y="416116"/>
                  </a:cubicBezTo>
                  <a:cubicBezTo>
                    <a:pt x="56753" y="423339"/>
                    <a:pt x="47965" y="427032"/>
                    <a:pt x="37534" y="427032"/>
                  </a:cubicBezTo>
                  <a:cubicBezTo>
                    <a:pt x="27104" y="427032"/>
                    <a:pt x="18233" y="423339"/>
                    <a:pt x="10924" y="416116"/>
                  </a:cubicBezTo>
                  <a:cubicBezTo>
                    <a:pt x="3696" y="408811"/>
                    <a:pt x="0" y="399947"/>
                    <a:pt x="0" y="389524"/>
                  </a:cubicBezTo>
                  <a:lnTo>
                    <a:pt x="0" y="233169"/>
                  </a:lnTo>
                  <a:cubicBezTo>
                    <a:pt x="0" y="222910"/>
                    <a:pt x="3696" y="214210"/>
                    <a:pt x="10924" y="206905"/>
                  </a:cubicBezTo>
                  <a:cubicBezTo>
                    <a:pt x="18233" y="199682"/>
                    <a:pt x="27104" y="196071"/>
                    <a:pt x="37534" y="196071"/>
                  </a:cubicBezTo>
                  <a:close/>
                  <a:moveTo>
                    <a:pt x="333272" y="100763"/>
                  </a:moveTo>
                  <a:cubicBezTo>
                    <a:pt x="329409" y="100763"/>
                    <a:pt x="326039" y="102158"/>
                    <a:pt x="323245" y="104948"/>
                  </a:cubicBezTo>
                  <a:cubicBezTo>
                    <a:pt x="320451" y="107738"/>
                    <a:pt x="319053" y="111020"/>
                    <a:pt x="319053" y="114877"/>
                  </a:cubicBezTo>
                  <a:cubicBezTo>
                    <a:pt x="319053" y="118815"/>
                    <a:pt x="320451" y="122097"/>
                    <a:pt x="323245" y="124887"/>
                  </a:cubicBezTo>
                  <a:cubicBezTo>
                    <a:pt x="326039" y="127677"/>
                    <a:pt x="329409" y="129072"/>
                    <a:pt x="333272" y="129072"/>
                  </a:cubicBezTo>
                  <a:cubicBezTo>
                    <a:pt x="337134" y="129072"/>
                    <a:pt x="340422" y="127677"/>
                    <a:pt x="343134" y="124887"/>
                  </a:cubicBezTo>
                  <a:cubicBezTo>
                    <a:pt x="345764" y="122097"/>
                    <a:pt x="347079" y="118815"/>
                    <a:pt x="347079" y="114877"/>
                  </a:cubicBezTo>
                  <a:cubicBezTo>
                    <a:pt x="347079" y="111020"/>
                    <a:pt x="345764" y="107738"/>
                    <a:pt x="343134" y="104948"/>
                  </a:cubicBezTo>
                  <a:cubicBezTo>
                    <a:pt x="340422" y="102158"/>
                    <a:pt x="337134" y="100763"/>
                    <a:pt x="333272" y="100763"/>
                  </a:cubicBezTo>
                  <a:close/>
                  <a:moveTo>
                    <a:pt x="179584" y="100763"/>
                  </a:moveTo>
                  <a:cubicBezTo>
                    <a:pt x="175722" y="100763"/>
                    <a:pt x="172434" y="102158"/>
                    <a:pt x="169722" y="104948"/>
                  </a:cubicBezTo>
                  <a:cubicBezTo>
                    <a:pt x="167092" y="107738"/>
                    <a:pt x="165777" y="111020"/>
                    <a:pt x="165777" y="114877"/>
                  </a:cubicBezTo>
                  <a:cubicBezTo>
                    <a:pt x="165777" y="118815"/>
                    <a:pt x="167092" y="122097"/>
                    <a:pt x="169722" y="124887"/>
                  </a:cubicBezTo>
                  <a:cubicBezTo>
                    <a:pt x="172434" y="127677"/>
                    <a:pt x="175722" y="129072"/>
                    <a:pt x="179584" y="129072"/>
                  </a:cubicBezTo>
                  <a:cubicBezTo>
                    <a:pt x="183447" y="129072"/>
                    <a:pt x="186817" y="127677"/>
                    <a:pt x="189611" y="124887"/>
                  </a:cubicBezTo>
                  <a:cubicBezTo>
                    <a:pt x="192405" y="122097"/>
                    <a:pt x="193803" y="118815"/>
                    <a:pt x="193803" y="114877"/>
                  </a:cubicBezTo>
                  <a:cubicBezTo>
                    <a:pt x="193803" y="111020"/>
                    <a:pt x="192405" y="107738"/>
                    <a:pt x="189611" y="104948"/>
                  </a:cubicBezTo>
                  <a:cubicBezTo>
                    <a:pt x="186817" y="102158"/>
                    <a:pt x="183447" y="100763"/>
                    <a:pt x="179584" y="100763"/>
                  </a:cubicBezTo>
                  <a:close/>
                  <a:moveTo>
                    <a:pt x="149751" y="741"/>
                  </a:moveTo>
                  <a:cubicBezTo>
                    <a:pt x="152874" y="-736"/>
                    <a:pt x="155340" y="2"/>
                    <a:pt x="156983" y="2874"/>
                  </a:cubicBezTo>
                  <a:lnTo>
                    <a:pt x="183201" y="50957"/>
                  </a:lnTo>
                  <a:cubicBezTo>
                    <a:pt x="206295" y="40701"/>
                    <a:pt x="230704" y="35613"/>
                    <a:pt x="256428" y="35613"/>
                  </a:cubicBezTo>
                  <a:cubicBezTo>
                    <a:pt x="282152" y="35613"/>
                    <a:pt x="306561" y="40701"/>
                    <a:pt x="329655" y="50957"/>
                  </a:cubicBezTo>
                  <a:lnTo>
                    <a:pt x="355873" y="2874"/>
                  </a:lnTo>
                  <a:cubicBezTo>
                    <a:pt x="357598" y="2"/>
                    <a:pt x="359982" y="-736"/>
                    <a:pt x="363105" y="741"/>
                  </a:cubicBezTo>
                  <a:cubicBezTo>
                    <a:pt x="366064" y="2464"/>
                    <a:pt x="366639" y="4843"/>
                    <a:pt x="364995" y="8044"/>
                  </a:cubicBezTo>
                  <a:lnTo>
                    <a:pt x="339107" y="55634"/>
                  </a:lnTo>
                  <a:cubicBezTo>
                    <a:pt x="365077" y="69009"/>
                    <a:pt x="385870" y="87553"/>
                    <a:pt x="401403" y="111430"/>
                  </a:cubicBezTo>
                  <a:cubicBezTo>
                    <a:pt x="416937" y="135308"/>
                    <a:pt x="424662" y="161483"/>
                    <a:pt x="424662" y="189791"/>
                  </a:cubicBezTo>
                  <a:lnTo>
                    <a:pt x="87783" y="189791"/>
                  </a:lnTo>
                  <a:cubicBezTo>
                    <a:pt x="87783" y="161483"/>
                    <a:pt x="95591" y="135308"/>
                    <a:pt x="111124" y="111430"/>
                  </a:cubicBezTo>
                  <a:cubicBezTo>
                    <a:pt x="126657" y="87553"/>
                    <a:pt x="147532" y="69009"/>
                    <a:pt x="173749" y="55634"/>
                  </a:cubicBezTo>
                  <a:lnTo>
                    <a:pt x="147943" y="8044"/>
                  </a:lnTo>
                  <a:cubicBezTo>
                    <a:pt x="146217" y="4843"/>
                    <a:pt x="146792" y="2464"/>
                    <a:pt x="149751" y="7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7" name="IconShape5"/>
            <p:cNvSpPr/>
            <p:nvPr/>
          </p:nvSpPr>
          <p:spPr bwMode="auto">
            <a:xfrm>
              <a:off x="5470425" y="3559999"/>
              <a:ext cx="369947" cy="436565"/>
            </a:xfrm>
            <a:custGeom>
              <a:avLst/>
              <a:gdLst>
                <a:gd name="connsiteX0" fmla="*/ 89265 w 512869"/>
                <a:gd name="connsiteY0" fmla="*/ 202986 h 605209"/>
                <a:gd name="connsiteX1" fmla="*/ 423604 w 512869"/>
                <a:gd name="connsiteY1" fmla="*/ 202986 h 605209"/>
                <a:gd name="connsiteX2" fmla="*/ 423604 w 512869"/>
                <a:gd name="connsiteY2" fmla="*/ 445173 h 605209"/>
                <a:gd name="connsiteX3" fmla="*/ 411933 w 512869"/>
                <a:gd name="connsiteY3" fmla="*/ 473570 h 605209"/>
                <a:gd name="connsiteX4" fmla="*/ 383907 w 512869"/>
                <a:gd name="connsiteY4" fmla="*/ 485223 h 605209"/>
                <a:gd name="connsiteX5" fmla="*/ 356539 w 512869"/>
                <a:gd name="connsiteY5" fmla="*/ 485223 h 605209"/>
                <a:gd name="connsiteX6" fmla="*/ 356539 w 512869"/>
                <a:gd name="connsiteY6" fmla="*/ 567785 h 605209"/>
                <a:gd name="connsiteX7" fmla="*/ 345690 w 512869"/>
                <a:gd name="connsiteY7" fmla="*/ 594294 h 605209"/>
                <a:gd name="connsiteX8" fmla="*/ 319061 w 512869"/>
                <a:gd name="connsiteY8" fmla="*/ 605209 h 605209"/>
                <a:gd name="connsiteX9" fmla="*/ 292515 w 512869"/>
                <a:gd name="connsiteY9" fmla="*/ 594294 h 605209"/>
                <a:gd name="connsiteX10" fmla="*/ 281584 w 512869"/>
                <a:gd name="connsiteY10" fmla="*/ 567785 h 605209"/>
                <a:gd name="connsiteX11" fmla="*/ 281584 w 512869"/>
                <a:gd name="connsiteY11" fmla="*/ 485223 h 605209"/>
                <a:gd name="connsiteX12" fmla="*/ 231285 w 512869"/>
                <a:gd name="connsiteY12" fmla="*/ 485223 h 605209"/>
                <a:gd name="connsiteX13" fmla="*/ 231285 w 512869"/>
                <a:gd name="connsiteY13" fmla="*/ 567785 h 605209"/>
                <a:gd name="connsiteX14" fmla="*/ 220354 w 512869"/>
                <a:gd name="connsiteY14" fmla="*/ 594294 h 605209"/>
                <a:gd name="connsiteX15" fmla="*/ 193808 w 512869"/>
                <a:gd name="connsiteY15" fmla="*/ 605209 h 605209"/>
                <a:gd name="connsiteX16" fmla="*/ 167590 w 512869"/>
                <a:gd name="connsiteY16" fmla="*/ 594294 h 605209"/>
                <a:gd name="connsiteX17" fmla="*/ 156659 w 512869"/>
                <a:gd name="connsiteY17" fmla="*/ 567785 h 605209"/>
                <a:gd name="connsiteX18" fmla="*/ 156248 w 512869"/>
                <a:gd name="connsiteY18" fmla="*/ 485141 h 605209"/>
                <a:gd name="connsiteX19" fmla="*/ 129290 w 512869"/>
                <a:gd name="connsiteY19" fmla="*/ 485141 h 605209"/>
                <a:gd name="connsiteX20" fmla="*/ 100936 w 512869"/>
                <a:gd name="connsiteY20" fmla="*/ 473570 h 605209"/>
                <a:gd name="connsiteX21" fmla="*/ 89265 w 512869"/>
                <a:gd name="connsiteY21" fmla="*/ 445173 h 605209"/>
                <a:gd name="connsiteX22" fmla="*/ 475299 w 512869"/>
                <a:gd name="connsiteY22" fmla="*/ 196071 h 605209"/>
                <a:gd name="connsiteX23" fmla="*/ 501935 w 512869"/>
                <a:gd name="connsiteY23" fmla="*/ 206741 h 605209"/>
                <a:gd name="connsiteX24" fmla="*/ 512869 w 512869"/>
                <a:gd name="connsiteY24" fmla="*/ 233169 h 605209"/>
                <a:gd name="connsiteX25" fmla="*/ 512869 w 512869"/>
                <a:gd name="connsiteY25" fmla="*/ 389524 h 605209"/>
                <a:gd name="connsiteX26" fmla="*/ 501935 w 512869"/>
                <a:gd name="connsiteY26" fmla="*/ 416116 h 605209"/>
                <a:gd name="connsiteX27" fmla="*/ 475299 w 512869"/>
                <a:gd name="connsiteY27" fmla="*/ 427032 h 605209"/>
                <a:gd name="connsiteX28" fmla="*/ 449074 w 512869"/>
                <a:gd name="connsiteY28" fmla="*/ 416116 h 605209"/>
                <a:gd name="connsiteX29" fmla="*/ 438140 w 512869"/>
                <a:gd name="connsiteY29" fmla="*/ 389524 h 605209"/>
                <a:gd name="connsiteX30" fmla="*/ 438140 w 512869"/>
                <a:gd name="connsiteY30" fmla="*/ 233169 h 605209"/>
                <a:gd name="connsiteX31" fmla="*/ 449074 w 512869"/>
                <a:gd name="connsiteY31" fmla="*/ 206741 h 605209"/>
                <a:gd name="connsiteX32" fmla="*/ 475299 w 512869"/>
                <a:gd name="connsiteY32" fmla="*/ 196071 h 605209"/>
                <a:gd name="connsiteX33" fmla="*/ 37534 w 512869"/>
                <a:gd name="connsiteY33" fmla="*/ 196071 h 605209"/>
                <a:gd name="connsiteX34" fmla="*/ 63734 w 512869"/>
                <a:gd name="connsiteY34" fmla="*/ 206905 h 605209"/>
                <a:gd name="connsiteX35" fmla="*/ 74658 w 512869"/>
                <a:gd name="connsiteY35" fmla="*/ 233169 h 605209"/>
                <a:gd name="connsiteX36" fmla="*/ 74658 w 512869"/>
                <a:gd name="connsiteY36" fmla="*/ 389524 h 605209"/>
                <a:gd name="connsiteX37" fmla="*/ 63899 w 512869"/>
                <a:gd name="connsiteY37" fmla="*/ 416116 h 605209"/>
                <a:gd name="connsiteX38" fmla="*/ 37534 w 512869"/>
                <a:gd name="connsiteY38" fmla="*/ 427032 h 605209"/>
                <a:gd name="connsiteX39" fmla="*/ 10924 w 512869"/>
                <a:gd name="connsiteY39" fmla="*/ 416116 h 605209"/>
                <a:gd name="connsiteX40" fmla="*/ 0 w 512869"/>
                <a:gd name="connsiteY40" fmla="*/ 389524 h 605209"/>
                <a:gd name="connsiteX41" fmla="*/ 0 w 512869"/>
                <a:gd name="connsiteY41" fmla="*/ 233169 h 605209"/>
                <a:gd name="connsiteX42" fmla="*/ 10924 w 512869"/>
                <a:gd name="connsiteY42" fmla="*/ 206905 h 605209"/>
                <a:gd name="connsiteX43" fmla="*/ 37534 w 512869"/>
                <a:gd name="connsiteY43" fmla="*/ 196071 h 605209"/>
                <a:gd name="connsiteX44" fmla="*/ 333272 w 512869"/>
                <a:gd name="connsiteY44" fmla="*/ 100763 h 605209"/>
                <a:gd name="connsiteX45" fmla="*/ 323245 w 512869"/>
                <a:gd name="connsiteY45" fmla="*/ 104948 h 605209"/>
                <a:gd name="connsiteX46" fmla="*/ 319053 w 512869"/>
                <a:gd name="connsiteY46" fmla="*/ 114877 h 605209"/>
                <a:gd name="connsiteX47" fmla="*/ 323245 w 512869"/>
                <a:gd name="connsiteY47" fmla="*/ 124887 h 605209"/>
                <a:gd name="connsiteX48" fmla="*/ 333272 w 512869"/>
                <a:gd name="connsiteY48" fmla="*/ 129072 h 605209"/>
                <a:gd name="connsiteX49" fmla="*/ 343134 w 512869"/>
                <a:gd name="connsiteY49" fmla="*/ 124887 h 605209"/>
                <a:gd name="connsiteX50" fmla="*/ 347079 w 512869"/>
                <a:gd name="connsiteY50" fmla="*/ 114877 h 605209"/>
                <a:gd name="connsiteX51" fmla="*/ 343134 w 512869"/>
                <a:gd name="connsiteY51" fmla="*/ 104948 h 605209"/>
                <a:gd name="connsiteX52" fmla="*/ 333272 w 512869"/>
                <a:gd name="connsiteY52" fmla="*/ 100763 h 605209"/>
                <a:gd name="connsiteX53" fmla="*/ 179584 w 512869"/>
                <a:gd name="connsiteY53" fmla="*/ 100763 h 605209"/>
                <a:gd name="connsiteX54" fmla="*/ 169722 w 512869"/>
                <a:gd name="connsiteY54" fmla="*/ 104948 h 605209"/>
                <a:gd name="connsiteX55" fmla="*/ 165777 w 512869"/>
                <a:gd name="connsiteY55" fmla="*/ 114877 h 605209"/>
                <a:gd name="connsiteX56" fmla="*/ 169722 w 512869"/>
                <a:gd name="connsiteY56" fmla="*/ 124887 h 605209"/>
                <a:gd name="connsiteX57" fmla="*/ 179584 w 512869"/>
                <a:gd name="connsiteY57" fmla="*/ 129072 h 605209"/>
                <a:gd name="connsiteX58" fmla="*/ 189611 w 512869"/>
                <a:gd name="connsiteY58" fmla="*/ 124887 h 605209"/>
                <a:gd name="connsiteX59" fmla="*/ 193803 w 512869"/>
                <a:gd name="connsiteY59" fmla="*/ 114877 h 605209"/>
                <a:gd name="connsiteX60" fmla="*/ 189611 w 512869"/>
                <a:gd name="connsiteY60" fmla="*/ 104948 h 605209"/>
                <a:gd name="connsiteX61" fmla="*/ 179584 w 512869"/>
                <a:gd name="connsiteY61" fmla="*/ 100763 h 605209"/>
                <a:gd name="connsiteX62" fmla="*/ 149751 w 512869"/>
                <a:gd name="connsiteY62" fmla="*/ 741 h 605209"/>
                <a:gd name="connsiteX63" fmla="*/ 156983 w 512869"/>
                <a:gd name="connsiteY63" fmla="*/ 2874 h 605209"/>
                <a:gd name="connsiteX64" fmla="*/ 183201 w 512869"/>
                <a:gd name="connsiteY64" fmla="*/ 50957 h 605209"/>
                <a:gd name="connsiteX65" fmla="*/ 256428 w 512869"/>
                <a:gd name="connsiteY65" fmla="*/ 35613 h 605209"/>
                <a:gd name="connsiteX66" fmla="*/ 329655 w 512869"/>
                <a:gd name="connsiteY66" fmla="*/ 50957 h 605209"/>
                <a:gd name="connsiteX67" fmla="*/ 355873 w 512869"/>
                <a:gd name="connsiteY67" fmla="*/ 2874 h 605209"/>
                <a:gd name="connsiteX68" fmla="*/ 363105 w 512869"/>
                <a:gd name="connsiteY68" fmla="*/ 741 h 605209"/>
                <a:gd name="connsiteX69" fmla="*/ 364995 w 512869"/>
                <a:gd name="connsiteY69" fmla="*/ 8044 h 605209"/>
                <a:gd name="connsiteX70" fmla="*/ 339107 w 512869"/>
                <a:gd name="connsiteY70" fmla="*/ 55634 h 605209"/>
                <a:gd name="connsiteX71" fmla="*/ 401403 w 512869"/>
                <a:gd name="connsiteY71" fmla="*/ 111430 h 605209"/>
                <a:gd name="connsiteX72" fmla="*/ 424662 w 512869"/>
                <a:gd name="connsiteY72" fmla="*/ 189791 h 605209"/>
                <a:gd name="connsiteX73" fmla="*/ 87783 w 512869"/>
                <a:gd name="connsiteY73" fmla="*/ 189791 h 605209"/>
                <a:gd name="connsiteX74" fmla="*/ 111124 w 512869"/>
                <a:gd name="connsiteY74" fmla="*/ 111430 h 605209"/>
                <a:gd name="connsiteX75" fmla="*/ 173749 w 512869"/>
                <a:gd name="connsiteY75" fmla="*/ 55634 h 605209"/>
                <a:gd name="connsiteX76" fmla="*/ 147943 w 512869"/>
                <a:gd name="connsiteY76" fmla="*/ 8044 h 605209"/>
                <a:gd name="connsiteX77" fmla="*/ 149751 w 512869"/>
                <a:gd name="connsiteY77" fmla="*/ 741 h 605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512869" h="605209">
                  <a:moveTo>
                    <a:pt x="89265" y="202986"/>
                  </a:moveTo>
                  <a:lnTo>
                    <a:pt x="423604" y="202986"/>
                  </a:lnTo>
                  <a:lnTo>
                    <a:pt x="423604" y="445173"/>
                  </a:lnTo>
                  <a:cubicBezTo>
                    <a:pt x="423604" y="456335"/>
                    <a:pt x="419741" y="465773"/>
                    <a:pt x="411933" y="473570"/>
                  </a:cubicBezTo>
                  <a:cubicBezTo>
                    <a:pt x="404126" y="481284"/>
                    <a:pt x="394838" y="485223"/>
                    <a:pt x="383907" y="485223"/>
                  </a:cubicBezTo>
                  <a:lnTo>
                    <a:pt x="356539" y="485223"/>
                  </a:lnTo>
                  <a:lnTo>
                    <a:pt x="356539" y="567785"/>
                  </a:lnTo>
                  <a:cubicBezTo>
                    <a:pt x="356539" y="578208"/>
                    <a:pt x="352923" y="586990"/>
                    <a:pt x="345690" y="594294"/>
                  </a:cubicBezTo>
                  <a:cubicBezTo>
                    <a:pt x="338375" y="601598"/>
                    <a:pt x="329499" y="605209"/>
                    <a:pt x="319061" y="605209"/>
                  </a:cubicBezTo>
                  <a:cubicBezTo>
                    <a:pt x="308624" y="605209"/>
                    <a:pt x="299747" y="601598"/>
                    <a:pt x="292515" y="594294"/>
                  </a:cubicBezTo>
                  <a:cubicBezTo>
                    <a:pt x="285200" y="586990"/>
                    <a:pt x="281584" y="578208"/>
                    <a:pt x="281584" y="567785"/>
                  </a:cubicBezTo>
                  <a:lnTo>
                    <a:pt x="281584" y="485223"/>
                  </a:lnTo>
                  <a:lnTo>
                    <a:pt x="231285" y="485223"/>
                  </a:lnTo>
                  <a:lnTo>
                    <a:pt x="231285" y="567785"/>
                  </a:lnTo>
                  <a:cubicBezTo>
                    <a:pt x="231285" y="578208"/>
                    <a:pt x="227669" y="586990"/>
                    <a:pt x="220354" y="594294"/>
                  </a:cubicBezTo>
                  <a:cubicBezTo>
                    <a:pt x="213122" y="601598"/>
                    <a:pt x="204245" y="605209"/>
                    <a:pt x="193808" y="605209"/>
                  </a:cubicBezTo>
                  <a:cubicBezTo>
                    <a:pt x="183616" y="605209"/>
                    <a:pt x="174822" y="601598"/>
                    <a:pt x="167590" y="594294"/>
                  </a:cubicBezTo>
                  <a:cubicBezTo>
                    <a:pt x="160275" y="586990"/>
                    <a:pt x="156659" y="578208"/>
                    <a:pt x="156659" y="567785"/>
                  </a:cubicBezTo>
                  <a:lnTo>
                    <a:pt x="156248" y="485141"/>
                  </a:lnTo>
                  <a:lnTo>
                    <a:pt x="129290" y="485141"/>
                  </a:lnTo>
                  <a:cubicBezTo>
                    <a:pt x="118113" y="485141"/>
                    <a:pt x="108661" y="481284"/>
                    <a:pt x="100936" y="473570"/>
                  </a:cubicBezTo>
                  <a:cubicBezTo>
                    <a:pt x="93128" y="465773"/>
                    <a:pt x="89265" y="456335"/>
                    <a:pt x="89265" y="445173"/>
                  </a:cubicBezTo>
                  <a:close/>
                  <a:moveTo>
                    <a:pt x="475299" y="196071"/>
                  </a:moveTo>
                  <a:cubicBezTo>
                    <a:pt x="485740" y="196071"/>
                    <a:pt x="494618" y="199600"/>
                    <a:pt x="501935" y="206741"/>
                  </a:cubicBezTo>
                  <a:cubicBezTo>
                    <a:pt x="509170" y="213882"/>
                    <a:pt x="512869" y="222746"/>
                    <a:pt x="512869" y="233169"/>
                  </a:cubicBezTo>
                  <a:lnTo>
                    <a:pt x="512869" y="389524"/>
                  </a:lnTo>
                  <a:cubicBezTo>
                    <a:pt x="512869" y="399947"/>
                    <a:pt x="509170" y="408811"/>
                    <a:pt x="501935" y="416116"/>
                  </a:cubicBezTo>
                  <a:cubicBezTo>
                    <a:pt x="494618" y="423339"/>
                    <a:pt x="485740" y="427032"/>
                    <a:pt x="475299" y="427032"/>
                  </a:cubicBezTo>
                  <a:cubicBezTo>
                    <a:pt x="465105" y="427032"/>
                    <a:pt x="456391" y="423339"/>
                    <a:pt x="449074" y="416116"/>
                  </a:cubicBezTo>
                  <a:cubicBezTo>
                    <a:pt x="441839" y="408811"/>
                    <a:pt x="438140" y="399947"/>
                    <a:pt x="438140" y="389524"/>
                  </a:cubicBezTo>
                  <a:lnTo>
                    <a:pt x="438140" y="233169"/>
                  </a:lnTo>
                  <a:cubicBezTo>
                    <a:pt x="438140" y="222746"/>
                    <a:pt x="441839" y="213882"/>
                    <a:pt x="449074" y="206741"/>
                  </a:cubicBezTo>
                  <a:cubicBezTo>
                    <a:pt x="456391" y="199600"/>
                    <a:pt x="465105" y="196071"/>
                    <a:pt x="475299" y="196071"/>
                  </a:cubicBezTo>
                  <a:close/>
                  <a:moveTo>
                    <a:pt x="37534" y="196071"/>
                  </a:moveTo>
                  <a:cubicBezTo>
                    <a:pt x="47719" y="196071"/>
                    <a:pt x="56425" y="199682"/>
                    <a:pt x="63734" y="206905"/>
                  </a:cubicBezTo>
                  <a:cubicBezTo>
                    <a:pt x="70962" y="214210"/>
                    <a:pt x="74658" y="222910"/>
                    <a:pt x="74658" y="233169"/>
                  </a:cubicBezTo>
                  <a:lnTo>
                    <a:pt x="74658" y="389524"/>
                  </a:lnTo>
                  <a:cubicBezTo>
                    <a:pt x="74658" y="399947"/>
                    <a:pt x="71044" y="408811"/>
                    <a:pt x="63899" y="416116"/>
                  </a:cubicBezTo>
                  <a:cubicBezTo>
                    <a:pt x="56753" y="423339"/>
                    <a:pt x="47965" y="427032"/>
                    <a:pt x="37534" y="427032"/>
                  </a:cubicBezTo>
                  <a:cubicBezTo>
                    <a:pt x="27104" y="427032"/>
                    <a:pt x="18233" y="423339"/>
                    <a:pt x="10924" y="416116"/>
                  </a:cubicBezTo>
                  <a:cubicBezTo>
                    <a:pt x="3696" y="408811"/>
                    <a:pt x="0" y="399947"/>
                    <a:pt x="0" y="389524"/>
                  </a:cubicBezTo>
                  <a:lnTo>
                    <a:pt x="0" y="233169"/>
                  </a:lnTo>
                  <a:cubicBezTo>
                    <a:pt x="0" y="222910"/>
                    <a:pt x="3696" y="214210"/>
                    <a:pt x="10924" y="206905"/>
                  </a:cubicBezTo>
                  <a:cubicBezTo>
                    <a:pt x="18233" y="199682"/>
                    <a:pt x="27104" y="196071"/>
                    <a:pt x="37534" y="196071"/>
                  </a:cubicBezTo>
                  <a:close/>
                  <a:moveTo>
                    <a:pt x="333272" y="100763"/>
                  </a:moveTo>
                  <a:cubicBezTo>
                    <a:pt x="329409" y="100763"/>
                    <a:pt x="326039" y="102158"/>
                    <a:pt x="323245" y="104948"/>
                  </a:cubicBezTo>
                  <a:cubicBezTo>
                    <a:pt x="320451" y="107738"/>
                    <a:pt x="319053" y="111020"/>
                    <a:pt x="319053" y="114877"/>
                  </a:cubicBezTo>
                  <a:cubicBezTo>
                    <a:pt x="319053" y="118815"/>
                    <a:pt x="320451" y="122097"/>
                    <a:pt x="323245" y="124887"/>
                  </a:cubicBezTo>
                  <a:cubicBezTo>
                    <a:pt x="326039" y="127677"/>
                    <a:pt x="329409" y="129072"/>
                    <a:pt x="333272" y="129072"/>
                  </a:cubicBezTo>
                  <a:cubicBezTo>
                    <a:pt x="337134" y="129072"/>
                    <a:pt x="340422" y="127677"/>
                    <a:pt x="343134" y="124887"/>
                  </a:cubicBezTo>
                  <a:cubicBezTo>
                    <a:pt x="345764" y="122097"/>
                    <a:pt x="347079" y="118815"/>
                    <a:pt x="347079" y="114877"/>
                  </a:cubicBezTo>
                  <a:cubicBezTo>
                    <a:pt x="347079" y="111020"/>
                    <a:pt x="345764" y="107738"/>
                    <a:pt x="343134" y="104948"/>
                  </a:cubicBezTo>
                  <a:cubicBezTo>
                    <a:pt x="340422" y="102158"/>
                    <a:pt x="337134" y="100763"/>
                    <a:pt x="333272" y="100763"/>
                  </a:cubicBezTo>
                  <a:close/>
                  <a:moveTo>
                    <a:pt x="179584" y="100763"/>
                  </a:moveTo>
                  <a:cubicBezTo>
                    <a:pt x="175722" y="100763"/>
                    <a:pt x="172434" y="102158"/>
                    <a:pt x="169722" y="104948"/>
                  </a:cubicBezTo>
                  <a:cubicBezTo>
                    <a:pt x="167092" y="107738"/>
                    <a:pt x="165777" y="111020"/>
                    <a:pt x="165777" y="114877"/>
                  </a:cubicBezTo>
                  <a:cubicBezTo>
                    <a:pt x="165777" y="118815"/>
                    <a:pt x="167092" y="122097"/>
                    <a:pt x="169722" y="124887"/>
                  </a:cubicBezTo>
                  <a:cubicBezTo>
                    <a:pt x="172434" y="127677"/>
                    <a:pt x="175722" y="129072"/>
                    <a:pt x="179584" y="129072"/>
                  </a:cubicBezTo>
                  <a:cubicBezTo>
                    <a:pt x="183447" y="129072"/>
                    <a:pt x="186817" y="127677"/>
                    <a:pt x="189611" y="124887"/>
                  </a:cubicBezTo>
                  <a:cubicBezTo>
                    <a:pt x="192405" y="122097"/>
                    <a:pt x="193803" y="118815"/>
                    <a:pt x="193803" y="114877"/>
                  </a:cubicBezTo>
                  <a:cubicBezTo>
                    <a:pt x="193803" y="111020"/>
                    <a:pt x="192405" y="107738"/>
                    <a:pt x="189611" y="104948"/>
                  </a:cubicBezTo>
                  <a:cubicBezTo>
                    <a:pt x="186817" y="102158"/>
                    <a:pt x="183447" y="100763"/>
                    <a:pt x="179584" y="100763"/>
                  </a:cubicBezTo>
                  <a:close/>
                  <a:moveTo>
                    <a:pt x="149751" y="741"/>
                  </a:moveTo>
                  <a:cubicBezTo>
                    <a:pt x="152874" y="-736"/>
                    <a:pt x="155340" y="2"/>
                    <a:pt x="156983" y="2874"/>
                  </a:cubicBezTo>
                  <a:lnTo>
                    <a:pt x="183201" y="50957"/>
                  </a:lnTo>
                  <a:cubicBezTo>
                    <a:pt x="206295" y="40701"/>
                    <a:pt x="230704" y="35613"/>
                    <a:pt x="256428" y="35613"/>
                  </a:cubicBezTo>
                  <a:cubicBezTo>
                    <a:pt x="282152" y="35613"/>
                    <a:pt x="306561" y="40701"/>
                    <a:pt x="329655" y="50957"/>
                  </a:cubicBezTo>
                  <a:lnTo>
                    <a:pt x="355873" y="2874"/>
                  </a:lnTo>
                  <a:cubicBezTo>
                    <a:pt x="357598" y="2"/>
                    <a:pt x="359982" y="-736"/>
                    <a:pt x="363105" y="741"/>
                  </a:cubicBezTo>
                  <a:cubicBezTo>
                    <a:pt x="366064" y="2464"/>
                    <a:pt x="366639" y="4843"/>
                    <a:pt x="364995" y="8044"/>
                  </a:cubicBezTo>
                  <a:lnTo>
                    <a:pt x="339107" y="55634"/>
                  </a:lnTo>
                  <a:cubicBezTo>
                    <a:pt x="365077" y="69009"/>
                    <a:pt x="385870" y="87553"/>
                    <a:pt x="401403" y="111430"/>
                  </a:cubicBezTo>
                  <a:cubicBezTo>
                    <a:pt x="416937" y="135308"/>
                    <a:pt x="424662" y="161483"/>
                    <a:pt x="424662" y="189791"/>
                  </a:cubicBezTo>
                  <a:lnTo>
                    <a:pt x="87783" y="189791"/>
                  </a:lnTo>
                  <a:cubicBezTo>
                    <a:pt x="87783" y="161483"/>
                    <a:pt x="95591" y="135308"/>
                    <a:pt x="111124" y="111430"/>
                  </a:cubicBezTo>
                  <a:cubicBezTo>
                    <a:pt x="126657" y="87553"/>
                    <a:pt x="147532" y="69009"/>
                    <a:pt x="173749" y="55634"/>
                  </a:cubicBezTo>
                  <a:lnTo>
                    <a:pt x="147943" y="8044"/>
                  </a:lnTo>
                  <a:cubicBezTo>
                    <a:pt x="146217" y="4843"/>
                    <a:pt x="146792" y="2464"/>
                    <a:pt x="149751" y="7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8" name="IconShape6"/>
            <p:cNvSpPr/>
            <p:nvPr/>
          </p:nvSpPr>
          <p:spPr bwMode="auto">
            <a:xfrm>
              <a:off x="4592394" y="2783709"/>
              <a:ext cx="530311" cy="625477"/>
            </a:xfrm>
            <a:custGeom>
              <a:avLst/>
              <a:gdLst>
                <a:gd name="connsiteX0" fmla="*/ 89265 w 512869"/>
                <a:gd name="connsiteY0" fmla="*/ 202986 h 605209"/>
                <a:gd name="connsiteX1" fmla="*/ 423604 w 512869"/>
                <a:gd name="connsiteY1" fmla="*/ 202986 h 605209"/>
                <a:gd name="connsiteX2" fmla="*/ 423604 w 512869"/>
                <a:gd name="connsiteY2" fmla="*/ 445173 h 605209"/>
                <a:gd name="connsiteX3" fmla="*/ 411933 w 512869"/>
                <a:gd name="connsiteY3" fmla="*/ 473570 h 605209"/>
                <a:gd name="connsiteX4" fmla="*/ 383907 w 512869"/>
                <a:gd name="connsiteY4" fmla="*/ 485223 h 605209"/>
                <a:gd name="connsiteX5" fmla="*/ 356539 w 512869"/>
                <a:gd name="connsiteY5" fmla="*/ 485223 h 605209"/>
                <a:gd name="connsiteX6" fmla="*/ 356539 w 512869"/>
                <a:gd name="connsiteY6" fmla="*/ 567785 h 605209"/>
                <a:gd name="connsiteX7" fmla="*/ 345690 w 512869"/>
                <a:gd name="connsiteY7" fmla="*/ 594294 h 605209"/>
                <a:gd name="connsiteX8" fmla="*/ 319061 w 512869"/>
                <a:gd name="connsiteY8" fmla="*/ 605209 h 605209"/>
                <a:gd name="connsiteX9" fmla="*/ 292515 w 512869"/>
                <a:gd name="connsiteY9" fmla="*/ 594294 h 605209"/>
                <a:gd name="connsiteX10" fmla="*/ 281584 w 512869"/>
                <a:gd name="connsiteY10" fmla="*/ 567785 h 605209"/>
                <a:gd name="connsiteX11" fmla="*/ 281584 w 512869"/>
                <a:gd name="connsiteY11" fmla="*/ 485223 h 605209"/>
                <a:gd name="connsiteX12" fmla="*/ 231285 w 512869"/>
                <a:gd name="connsiteY12" fmla="*/ 485223 h 605209"/>
                <a:gd name="connsiteX13" fmla="*/ 231285 w 512869"/>
                <a:gd name="connsiteY13" fmla="*/ 567785 h 605209"/>
                <a:gd name="connsiteX14" fmla="*/ 220354 w 512869"/>
                <a:gd name="connsiteY14" fmla="*/ 594294 h 605209"/>
                <a:gd name="connsiteX15" fmla="*/ 193808 w 512869"/>
                <a:gd name="connsiteY15" fmla="*/ 605209 h 605209"/>
                <a:gd name="connsiteX16" fmla="*/ 167590 w 512869"/>
                <a:gd name="connsiteY16" fmla="*/ 594294 h 605209"/>
                <a:gd name="connsiteX17" fmla="*/ 156659 w 512869"/>
                <a:gd name="connsiteY17" fmla="*/ 567785 h 605209"/>
                <a:gd name="connsiteX18" fmla="*/ 156248 w 512869"/>
                <a:gd name="connsiteY18" fmla="*/ 485141 h 605209"/>
                <a:gd name="connsiteX19" fmla="*/ 129290 w 512869"/>
                <a:gd name="connsiteY19" fmla="*/ 485141 h 605209"/>
                <a:gd name="connsiteX20" fmla="*/ 100936 w 512869"/>
                <a:gd name="connsiteY20" fmla="*/ 473570 h 605209"/>
                <a:gd name="connsiteX21" fmla="*/ 89265 w 512869"/>
                <a:gd name="connsiteY21" fmla="*/ 445173 h 605209"/>
                <a:gd name="connsiteX22" fmla="*/ 475299 w 512869"/>
                <a:gd name="connsiteY22" fmla="*/ 196071 h 605209"/>
                <a:gd name="connsiteX23" fmla="*/ 501935 w 512869"/>
                <a:gd name="connsiteY23" fmla="*/ 206741 h 605209"/>
                <a:gd name="connsiteX24" fmla="*/ 512869 w 512869"/>
                <a:gd name="connsiteY24" fmla="*/ 233169 h 605209"/>
                <a:gd name="connsiteX25" fmla="*/ 512869 w 512869"/>
                <a:gd name="connsiteY25" fmla="*/ 389524 h 605209"/>
                <a:gd name="connsiteX26" fmla="*/ 501935 w 512869"/>
                <a:gd name="connsiteY26" fmla="*/ 416116 h 605209"/>
                <a:gd name="connsiteX27" fmla="*/ 475299 w 512869"/>
                <a:gd name="connsiteY27" fmla="*/ 427032 h 605209"/>
                <a:gd name="connsiteX28" fmla="*/ 449074 w 512869"/>
                <a:gd name="connsiteY28" fmla="*/ 416116 h 605209"/>
                <a:gd name="connsiteX29" fmla="*/ 438140 w 512869"/>
                <a:gd name="connsiteY29" fmla="*/ 389524 h 605209"/>
                <a:gd name="connsiteX30" fmla="*/ 438140 w 512869"/>
                <a:gd name="connsiteY30" fmla="*/ 233169 h 605209"/>
                <a:gd name="connsiteX31" fmla="*/ 449074 w 512869"/>
                <a:gd name="connsiteY31" fmla="*/ 206741 h 605209"/>
                <a:gd name="connsiteX32" fmla="*/ 475299 w 512869"/>
                <a:gd name="connsiteY32" fmla="*/ 196071 h 605209"/>
                <a:gd name="connsiteX33" fmla="*/ 37534 w 512869"/>
                <a:gd name="connsiteY33" fmla="*/ 196071 h 605209"/>
                <a:gd name="connsiteX34" fmla="*/ 63734 w 512869"/>
                <a:gd name="connsiteY34" fmla="*/ 206905 h 605209"/>
                <a:gd name="connsiteX35" fmla="*/ 74658 w 512869"/>
                <a:gd name="connsiteY35" fmla="*/ 233169 h 605209"/>
                <a:gd name="connsiteX36" fmla="*/ 74658 w 512869"/>
                <a:gd name="connsiteY36" fmla="*/ 389524 h 605209"/>
                <a:gd name="connsiteX37" fmla="*/ 63899 w 512869"/>
                <a:gd name="connsiteY37" fmla="*/ 416116 h 605209"/>
                <a:gd name="connsiteX38" fmla="*/ 37534 w 512869"/>
                <a:gd name="connsiteY38" fmla="*/ 427032 h 605209"/>
                <a:gd name="connsiteX39" fmla="*/ 10924 w 512869"/>
                <a:gd name="connsiteY39" fmla="*/ 416116 h 605209"/>
                <a:gd name="connsiteX40" fmla="*/ 0 w 512869"/>
                <a:gd name="connsiteY40" fmla="*/ 389524 h 605209"/>
                <a:gd name="connsiteX41" fmla="*/ 0 w 512869"/>
                <a:gd name="connsiteY41" fmla="*/ 233169 h 605209"/>
                <a:gd name="connsiteX42" fmla="*/ 10924 w 512869"/>
                <a:gd name="connsiteY42" fmla="*/ 206905 h 605209"/>
                <a:gd name="connsiteX43" fmla="*/ 37534 w 512869"/>
                <a:gd name="connsiteY43" fmla="*/ 196071 h 605209"/>
                <a:gd name="connsiteX44" fmla="*/ 333272 w 512869"/>
                <a:gd name="connsiteY44" fmla="*/ 100763 h 605209"/>
                <a:gd name="connsiteX45" fmla="*/ 323245 w 512869"/>
                <a:gd name="connsiteY45" fmla="*/ 104948 h 605209"/>
                <a:gd name="connsiteX46" fmla="*/ 319053 w 512869"/>
                <a:gd name="connsiteY46" fmla="*/ 114877 h 605209"/>
                <a:gd name="connsiteX47" fmla="*/ 323245 w 512869"/>
                <a:gd name="connsiteY47" fmla="*/ 124887 h 605209"/>
                <a:gd name="connsiteX48" fmla="*/ 333272 w 512869"/>
                <a:gd name="connsiteY48" fmla="*/ 129072 h 605209"/>
                <a:gd name="connsiteX49" fmla="*/ 343134 w 512869"/>
                <a:gd name="connsiteY49" fmla="*/ 124887 h 605209"/>
                <a:gd name="connsiteX50" fmla="*/ 347079 w 512869"/>
                <a:gd name="connsiteY50" fmla="*/ 114877 h 605209"/>
                <a:gd name="connsiteX51" fmla="*/ 343134 w 512869"/>
                <a:gd name="connsiteY51" fmla="*/ 104948 h 605209"/>
                <a:gd name="connsiteX52" fmla="*/ 333272 w 512869"/>
                <a:gd name="connsiteY52" fmla="*/ 100763 h 605209"/>
                <a:gd name="connsiteX53" fmla="*/ 179584 w 512869"/>
                <a:gd name="connsiteY53" fmla="*/ 100763 h 605209"/>
                <a:gd name="connsiteX54" fmla="*/ 169722 w 512869"/>
                <a:gd name="connsiteY54" fmla="*/ 104948 h 605209"/>
                <a:gd name="connsiteX55" fmla="*/ 165777 w 512869"/>
                <a:gd name="connsiteY55" fmla="*/ 114877 h 605209"/>
                <a:gd name="connsiteX56" fmla="*/ 169722 w 512869"/>
                <a:gd name="connsiteY56" fmla="*/ 124887 h 605209"/>
                <a:gd name="connsiteX57" fmla="*/ 179584 w 512869"/>
                <a:gd name="connsiteY57" fmla="*/ 129072 h 605209"/>
                <a:gd name="connsiteX58" fmla="*/ 189611 w 512869"/>
                <a:gd name="connsiteY58" fmla="*/ 124887 h 605209"/>
                <a:gd name="connsiteX59" fmla="*/ 193803 w 512869"/>
                <a:gd name="connsiteY59" fmla="*/ 114877 h 605209"/>
                <a:gd name="connsiteX60" fmla="*/ 189611 w 512869"/>
                <a:gd name="connsiteY60" fmla="*/ 104948 h 605209"/>
                <a:gd name="connsiteX61" fmla="*/ 179584 w 512869"/>
                <a:gd name="connsiteY61" fmla="*/ 100763 h 605209"/>
                <a:gd name="connsiteX62" fmla="*/ 149751 w 512869"/>
                <a:gd name="connsiteY62" fmla="*/ 741 h 605209"/>
                <a:gd name="connsiteX63" fmla="*/ 156983 w 512869"/>
                <a:gd name="connsiteY63" fmla="*/ 2874 h 605209"/>
                <a:gd name="connsiteX64" fmla="*/ 183201 w 512869"/>
                <a:gd name="connsiteY64" fmla="*/ 50957 h 605209"/>
                <a:gd name="connsiteX65" fmla="*/ 256428 w 512869"/>
                <a:gd name="connsiteY65" fmla="*/ 35613 h 605209"/>
                <a:gd name="connsiteX66" fmla="*/ 329655 w 512869"/>
                <a:gd name="connsiteY66" fmla="*/ 50957 h 605209"/>
                <a:gd name="connsiteX67" fmla="*/ 355873 w 512869"/>
                <a:gd name="connsiteY67" fmla="*/ 2874 h 605209"/>
                <a:gd name="connsiteX68" fmla="*/ 363105 w 512869"/>
                <a:gd name="connsiteY68" fmla="*/ 741 h 605209"/>
                <a:gd name="connsiteX69" fmla="*/ 364995 w 512869"/>
                <a:gd name="connsiteY69" fmla="*/ 8044 h 605209"/>
                <a:gd name="connsiteX70" fmla="*/ 339107 w 512869"/>
                <a:gd name="connsiteY70" fmla="*/ 55634 h 605209"/>
                <a:gd name="connsiteX71" fmla="*/ 401403 w 512869"/>
                <a:gd name="connsiteY71" fmla="*/ 111430 h 605209"/>
                <a:gd name="connsiteX72" fmla="*/ 424662 w 512869"/>
                <a:gd name="connsiteY72" fmla="*/ 189791 h 605209"/>
                <a:gd name="connsiteX73" fmla="*/ 87783 w 512869"/>
                <a:gd name="connsiteY73" fmla="*/ 189791 h 605209"/>
                <a:gd name="connsiteX74" fmla="*/ 111124 w 512869"/>
                <a:gd name="connsiteY74" fmla="*/ 111430 h 605209"/>
                <a:gd name="connsiteX75" fmla="*/ 173749 w 512869"/>
                <a:gd name="connsiteY75" fmla="*/ 55634 h 605209"/>
                <a:gd name="connsiteX76" fmla="*/ 147943 w 512869"/>
                <a:gd name="connsiteY76" fmla="*/ 8044 h 605209"/>
                <a:gd name="connsiteX77" fmla="*/ 149751 w 512869"/>
                <a:gd name="connsiteY77" fmla="*/ 741 h 605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512869" h="605209">
                  <a:moveTo>
                    <a:pt x="89265" y="202986"/>
                  </a:moveTo>
                  <a:lnTo>
                    <a:pt x="423604" y="202986"/>
                  </a:lnTo>
                  <a:lnTo>
                    <a:pt x="423604" y="445173"/>
                  </a:lnTo>
                  <a:cubicBezTo>
                    <a:pt x="423604" y="456335"/>
                    <a:pt x="419741" y="465773"/>
                    <a:pt x="411933" y="473570"/>
                  </a:cubicBezTo>
                  <a:cubicBezTo>
                    <a:pt x="404126" y="481284"/>
                    <a:pt x="394838" y="485223"/>
                    <a:pt x="383907" y="485223"/>
                  </a:cubicBezTo>
                  <a:lnTo>
                    <a:pt x="356539" y="485223"/>
                  </a:lnTo>
                  <a:lnTo>
                    <a:pt x="356539" y="567785"/>
                  </a:lnTo>
                  <a:cubicBezTo>
                    <a:pt x="356539" y="578208"/>
                    <a:pt x="352923" y="586990"/>
                    <a:pt x="345690" y="594294"/>
                  </a:cubicBezTo>
                  <a:cubicBezTo>
                    <a:pt x="338375" y="601598"/>
                    <a:pt x="329499" y="605209"/>
                    <a:pt x="319061" y="605209"/>
                  </a:cubicBezTo>
                  <a:cubicBezTo>
                    <a:pt x="308624" y="605209"/>
                    <a:pt x="299747" y="601598"/>
                    <a:pt x="292515" y="594294"/>
                  </a:cubicBezTo>
                  <a:cubicBezTo>
                    <a:pt x="285200" y="586990"/>
                    <a:pt x="281584" y="578208"/>
                    <a:pt x="281584" y="567785"/>
                  </a:cubicBezTo>
                  <a:lnTo>
                    <a:pt x="281584" y="485223"/>
                  </a:lnTo>
                  <a:lnTo>
                    <a:pt x="231285" y="485223"/>
                  </a:lnTo>
                  <a:lnTo>
                    <a:pt x="231285" y="567785"/>
                  </a:lnTo>
                  <a:cubicBezTo>
                    <a:pt x="231285" y="578208"/>
                    <a:pt x="227669" y="586990"/>
                    <a:pt x="220354" y="594294"/>
                  </a:cubicBezTo>
                  <a:cubicBezTo>
                    <a:pt x="213122" y="601598"/>
                    <a:pt x="204245" y="605209"/>
                    <a:pt x="193808" y="605209"/>
                  </a:cubicBezTo>
                  <a:cubicBezTo>
                    <a:pt x="183616" y="605209"/>
                    <a:pt x="174822" y="601598"/>
                    <a:pt x="167590" y="594294"/>
                  </a:cubicBezTo>
                  <a:cubicBezTo>
                    <a:pt x="160275" y="586990"/>
                    <a:pt x="156659" y="578208"/>
                    <a:pt x="156659" y="567785"/>
                  </a:cubicBezTo>
                  <a:lnTo>
                    <a:pt x="156248" y="485141"/>
                  </a:lnTo>
                  <a:lnTo>
                    <a:pt x="129290" y="485141"/>
                  </a:lnTo>
                  <a:cubicBezTo>
                    <a:pt x="118113" y="485141"/>
                    <a:pt x="108661" y="481284"/>
                    <a:pt x="100936" y="473570"/>
                  </a:cubicBezTo>
                  <a:cubicBezTo>
                    <a:pt x="93128" y="465773"/>
                    <a:pt x="89265" y="456335"/>
                    <a:pt x="89265" y="445173"/>
                  </a:cubicBezTo>
                  <a:close/>
                  <a:moveTo>
                    <a:pt x="475299" y="196071"/>
                  </a:moveTo>
                  <a:cubicBezTo>
                    <a:pt x="485740" y="196071"/>
                    <a:pt x="494618" y="199600"/>
                    <a:pt x="501935" y="206741"/>
                  </a:cubicBezTo>
                  <a:cubicBezTo>
                    <a:pt x="509170" y="213882"/>
                    <a:pt x="512869" y="222746"/>
                    <a:pt x="512869" y="233169"/>
                  </a:cubicBezTo>
                  <a:lnTo>
                    <a:pt x="512869" y="389524"/>
                  </a:lnTo>
                  <a:cubicBezTo>
                    <a:pt x="512869" y="399947"/>
                    <a:pt x="509170" y="408811"/>
                    <a:pt x="501935" y="416116"/>
                  </a:cubicBezTo>
                  <a:cubicBezTo>
                    <a:pt x="494618" y="423339"/>
                    <a:pt x="485740" y="427032"/>
                    <a:pt x="475299" y="427032"/>
                  </a:cubicBezTo>
                  <a:cubicBezTo>
                    <a:pt x="465105" y="427032"/>
                    <a:pt x="456391" y="423339"/>
                    <a:pt x="449074" y="416116"/>
                  </a:cubicBezTo>
                  <a:cubicBezTo>
                    <a:pt x="441839" y="408811"/>
                    <a:pt x="438140" y="399947"/>
                    <a:pt x="438140" y="389524"/>
                  </a:cubicBezTo>
                  <a:lnTo>
                    <a:pt x="438140" y="233169"/>
                  </a:lnTo>
                  <a:cubicBezTo>
                    <a:pt x="438140" y="222746"/>
                    <a:pt x="441839" y="213882"/>
                    <a:pt x="449074" y="206741"/>
                  </a:cubicBezTo>
                  <a:cubicBezTo>
                    <a:pt x="456391" y="199600"/>
                    <a:pt x="465105" y="196071"/>
                    <a:pt x="475299" y="196071"/>
                  </a:cubicBezTo>
                  <a:close/>
                  <a:moveTo>
                    <a:pt x="37534" y="196071"/>
                  </a:moveTo>
                  <a:cubicBezTo>
                    <a:pt x="47719" y="196071"/>
                    <a:pt x="56425" y="199682"/>
                    <a:pt x="63734" y="206905"/>
                  </a:cubicBezTo>
                  <a:cubicBezTo>
                    <a:pt x="70962" y="214210"/>
                    <a:pt x="74658" y="222910"/>
                    <a:pt x="74658" y="233169"/>
                  </a:cubicBezTo>
                  <a:lnTo>
                    <a:pt x="74658" y="389524"/>
                  </a:lnTo>
                  <a:cubicBezTo>
                    <a:pt x="74658" y="399947"/>
                    <a:pt x="71044" y="408811"/>
                    <a:pt x="63899" y="416116"/>
                  </a:cubicBezTo>
                  <a:cubicBezTo>
                    <a:pt x="56753" y="423339"/>
                    <a:pt x="47965" y="427032"/>
                    <a:pt x="37534" y="427032"/>
                  </a:cubicBezTo>
                  <a:cubicBezTo>
                    <a:pt x="27104" y="427032"/>
                    <a:pt x="18233" y="423339"/>
                    <a:pt x="10924" y="416116"/>
                  </a:cubicBezTo>
                  <a:cubicBezTo>
                    <a:pt x="3696" y="408811"/>
                    <a:pt x="0" y="399947"/>
                    <a:pt x="0" y="389524"/>
                  </a:cubicBezTo>
                  <a:lnTo>
                    <a:pt x="0" y="233169"/>
                  </a:lnTo>
                  <a:cubicBezTo>
                    <a:pt x="0" y="222910"/>
                    <a:pt x="3696" y="214210"/>
                    <a:pt x="10924" y="206905"/>
                  </a:cubicBezTo>
                  <a:cubicBezTo>
                    <a:pt x="18233" y="199682"/>
                    <a:pt x="27104" y="196071"/>
                    <a:pt x="37534" y="196071"/>
                  </a:cubicBezTo>
                  <a:close/>
                  <a:moveTo>
                    <a:pt x="333272" y="100763"/>
                  </a:moveTo>
                  <a:cubicBezTo>
                    <a:pt x="329409" y="100763"/>
                    <a:pt x="326039" y="102158"/>
                    <a:pt x="323245" y="104948"/>
                  </a:cubicBezTo>
                  <a:cubicBezTo>
                    <a:pt x="320451" y="107738"/>
                    <a:pt x="319053" y="111020"/>
                    <a:pt x="319053" y="114877"/>
                  </a:cubicBezTo>
                  <a:cubicBezTo>
                    <a:pt x="319053" y="118815"/>
                    <a:pt x="320451" y="122097"/>
                    <a:pt x="323245" y="124887"/>
                  </a:cubicBezTo>
                  <a:cubicBezTo>
                    <a:pt x="326039" y="127677"/>
                    <a:pt x="329409" y="129072"/>
                    <a:pt x="333272" y="129072"/>
                  </a:cubicBezTo>
                  <a:cubicBezTo>
                    <a:pt x="337134" y="129072"/>
                    <a:pt x="340422" y="127677"/>
                    <a:pt x="343134" y="124887"/>
                  </a:cubicBezTo>
                  <a:cubicBezTo>
                    <a:pt x="345764" y="122097"/>
                    <a:pt x="347079" y="118815"/>
                    <a:pt x="347079" y="114877"/>
                  </a:cubicBezTo>
                  <a:cubicBezTo>
                    <a:pt x="347079" y="111020"/>
                    <a:pt x="345764" y="107738"/>
                    <a:pt x="343134" y="104948"/>
                  </a:cubicBezTo>
                  <a:cubicBezTo>
                    <a:pt x="340422" y="102158"/>
                    <a:pt x="337134" y="100763"/>
                    <a:pt x="333272" y="100763"/>
                  </a:cubicBezTo>
                  <a:close/>
                  <a:moveTo>
                    <a:pt x="179584" y="100763"/>
                  </a:moveTo>
                  <a:cubicBezTo>
                    <a:pt x="175722" y="100763"/>
                    <a:pt x="172434" y="102158"/>
                    <a:pt x="169722" y="104948"/>
                  </a:cubicBezTo>
                  <a:cubicBezTo>
                    <a:pt x="167092" y="107738"/>
                    <a:pt x="165777" y="111020"/>
                    <a:pt x="165777" y="114877"/>
                  </a:cubicBezTo>
                  <a:cubicBezTo>
                    <a:pt x="165777" y="118815"/>
                    <a:pt x="167092" y="122097"/>
                    <a:pt x="169722" y="124887"/>
                  </a:cubicBezTo>
                  <a:cubicBezTo>
                    <a:pt x="172434" y="127677"/>
                    <a:pt x="175722" y="129072"/>
                    <a:pt x="179584" y="129072"/>
                  </a:cubicBezTo>
                  <a:cubicBezTo>
                    <a:pt x="183447" y="129072"/>
                    <a:pt x="186817" y="127677"/>
                    <a:pt x="189611" y="124887"/>
                  </a:cubicBezTo>
                  <a:cubicBezTo>
                    <a:pt x="192405" y="122097"/>
                    <a:pt x="193803" y="118815"/>
                    <a:pt x="193803" y="114877"/>
                  </a:cubicBezTo>
                  <a:cubicBezTo>
                    <a:pt x="193803" y="111020"/>
                    <a:pt x="192405" y="107738"/>
                    <a:pt x="189611" y="104948"/>
                  </a:cubicBezTo>
                  <a:cubicBezTo>
                    <a:pt x="186817" y="102158"/>
                    <a:pt x="183447" y="100763"/>
                    <a:pt x="179584" y="100763"/>
                  </a:cubicBezTo>
                  <a:close/>
                  <a:moveTo>
                    <a:pt x="149751" y="741"/>
                  </a:moveTo>
                  <a:cubicBezTo>
                    <a:pt x="152874" y="-736"/>
                    <a:pt x="155340" y="2"/>
                    <a:pt x="156983" y="2874"/>
                  </a:cubicBezTo>
                  <a:lnTo>
                    <a:pt x="183201" y="50957"/>
                  </a:lnTo>
                  <a:cubicBezTo>
                    <a:pt x="206295" y="40701"/>
                    <a:pt x="230704" y="35613"/>
                    <a:pt x="256428" y="35613"/>
                  </a:cubicBezTo>
                  <a:cubicBezTo>
                    <a:pt x="282152" y="35613"/>
                    <a:pt x="306561" y="40701"/>
                    <a:pt x="329655" y="50957"/>
                  </a:cubicBezTo>
                  <a:lnTo>
                    <a:pt x="355873" y="2874"/>
                  </a:lnTo>
                  <a:cubicBezTo>
                    <a:pt x="357598" y="2"/>
                    <a:pt x="359982" y="-736"/>
                    <a:pt x="363105" y="741"/>
                  </a:cubicBezTo>
                  <a:cubicBezTo>
                    <a:pt x="366064" y="2464"/>
                    <a:pt x="366639" y="4843"/>
                    <a:pt x="364995" y="8044"/>
                  </a:cubicBezTo>
                  <a:lnTo>
                    <a:pt x="339107" y="55634"/>
                  </a:lnTo>
                  <a:cubicBezTo>
                    <a:pt x="365077" y="69009"/>
                    <a:pt x="385870" y="87553"/>
                    <a:pt x="401403" y="111430"/>
                  </a:cubicBezTo>
                  <a:cubicBezTo>
                    <a:pt x="416937" y="135308"/>
                    <a:pt x="424662" y="161483"/>
                    <a:pt x="424662" y="189791"/>
                  </a:cubicBezTo>
                  <a:lnTo>
                    <a:pt x="87783" y="189791"/>
                  </a:lnTo>
                  <a:cubicBezTo>
                    <a:pt x="87783" y="161483"/>
                    <a:pt x="95591" y="135308"/>
                    <a:pt x="111124" y="111430"/>
                  </a:cubicBezTo>
                  <a:cubicBezTo>
                    <a:pt x="126657" y="87553"/>
                    <a:pt x="147532" y="69009"/>
                    <a:pt x="173749" y="55634"/>
                  </a:cubicBezTo>
                  <a:lnTo>
                    <a:pt x="147943" y="8044"/>
                  </a:lnTo>
                  <a:cubicBezTo>
                    <a:pt x="146217" y="4843"/>
                    <a:pt x="146792" y="2464"/>
                    <a:pt x="149751" y="7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9" name="IconShape7"/>
            <p:cNvSpPr/>
            <p:nvPr/>
          </p:nvSpPr>
          <p:spPr bwMode="auto">
            <a:xfrm>
              <a:off x="5241787" y="2174107"/>
              <a:ext cx="157188" cy="185738"/>
            </a:xfrm>
            <a:custGeom>
              <a:avLst/>
              <a:gdLst>
                <a:gd name="connsiteX0" fmla="*/ 89265 w 512869"/>
                <a:gd name="connsiteY0" fmla="*/ 202986 h 605209"/>
                <a:gd name="connsiteX1" fmla="*/ 423604 w 512869"/>
                <a:gd name="connsiteY1" fmla="*/ 202986 h 605209"/>
                <a:gd name="connsiteX2" fmla="*/ 423604 w 512869"/>
                <a:gd name="connsiteY2" fmla="*/ 445173 h 605209"/>
                <a:gd name="connsiteX3" fmla="*/ 411933 w 512869"/>
                <a:gd name="connsiteY3" fmla="*/ 473570 h 605209"/>
                <a:gd name="connsiteX4" fmla="*/ 383907 w 512869"/>
                <a:gd name="connsiteY4" fmla="*/ 485223 h 605209"/>
                <a:gd name="connsiteX5" fmla="*/ 356539 w 512869"/>
                <a:gd name="connsiteY5" fmla="*/ 485223 h 605209"/>
                <a:gd name="connsiteX6" fmla="*/ 356539 w 512869"/>
                <a:gd name="connsiteY6" fmla="*/ 567785 h 605209"/>
                <a:gd name="connsiteX7" fmla="*/ 345690 w 512869"/>
                <a:gd name="connsiteY7" fmla="*/ 594294 h 605209"/>
                <a:gd name="connsiteX8" fmla="*/ 319061 w 512869"/>
                <a:gd name="connsiteY8" fmla="*/ 605209 h 605209"/>
                <a:gd name="connsiteX9" fmla="*/ 292515 w 512869"/>
                <a:gd name="connsiteY9" fmla="*/ 594294 h 605209"/>
                <a:gd name="connsiteX10" fmla="*/ 281584 w 512869"/>
                <a:gd name="connsiteY10" fmla="*/ 567785 h 605209"/>
                <a:gd name="connsiteX11" fmla="*/ 281584 w 512869"/>
                <a:gd name="connsiteY11" fmla="*/ 485223 h 605209"/>
                <a:gd name="connsiteX12" fmla="*/ 231285 w 512869"/>
                <a:gd name="connsiteY12" fmla="*/ 485223 h 605209"/>
                <a:gd name="connsiteX13" fmla="*/ 231285 w 512869"/>
                <a:gd name="connsiteY13" fmla="*/ 567785 h 605209"/>
                <a:gd name="connsiteX14" fmla="*/ 220354 w 512869"/>
                <a:gd name="connsiteY14" fmla="*/ 594294 h 605209"/>
                <a:gd name="connsiteX15" fmla="*/ 193808 w 512869"/>
                <a:gd name="connsiteY15" fmla="*/ 605209 h 605209"/>
                <a:gd name="connsiteX16" fmla="*/ 167590 w 512869"/>
                <a:gd name="connsiteY16" fmla="*/ 594294 h 605209"/>
                <a:gd name="connsiteX17" fmla="*/ 156659 w 512869"/>
                <a:gd name="connsiteY17" fmla="*/ 567785 h 605209"/>
                <a:gd name="connsiteX18" fmla="*/ 156248 w 512869"/>
                <a:gd name="connsiteY18" fmla="*/ 485141 h 605209"/>
                <a:gd name="connsiteX19" fmla="*/ 129290 w 512869"/>
                <a:gd name="connsiteY19" fmla="*/ 485141 h 605209"/>
                <a:gd name="connsiteX20" fmla="*/ 100936 w 512869"/>
                <a:gd name="connsiteY20" fmla="*/ 473570 h 605209"/>
                <a:gd name="connsiteX21" fmla="*/ 89265 w 512869"/>
                <a:gd name="connsiteY21" fmla="*/ 445173 h 605209"/>
                <a:gd name="connsiteX22" fmla="*/ 475299 w 512869"/>
                <a:gd name="connsiteY22" fmla="*/ 196071 h 605209"/>
                <a:gd name="connsiteX23" fmla="*/ 501935 w 512869"/>
                <a:gd name="connsiteY23" fmla="*/ 206741 h 605209"/>
                <a:gd name="connsiteX24" fmla="*/ 512869 w 512869"/>
                <a:gd name="connsiteY24" fmla="*/ 233169 h 605209"/>
                <a:gd name="connsiteX25" fmla="*/ 512869 w 512869"/>
                <a:gd name="connsiteY25" fmla="*/ 389524 h 605209"/>
                <a:gd name="connsiteX26" fmla="*/ 501935 w 512869"/>
                <a:gd name="connsiteY26" fmla="*/ 416116 h 605209"/>
                <a:gd name="connsiteX27" fmla="*/ 475299 w 512869"/>
                <a:gd name="connsiteY27" fmla="*/ 427032 h 605209"/>
                <a:gd name="connsiteX28" fmla="*/ 449074 w 512869"/>
                <a:gd name="connsiteY28" fmla="*/ 416116 h 605209"/>
                <a:gd name="connsiteX29" fmla="*/ 438140 w 512869"/>
                <a:gd name="connsiteY29" fmla="*/ 389524 h 605209"/>
                <a:gd name="connsiteX30" fmla="*/ 438140 w 512869"/>
                <a:gd name="connsiteY30" fmla="*/ 233169 h 605209"/>
                <a:gd name="connsiteX31" fmla="*/ 449074 w 512869"/>
                <a:gd name="connsiteY31" fmla="*/ 206741 h 605209"/>
                <a:gd name="connsiteX32" fmla="*/ 475299 w 512869"/>
                <a:gd name="connsiteY32" fmla="*/ 196071 h 605209"/>
                <a:gd name="connsiteX33" fmla="*/ 37534 w 512869"/>
                <a:gd name="connsiteY33" fmla="*/ 196071 h 605209"/>
                <a:gd name="connsiteX34" fmla="*/ 63734 w 512869"/>
                <a:gd name="connsiteY34" fmla="*/ 206905 h 605209"/>
                <a:gd name="connsiteX35" fmla="*/ 74658 w 512869"/>
                <a:gd name="connsiteY35" fmla="*/ 233169 h 605209"/>
                <a:gd name="connsiteX36" fmla="*/ 74658 w 512869"/>
                <a:gd name="connsiteY36" fmla="*/ 389524 h 605209"/>
                <a:gd name="connsiteX37" fmla="*/ 63899 w 512869"/>
                <a:gd name="connsiteY37" fmla="*/ 416116 h 605209"/>
                <a:gd name="connsiteX38" fmla="*/ 37534 w 512869"/>
                <a:gd name="connsiteY38" fmla="*/ 427032 h 605209"/>
                <a:gd name="connsiteX39" fmla="*/ 10924 w 512869"/>
                <a:gd name="connsiteY39" fmla="*/ 416116 h 605209"/>
                <a:gd name="connsiteX40" fmla="*/ 0 w 512869"/>
                <a:gd name="connsiteY40" fmla="*/ 389524 h 605209"/>
                <a:gd name="connsiteX41" fmla="*/ 0 w 512869"/>
                <a:gd name="connsiteY41" fmla="*/ 233169 h 605209"/>
                <a:gd name="connsiteX42" fmla="*/ 10924 w 512869"/>
                <a:gd name="connsiteY42" fmla="*/ 206905 h 605209"/>
                <a:gd name="connsiteX43" fmla="*/ 37534 w 512869"/>
                <a:gd name="connsiteY43" fmla="*/ 196071 h 605209"/>
                <a:gd name="connsiteX44" fmla="*/ 333272 w 512869"/>
                <a:gd name="connsiteY44" fmla="*/ 100763 h 605209"/>
                <a:gd name="connsiteX45" fmla="*/ 323245 w 512869"/>
                <a:gd name="connsiteY45" fmla="*/ 104948 h 605209"/>
                <a:gd name="connsiteX46" fmla="*/ 319053 w 512869"/>
                <a:gd name="connsiteY46" fmla="*/ 114877 h 605209"/>
                <a:gd name="connsiteX47" fmla="*/ 323245 w 512869"/>
                <a:gd name="connsiteY47" fmla="*/ 124887 h 605209"/>
                <a:gd name="connsiteX48" fmla="*/ 333272 w 512869"/>
                <a:gd name="connsiteY48" fmla="*/ 129072 h 605209"/>
                <a:gd name="connsiteX49" fmla="*/ 343134 w 512869"/>
                <a:gd name="connsiteY49" fmla="*/ 124887 h 605209"/>
                <a:gd name="connsiteX50" fmla="*/ 347079 w 512869"/>
                <a:gd name="connsiteY50" fmla="*/ 114877 h 605209"/>
                <a:gd name="connsiteX51" fmla="*/ 343134 w 512869"/>
                <a:gd name="connsiteY51" fmla="*/ 104948 h 605209"/>
                <a:gd name="connsiteX52" fmla="*/ 333272 w 512869"/>
                <a:gd name="connsiteY52" fmla="*/ 100763 h 605209"/>
                <a:gd name="connsiteX53" fmla="*/ 179584 w 512869"/>
                <a:gd name="connsiteY53" fmla="*/ 100763 h 605209"/>
                <a:gd name="connsiteX54" fmla="*/ 169722 w 512869"/>
                <a:gd name="connsiteY54" fmla="*/ 104948 h 605209"/>
                <a:gd name="connsiteX55" fmla="*/ 165777 w 512869"/>
                <a:gd name="connsiteY55" fmla="*/ 114877 h 605209"/>
                <a:gd name="connsiteX56" fmla="*/ 169722 w 512869"/>
                <a:gd name="connsiteY56" fmla="*/ 124887 h 605209"/>
                <a:gd name="connsiteX57" fmla="*/ 179584 w 512869"/>
                <a:gd name="connsiteY57" fmla="*/ 129072 h 605209"/>
                <a:gd name="connsiteX58" fmla="*/ 189611 w 512869"/>
                <a:gd name="connsiteY58" fmla="*/ 124887 h 605209"/>
                <a:gd name="connsiteX59" fmla="*/ 193803 w 512869"/>
                <a:gd name="connsiteY59" fmla="*/ 114877 h 605209"/>
                <a:gd name="connsiteX60" fmla="*/ 189611 w 512869"/>
                <a:gd name="connsiteY60" fmla="*/ 104948 h 605209"/>
                <a:gd name="connsiteX61" fmla="*/ 179584 w 512869"/>
                <a:gd name="connsiteY61" fmla="*/ 100763 h 605209"/>
                <a:gd name="connsiteX62" fmla="*/ 149751 w 512869"/>
                <a:gd name="connsiteY62" fmla="*/ 741 h 605209"/>
                <a:gd name="connsiteX63" fmla="*/ 156983 w 512869"/>
                <a:gd name="connsiteY63" fmla="*/ 2874 h 605209"/>
                <a:gd name="connsiteX64" fmla="*/ 183201 w 512869"/>
                <a:gd name="connsiteY64" fmla="*/ 50957 h 605209"/>
                <a:gd name="connsiteX65" fmla="*/ 256428 w 512869"/>
                <a:gd name="connsiteY65" fmla="*/ 35613 h 605209"/>
                <a:gd name="connsiteX66" fmla="*/ 329655 w 512869"/>
                <a:gd name="connsiteY66" fmla="*/ 50957 h 605209"/>
                <a:gd name="connsiteX67" fmla="*/ 355873 w 512869"/>
                <a:gd name="connsiteY67" fmla="*/ 2874 h 605209"/>
                <a:gd name="connsiteX68" fmla="*/ 363105 w 512869"/>
                <a:gd name="connsiteY68" fmla="*/ 741 h 605209"/>
                <a:gd name="connsiteX69" fmla="*/ 364995 w 512869"/>
                <a:gd name="connsiteY69" fmla="*/ 8044 h 605209"/>
                <a:gd name="connsiteX70" fmla="*/ 339107 w 512869"/>
                <a:gd name="connsiteY70" fmla="*/ 55634 h 605209"/>
                <a:gd name="connsiteX71" fmla="*/ 401403 w 512869"/>
                <a:gd name="connsiteY71" fmla="*/ 111430 h 605209"/>
                <a:gd name="connsiteX72" fmla="*/ 424662 w 512869"/>
                <a:gd name="connsiteY72" fmla="*/ 189791 h 605209"/>
                <a:gd name="connsiteX73" fmla="*/ 87783 w 512869"/>
                <a:gd name="connsiteY73" fmla="*/ 189791 h 605209"/>
                <a:gd name="connsiteX74" fmla="*/ 111124 w 512869"/>
                <a:gd name="connsiteY74" fmla="*/ 111430 h 605209"/>
                <a:gd name="connsiteX75" fmla="*/ 173749 w 512869"/>
                <a:gd name="connsiteY75" fmla="*/ 55634 h 605209"/>
                <a:gd name="connsiteX76" fmla="*/ 147943 w 512869"/>
                <a:gd name="connsiteY76" fmla="*/ 8044 h 605209"/>
                <a:gd name="connsiteX77" fmla="*/ 149751 w 512869"/>
                <a:gd name="connsiteY77" fmla="*/ 741 h 605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512869" h="605209">
                  <a:moveTo>
                    <a:pt x="89265" y="202986"/>
                  </a:moveTo>
                  <a:lnTo>
                    <a:pt x="423604" y="202986"/>
                  </a:lnTo>
                  <a:lnTo>
                    <a:pt x="423604" y="445173"/>
                  </a:lnTo>
                  <a:cubicBezTo>
                    <a:pt x="423604" y="456335"/>
                    <a:pt x="419741" y="465773"/>
                    <a:pt x="411933" y="473570"/>
                  </a:cubicBezTo>
                  <a:cubicBezTo>
                    <a:pt x="404126" y="481284"/>
                    <a:pt x="394838" y="485223"/>
                    <a:pt x="383907" y="485223"/>
                  </a:cubicBezTo>
                  <a:lnTo>
                    <a:pt x="356539" y="485223"/>
                  </a:lnTo>
                  <a:lnTo>
                    <a:pt x="356539" y="567785"/>
                  </a:lnTo>
                  <a:cubicBezTo>
                    <a:pt x="356539" y="578208"/>
                    <a:pt x="352923" y="586990"/>
                    <a:pt x="345690" y="594294"/>
                  </a:cubicBezTo>
                  <a:cubicBezTo>
                    <a:pt x="338375" y="601598"/>
                    <a:pt x="329499" y="605209"/>
                    <a:pt x="319061" y="605209"/>
                  </a:cubicBezTo>
                  <a:cubicBezTo>
                    <a:pt x="308624" y="605209"/>
                    <a:pt x="299747" y="601598"/>
                    <a:pt x="292515" y="594294"/>
                  </a:cubicBezTo>
                  <a:cubicBezTo>
                    <a:pt x="285200" y="586990"/>
                    <a:pt x="281584" y="578208"/>
                    <a:pt x="281584" y="567785"/>
                  </a:cubicBezTo>
                  <a:lnTo>
                    <a:pt x="281584" y="485223"/>
                  </a:lnTo>
                  <a:lnTo>
                    <a:pt x="231285" y="485223"/>
                  </a:lnTo>
                  <a:lnTo>
                    <a:pt x="231285" y="567785"/>
                  </a:lnTo>
                  <a:cubicBezTo>
                    <a:pt x="231285" y="578208"/>
                    <a:pt x="227669" y="586990"/>
                    <a:pt x="220354" y="594294"/>
                  </a:cubicBezTo>
                  <a:cubicBezTo>
                    <a:pt x="213122" y="601598"/>
                    <a:pt x="204245" y="605209"/>
                    <a:pt x="193808" y="605209"/>
                  </a:cubicBezTo>
                  <a:cubicBezTo>
                    <a:pt x="183616" y="605209"/>
                    <a:pt x="174822" y="601598"/>
                    <a:pt x="167590" y="594294"/>
                  </a:cubicBezTo>
                  <a:cubicBezTo>
                    <a:pt x="160275" y="586990"/>
                    <a:pt x="156659" y="578208"/>
                    <a:pt x="156659" y="567785"/>
                  </a:cubicBezTo>
                  <a:lnTo>
                    <a:pt x="156248" y="485141"/>
                  </a:lnTo>
                  <a:lnTo>
                    <a:pt x="129290" y="485141"/>
                  </a:lnTo>
                  <a:cubicBezTo>
                    <a:pt x="118113" y="485141"/>
                    <a:pt x="108661" y="481284"/>
                    <a:pt x="100936" y="473570"/>
                  </a:cubicBezTo>
                  <a:cubicBezTo>
                    <a:pt x="93128" y="465773"/>
                    <a:pt x="89265" y="456335"/>
                    <a:pt x="89265" y="445173"/>
                  </a:cubicBezTo>
                  <a:close/>
                  <a:moveTo>
                    <a:pt x="475299" y="196071"/>
                  </a:moveTo>
                  <a:cubicBezTo>
                    <a:pt x="485740" y="196071"/>
                    <a:pt x="494618" y="199600"/>
                    <a:pt x="501935" y="206741"/>
                  </a:cubicBezTo>
                  <a:cubicBezTo>
                    <a:pt x="509170" y="213882"/>
                    <a:pt x="512869" y="222746"/>
                    <a:pt x="512869" y="233169"/>
                  </a:cubicBezTo>
                  <a:lnTo>
                    <a:pt x="512869" y="389524"/>
                  </a:lnTo>
                  <a:cubicBezTo>
                    <a:pt x="512869" y="399947"/>
                    <a:pt x="509170" y="408811"/>
                    <a:pt x="501935" y="416116"/>
                  </a:cubicBezTo>
                  <a:cubicBezTo>
                    <a:pt x="494618" y="423339"/>
                    <a:pt x="485740" y="427032"/>
                    <a:pt x="475299" y="427032"/>
                  </a:cubicBezTo>
                  <a:cubicBezTo>
                    <a:pt x="465105" y="427032"/>
                    <a:pt x="456391" y="423339"/>
                    <a:pt x="449074" y="416116"/>
                  </a:cubicBezTo>
                  <a:cubicBezTo>
                    <a:pt x="441839" y="408811"/>
                    <a:pt x="438140" y="399947"/>
                    <a:pt x="438140" y="389524"/>
                  </a:cubicBezTo>
                  <a:lnTo>
                    <a:pt x="438140" y="233169"/>
                  </a:lnTo>
                  <a:cubicBezTo>
                    <a:pt x="438140" y="222746"/>
                    <a:pt x="441839" y="213882"/>
                    <a:pt x="449074" y="206741"/>
                  </a:cubicBezTo>
                  <a:cubicBezTo>
                    <a:pt x="456391" y="199600"/>
                    <a:pt x="465105" y="196071"/>
                    <a:pt x="475299" y="196071"/>
                  </a:cubicBezTo>
                  <a:close/>
                  <a:moveTo>
                    <a:pt x="37534" y="196071"/>
                  </a:moveTo>
                  <a:cubicBezTo>
                    <a:pt x="47719" y="196071"/>
                    <a:pt x="56425" y="199682"/>
                    <a:pt x="63734" y="206905"/>
                  </a:cubicBezTo>
                  <a:cubicBezTo>
                    <a:pt x="70962" y="214210"/>
                    <a:pt x="74658" y="222910"/>
                    <a:pt x="74658" y="233169"/>
                  </a:cubicBezTo>
                  <a:lnTo>
                    <a:pt x="74658" y="389524"/>
                  </a:lnTo>
                  <a:cubicBezTo>
                    <a:pt x="74658" y="399947"/>
                    <a:pt x="71044" y="408811"/>
                    <a:pt x="63899" y="416116"/>
                  </a:cubicBezTo>
                  <a:cubicBezTo>
                    <a:pt x="56753" y="423339"/>
                    <a:pt x="47965" y="427032"/>
                    <a:pt x="37534" y="427032"/>
                  </a:cubicBezTo>
                  <a:cubicBezTo>
                    <a:pt x="27104" y="427032"/>
                    <a:pt x="18233" y="423339"/>
                    <a:pt x="10924" y="416116"/>
                  </a:cubicBezTo>
                  <a:cubicBezTo>
                    <a:pt x="3696" y="408811"/>
                    <a:pt x="0" y="399947"/>
                    <a:pt x="0" y="389524"/>
                  </a:cubicBezTo>
                  <a:lnTo>
                    <a:pt x="0" y="233169"/>
                  </a:lnTo>
                  <a:cubicBezTo>
                    <a:pt x="0" y="222910"/>
                    <a:pt x="3696" y="214210"/>
                    <a:pt x="10924" y="206905"/>
                  </a:cubicBezTo>
                  <a:cubicBezTo>
                    <a:pt x="18233" y="199682"/>
                    <a:pt x="27104" y="196071"/>
                    <a:pt x="37534" y="196071"/>
                  </a:cubicBezTo>
                  <a:close/>
                  <a:moveTo>
                    <a:pt x="333272" y="100763"/>
                  </a:moveTo>
                  <a:cubicBezTo>
                    <a:pt x="329409" y="100763"/>
                    <a:pt x="326039" y="102158"/>
                    <a:pt x="323245" y="104948"/>
                  </a:cubicBezTo>
                  <a:cubicBezTo>
                    <a:pt x="320451" y="107738"/>
                    <a:pt x="319053" y="111020"/>
                    <a:pt x="319053" y="114877"/>
                  </a:cubicBezTo>
                  <a:cubicBezTo>
                    <a:pt x="319053" y="118815"/>
                    <a:pt x="320451" y="122097"/>
                    <a:pt x="323245" y="124887"/>
                  </a:cubicBezTo>
                  <a:cubicBezTo>
                    <a:pt x="326039" y="127677"/>
                    <a:pt x="329409" y="129072"/>
                    <a:pt x="333272" y="129072"/>
                  </a:cubicBezTo>
                  <a:cubicBezTo>
                    <a:pt x="337134" y="129072"/>
                    <a:pt x="340422" y="127677"/>
                    <a:pt x="343134" y="124887"/>
                  </a:cubicBezTo>
                  <a:cubicBezTo>
                    <a:pt x="345764" y="122097"/>
                    <a:pt x="347079" y="118815"/>
                    <a:pt x="347079" y="114877"/>
                  </a:cubicBezTo>
                  <a:cubicBezTo>
                    <a:pt x="347079" y="111020"/>
                    <a:pt x="345764" y="107738"/>
                    <a:pt x="343134" y="104948"/>
                  </a:cubicBezTo>
                  <a:cubicBezTo>
                    <a:pt x="340422" y="102158"/>
                    <a:pt x="337134" y="100763"/>
                    <a:pt x="333272" y="100763"/>
                  </a:cubicBezTo>
                  <a:close/>
                  <a:moveTo>
                    <a:pt x="179584" y="100763"/>
                  </a:moveTo>
                  <a:cubicBezTo>
                    <a:pt x="175722" y="100763"/>
                    <a:pt x="172434" y="102158"/>
                    <a:pt x="169722" y="104948"/>
                  </a:cubicBezTo>
                  <a:cubicBezTo>
                    <a:pt x="167092" y="107738"/>
                    <a:pt x="165777" y="111020"/>
                    <a:pt x="165777" y="114877"/>
                  </a:cubicBezTo>
                  <a:cubicBezTo>
                    <a:pt x="165777" y="118815"/>
                    <a:pt x="167092" y="122097"/>
                    <a:pt x="169722" y="124887"/>
                  </a:cubicBezTo>
                  <a:cubicBezTo>
                    <a:pt x="172434" y="127677"/>
                    <a:pt x="175722" y="129072"/>
                    <a:pt x="179584" y="129072"/>
                  </a:cubicBezTo>
                  <a:cubicBezTo>
                    <a:pt x="183447" y="129072"/>
                    <a:pt x="186817" y="127677"/>
                    <a:pt x="189611" y="124887"/>
                  </a:cubicBezTo>
                  <a:cubicBezTo>
                    <a:pt x="192405" y="122097"/>
                    <a:pt x="193803" y="118815"/>
                    <a:pt x="193803" y="114877"/>
                  </a:cubicBezTo>
                  <a:cubicBezTo>
                    <a:pt x="193803" y="111020"/>
                    <a:pt x="192405" y="107738"/>
                    <a:pt x="189611" y="104948"/>
                  </a:cubicBezTo>
                  <a:cubicBezTo>
                    <a:pt x="186817" y="102158"/>
                    <a:pt x="183447" y="100763"/>
                    <a:pt x="179584" y="100763"/>
                  </a:cubicBezTo>
                  <a:close/>
                  <a:moveTo>
                    <a:pt x="149751" y="741"/>
                  </a:moveTo>
                  <a:cubicBezTo>
                    <a:pt x="152874" y="-736"/>
                    <a:pt x="155340" y="2"/>
                    <a:pt x="156983" y="2874"/>
                  </a:cubicBezTo>
                  <a:lnTo>
                    <a:pt x="183201" y="50957"/>
                  </a:lnTo>
                  <a:cubicBezTo>
                    <a:pt x="206295" y="40701"/>
                    <a:pt x="230704" y="35613"/>
                    <a:pt x="256428" y="35613"/>
                  </a:cubicBezTo>
                  <a:cubicBezTo>
                    <a:pt x="282152" y="35613"/>
                    <a:pt x="306561" y="40701"/>
                    <a:pt x="329655" y="50957"/>
                  </a:cubicBezTo>
                  <a:lnTo>
                    <a:pt x="355873" y="2874"/>
                  </a:lnTo>
                  <a:cubicBezTo>
                    <a:pt x="357598" y="2"/>
                    <a:pt x="359982" y="-736"/>
                    <a:pt x="363105" y="741"/>
                  </a:cubicBezTo>
                  <a:cubicBezTo>
                    <a:pt x="366064" y="2464"/>
                    <a:pt x="366639" y="4843"/>
                    <a:pt x="364995" y="8044"/>
                  </a:cubicBezTo>
                  <a:lnTo>
                    <a:pt x="339107" y="55634"/>
                  </a:lnTo>
                  <a:cubicBezTo>
                    <a:pt x="365077" y="69009"/>
                    <a:pt x="385870" y="87553"/>
                    <a:pt x="401403" y="111430"/>
                  </a:cubicBezTo>
                  <a:cubicBezTo>
                    <a:pt x="416937" y="135308"/>
                    <a:pt x="424662" y="161483"/>
                    <a:pt x="424662" y="189791"/>
                  </a:cubicBezTo>
                  <a:lnTo>
                    <a:pt x="87783" y="189791"/>
                  </a:lnTo>
                  <a:cubicBezTo>
                    <a:pt x="87783" y="161483"/>
                    <a:pt x="95591" y="135308"/>
                    <a:pt x="111124" y="111430"/>
                  </a:cubicBezTo>
                  <a:cubicBezTo>
                    <a:pt x="126657" y="87553"/>
                    <a:pt x="147532" y="69009"/>
                    <a:pt x="173749" y="55634"/>
                  </a:cubicBezTo>
                  <a:lnTo>
                    <a:pt x="147943" y="8044"/>
                  </a:lnTo>
                  <a:cubicBezTo>
                    <a:pt x="146217" y="4843"/>
                    <a:pt x="146792" y="2464"/>
                    <a:pt x="149751" y="7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0" name="IconShape8"/>
            <p:cNvSpPr/>
            <p:nvPr/>
          </p:nvSpPr>
          <p:spPr bwMode="auto">
            <a:xfrm>
              <a:off x="3984283" y="2236019"/>
              <a:ext cx="303261" cy="358776"/>
            </a:xfrm>
            <a:custGeom>
              <a:avLst/>
              <a:gdLst>
                <a:gd name="connsiteX0" fmla="*/ 89265 w 512869"/>
                <a:gd name="connsiteY0" fmla="*/ 202986 h 605209"/>
                <a:gd name="connsiteX1" fmla="*/ 423604 w 512869"/>
                <a:gd name="connsiteY1" fmla="*/ 202986 h 605209"/>
                <a:gd name="connsiteX2" fmla="*/ 423604 w 512869"/>
                <a:gd name="connsiteY2" fmla="*/ 445173 h 605209"/>
                <a:gd name="connsiteX3" fmla="*/ 411933 w 512869"/>
                <a:gd name="connsiteY3" fmla="*/ 473570 h 605209"/>
                <a:gd name="connsiteX4" fmla="*/ 383907 w 512869"/>
                <a:gd name="connsiteY4" fmla="*/ 485223 h 605209"/>
                <a:gd name="connsiteX5" fmla="*/ 356539 w 512869"/>
                <a:gd name="connsiteY5" fmla="*/ 485223 h 605209"/>
                <a:gd name="connsiteX6" fmla="*/ 356539 w 512869"/>
                <a:gd name="connsiteY6" fmla="*/ 567785 h 605209"/>
                <a:gd name="connsiteX7" fmla="*/ 345690 w 512869"/>
                <a:gd name="connsiteY7" fmla="*/ 594294 h 605209"/>
                <a:gd name="connsiteX8" fmla="*/ 319061 w 512869"/>
                <a:gd name="connsiteY8" fmla="*/ 605209 h 605209"/>
                <a:gd name="connsiteX9" fmla="*/ 292515 w 512869"/>
                <a:gd name="connsiteY9" fmla="*/ 594294 h 605209"/>
                <a:gd name="connsiteX10" fmla="*/ 281584 w 512869"/>
                <a:gd name="connsiteY10" fmla="*/ 567785 h 605209"/>
                <a:gd name="connsiteX11" fmla="*/ 281584 w 512869"/>
                <a:gd name="connsiteY11" fmla="*/ 485223 h 605209"/>
                <a:gd name="connsiteX12" fmla="*/ 231285 w 512869"/>
                <a:gd name="connsiteY12" fmla="*/ 485223 h 605209"/>
                <a:gd name="connsiteX13" fmla="*/ 231285 w 512869"/>
                <a:gd name="connsiteY13" fmla="*/ 567785 h 605209"/>
                <a:gd name="connsiteX14" fmla="*/ 220354 w 512869"/>
                <a:gd name="connsiteY14" fmla="*/ 594294 h 605209"/>
                <a:gd name="connsiteX15" fmla="*/ 193808 w 512869"/>
                <a:gd name="connsiteY15" fmla="*/ 605209 h 605209"/>
                <a:gd name="connsiteX16" fmla="*/ 167590 w 512869"/>
                <a:gd name="connsiteY16" fmla="*/ 594294 h 605209"/>
                <a:gd name="connsiteX17" fmla="*/ 156659 w 512869"/>
                <a:gd name="connsiteY17" fmla="*/ 567785 h 605209"/>
                <a:gd name="connsiteX18" fmla="*/ 156248 w 512869"/>
                <a:gd name="connsiteY18" fmla="*/ 485141 h 605209"/>
                <a:gd name="connsiteX19" fmla="*/ 129290 w 512869"/>
                <a:gd name="connsiteY19" fmla="*/ 485141 h 605209"/>
                <a:gd name="connsiteX20" fmla="*/ 100936 w 512869"/>
                <a:gd name="connsiteY20" fmla="*/ 473570 h 605209"/>
                <a:gd name="connsiteX21" fmla="*/ 89265 w 512869"/>
                <a:gd name="connsiteY21" fmla="*/ 445173 h 605209"/>
                <a:gd name="connsiteX22" fmla="*/ 475299 w 512869"/>
                <a:gd name="connsiteY22" fmla="*/ 196071 h 605209"/>
                <a:gd name="connsiteX23" fmla="*/ 501935 w 512869"/>
                <a:gd name="connsiteY23" fmla="*/ 206741 h 605209"/>
                <a:gd name="connsiteX24" fmla="*/ 512869 w 512869"/>
                <a:gd name="connsiteY24" fmla="*/ 233169 h 605209"/>
                <a:gd name="connsiteX25" fmla="*/ 512869 w 512869"/>
                <a:gd name="connsiteY25" fmla="*/ 389524 h 605209"/>
                <a:gd name="connsiteX26" fmla="*/ 501935 w 512869"/>
                <a:gd name="connsiteY26" fmla="*/ 416116 h 605209"/>
                <a:gd name="connsiteX27" fmla="*/ 475299 w 512869"/>
                <a:gd name="connsiteY27" fmla="*/ 427032 h 605209"/>
                <a:gd name="connsiteX28" fmla="*/ 449074 w 512869"/>
                <a:gd name="connsiteY28" fmla="*/ 416116 h 605209"/>
                <a:gd name="connsiteX29" fmla="*/ 438140 w 512869"/>
                <a:gd name="connsiteY29" fmla="*/ 389524 h 605209"/>
                <a:gd name="connsiteX30" fmla="*/ 438140 w 512869"/>
                <a:gd name="connsiteY30" fmla="*/ 233169 h 605209"/>
                <a:gd name="connsiteX31" fmla="*/ 449074 w 512869"/>
                <a:gd name="connsiteY31" fmla="*/ 206741 h 605209"/>
                <a:gd name="connsiteX32" fmla="*/ 475299 w 512869"/>
                <a:gd name="connsiteY32" fmla="*/ 196071 h 605209"/>
                <a:gd name="connsiteX33" fmla="*/ 37534 w 512869"/>
                <a:gd name="connsiteY33" fmla="*/ 196071 h 605209"/>
                <a:gd name="connsiteX34" fmla="*/ 63734 w 512869"/>
                <a:gd name="connsiteY34" fmla="*/ 206905 h 605209"/>
                <a:gd name="connsiteX35" fmla="*/ 74658 w 512869"/>
                <a:gd name="connsiteY35" fmla="*/ 233169 h 605209"/>
                <a:gd name="connsiteX36" fmla="*/ 74658 w 512869"/>
                <a:gd name="connsiteY36" fmla="*/ 389524 h 605209"/>
                <a:gd name="connsiteX37" fmla="*/ 63899 w 512869"/>
                <a:gd name="connsiteY37" fmla="*/ 416116 h 605209"/>
                <a:gd name="connsiteX38" fmla="*/ 37534 w 512869"/>
                <a:gd name="connsiteY38" fmla="*/ 427032 h 605209"/>
                <a:gd name="connsiteX39" fmla="*/ 10924 w 512869"/>
                <a:gd name="connsiteY39" fmla="*/ 416116 h 605209"/>
                <a:gd name="connsiteX40" fmla="*/ 0 w 512869"/>
                <a:gd name="connsiteY40" fmla="*/ 389524 h 605209"/>
                <a:gd name="connsiteX41" fmla="*/ 0 w 512869"/>
                <a:gd name="connsiteY41" fmla="*/ 233169 h 605209"/>
                <a:gd name="connsiteX42" fmla="*/ 10924 w 512869"/>
                <a:gd name="connsiteY42" fmla="*/ 206905 h 605209"/>
                <a:gd name="connsiteX43" fmla="*/ 37534 w 512869"/>
                <a:gd name="connsiteY43" fmla="*/ 196071 h 605209"/>
                <a:gd name="connsiteX44" fmla="*/ 333272 w 512869"/>
                <a:gd name="connsiteY44" fmla="*/ 100763 h 605209"/>
                <a:gd name="connsiteX45" fmla="*/ 323245 w 512869"/>
                <a:gd name="connsiteY45" fmla="*/ 104948 h 605209"/>
                <a:gd name="connsiteX46" fmla="*/ 319053 w 512869"/>
                <a:gd name="connsiteY46" fmla="*/ 114877 h 605209"/>
                <a:gd name="connsiteX47" fmla="*/ 323245 w 512869"/>
                <a:gd name="connsiteY47" fmla="*/ 124887 h 605209"/>
                <a:gd name="connsiteX48" fmla="*/ 333272 w 512869"/>
                <a:gd name="connsiteY48" fmla="*/ 129072 h 605209"/>
                <a:gd name="connsiteX49" fmla="*/ 343134 w 512869"/>
                <a:gd name="connsiteY49" fmla="*/ 124887 h 605209"/>
                <a:gd name="connsiteX50" fmla="*/ 347079 w 512869"/>
                <a:gd name="connsiteY50" fmla="*/ 114877 h 605209"/>
                <a:gd name="connsiteX51" fmla="*/ 343134 w 512869"/>
                <a:gd name="connsiteY51" fmla="*/ 104948 h 605209"/>
                <a:gd name="connsiteX52" fmla="*/ 333272 w 512869"/>
                <a:gd name="connsiteY52" fmla="*/ 100763 h 605209"/>
                <a:gd name="connsiteX53" fmla="*/ 179584 w 512869"/>
                <a:gd name="connsiteY53" fmla="*/ 100763 h 605209"/>
                <a:gd name="connsiteX54" fmla="*/ 169722 w 512869"/>
                <a:gd name="connsiteY54" fmla="*/ 104948 h 605209"/>
                <a:gd name="connsiteX55" fmla="*/ 165777 w 512869"/>
                <a:gd name="connsiteY55" fmla="*/ 114877 h 605209"/>
                <a:gd name="connsiteX56" fmla="*/ 169722 w 512869"/>
                <a:gd name="connsiteY56" fmla="*/ 124887 h 605209"/>
                <a:gd name="connsiteX57" fmla="*/ 179584 w 512869"/>
                <a:gd name="connsiteY57" fmla="*/ 129072 h 605209"/>
                <a:gd name="connsiteX58" fmla="*/ 189611 w 512869"/>
                <a:gd name="connsiteY58" fmla="*/ 124887 h 605209"/>
                <a:gd name="connsiteX59" fmla="*/ 193803 w 512869"/>
                <a:gd name="connsiteY59" fmla="*/ 114877 h 605209"/>
                <a:gd name="connsiteX60" fmla="*/ 189611 w 512869"/>
                <a:gd name="connsiteY60" fmla="*/ 104948 h 605209"/>
                <a:gd name="connsiteX61" fmla="*/ 179584 w 512869"/>
                <a:gd name="connsiteY61" fmla="*/ 100763 h 605209"/>
                <a:gd name="connsiteX62" fmla="*/ 149751 w 512869"/>
                <a:gd name="connsiteY62" fmla="*/ 741 h 605209"/>
                <a:gd name="connsiteX63" fmla="*/ 156983 w 512869"/>
                <a:gd name="connsiteY63" fmla="*/ 2874 h 605209"/>
                <a:gd name="connsiteX64" fmla="*/ 183201 w 512869"/>
                <a:gd name="connsiteY64" fmla="*/ 50957 h 605209"/>
                <a:gd name="connsiteX65" fmla="*/ 256428 w 512869"/>
                <a:gd name="connsiteY65" fmla="*/ 35613 h 605209"/>
                <a:gd name="connsiteX66" fmla="*/ 329655 w 512869"/>
                <a:gd name="connsiteY66" fmla="*/ 50957 h 605209"/>
                <a:gd name="connsiteX67" fmla="*/ 355873 w 512869"/>
                <a:gd name="connsiteY67" fmla="*/ 2874 h 605209"/>
                <a:gd name="connsiteX68" fmla="*/ 363105 w 512869"/>
                <a:gd name="connsiteY68" fmla="*/ 741 h 605209"/>
                <a:gd name="connsiteX69" fmla="*/ 364995 w 512869"/>
                <a:gd name="connsiteY69" fmla="*/ 8044 h 605209"/>
                <a:gd name="connsiteX70" fmla="*/ 339107 w 512869"/>
                <a:gd name="connsiteY70" fmla="*/ 55634 h 605209"/>
                <a:gd name="connsiteX71" fmla="*/ 401403 w 512869"/>
                <a:gd name="connsiteY71" fmla="*/ 111430 h 605209"/>
                <a:gd name="connsiteX72" fmla="*/ 424662 w 512869"/>
                <a:gd name="connsiteY72" fmla="*/ 189791 h 605209"/>
                <a:gd name="connsiteX73" fmla="*/ 87783 w 512869"/>
                <a:gd name="connsiteY73" fmla="*/ 189791 h 605209"/>
                <a:gd name="connsiteX74" fmla="*/ 111124 w 512869"/>
                <a:gd name="connsiteY74" fmla="*/ 111430 h 605209"/>
                <a:gd name="connsiteX75" fmla="*/ 173749 w 512869"/>
                <a:gd name="connsiteY75" fmla="*/ 55634 h 605209"/>
                <a:gd name="connsiteX76" fmla="*/ 147943 w 512869"/>
                <a:gd name="connsiteY76" fmla="*/ 8044 h 605209"/>
                <a:gd name="connsiteX77" fmla="*/ 149751 w 512869"/>
                <a:gd name="connsiteY77" fmla="*/ 741 h 605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512869" h="605209">
                  <a:moveTo>
                    <a:pt x="89265" y="202986"/>
                  </a:moveTo>
                  <a:lnTo>
                    <a:pt x="423604" y="202986"/>
                  </a:lnTo>
                  <a:lnTo>
                    <a:pt x="423604" y="445173"/>
                  </a:lnTo>
                  <a:cubicBezTo>
                    <a:pt x="423604" y="456335"/>
                    <a:pt x="419741" y="465773"/>
                    <a:pt x="411933" y="473570"/>
                  </a:cubicBezTo>
                  <a:cubicBezTo>
                    <a:pt x="404126" y="481284"/>
                    <a:pt x="394838" y="485223"/>
                    <a:pt x="383907" y="485223"/>
                  </a:cubicBezTo>
                  <a:lnTo>
                    <a:pt x="356539" y="485223"/>
                  </a:lnTo>
                  <a:lnTo>
                    <a:pt x="356539" y="567785"/>
                  </a:lnTo>
                  <a:cubicBezTo>
                    <a:pt x="356539" y="578208"/>
                    <a:pt x="352923" y="586990"/>
                    <a:pt x="345690" y="594294"/>
                  </a:cubicBezTo>
                  <a:cubicBezTo>
                    <a:pt x="338375" y="601598"/>
                    <a:pt x="329499" y="605209"/>
                    <a:pt x="319061" y="605209"/>
                  </a:cubicBezTo>
                  <a:cubicBezTo>
                    <a:pt x="308624" y="605209"/>
                    <a:pt x="299747" y="601598"/>
                    <a:pt x="292515" y="594294"/>
                  </a:cubicBezTo>
                  <a:cubicBezTo>
                    <a:pt x="285200" y="586990"/>
                    <a:pt x="281584" y="578208"/>
                    <a:pt x="281584" y="567785"/>
                  </a:cubicBezTo>
                  <a:lnTo>
                    <a:pt x="281584" y="485223"/>
                  </a:lnTo>
                  <a:lnTo>
                    <a:pt x="231285" y="485223"/>
                  </a:lnTo>
                  <a:lnTo>
                    <a:pt x="231285" y="567785"/>
                  </a:lnTo>
                  <a:cubicBezTo>
                    <a:pt x="231285" y="578208"/>
                    <a:pt x="227669" y="586990"/>
                    <a:pt x="220354" y="594294"/>
                  </a:cubicBezTo>
                  <a:cubicBezTo>
                    <a:pt x="213122" y="601598"/>
                    <a:pt x="204245" y="605209"/>
                    <a:pt x="193808" y="605209"/>
                  </a:cubicBezTo>
                  <a:cubicBezTo>
                    <a:pt x="183616" y="605209"/>
                    <a:pt x="174822" y="601598"/>
                    <a:pt x="167590" y="594294"/>
                  </a:cubicBezTo>
                  <a:cubicBezTo>
                    <a:pt x="160275" y="586990"/>
                    <a:pt x="156659" y="578208"/>
                    <a:pt x="156659" y="567785"/>
                  </a:cubicBezTo>
                  <a:lnTo>
                    <a:pt x="156248" y="485141"/>
                  </a:lnTo>
                  <a:lnTo>
                    <a:pt x="129290" y="485141"/>
                  </a:lnTo>
                  <a:cubicBezTo>
                    <a:pt x="118113" y="485141"/>
                    <a:pt x="108661" y="481284"/>
                    <a:pt x="100936" y="473570"/>
                  </a:cubicBezTo>
                  <a:cubicBezTo>
                    <a:pt x="93128" y="465773"/>
                    <a:pt x="89265" y="456335"/>
                    <a:pt x="89265" y="445173"/>
                  </a:cubicBezTo>
                  <a:close/>
                  <a:moveTo>
                    <a:pt x="475299" y="196071"/>
                  </a:moveTo>
                  <a:cubicBezTo>
                    <a:pt x="485740" y="196071"/>
                    <a:pt x="494618" y="199600"/>
                    <a:pt x="501935" y="206741"/>
                  </a:cubicBezTo>
                  <a:cubicBezTo>
                    <a:pt x="509170" y="213882"/>
                    <a:pt x="512869" y="222746"/>
                    <a:pt x="512869" y="233169"/>
                  </a:cubicBezTo>
                  <a:lnTo>
                    <a:pt x="512869" y="389524"/>
                  </a:lnTo>
                  <a:cubicBezTo>
                    <a:pt x="512869" y="399947"/>
                    <a:pt x="509170" y="408811"/>
                    <a:pt x="501935" y="416116"/>
                  </a:cubicBezTo>
                  <a:cubicBezTo>
                    <a:pt x="494618" y="423339"/>
                    <a:pt x="485740" y="427032"/>
                    <a:pt x="475299" y="427032"/>
                  </a:cubicBezTo>
                  <a:cubicBezTo>
                    <a:pt x="465105" y="427032"/>
                    <a:pt x="456391" y="423339"/>
                    <a:pt x="449074" y="416116"/>
                  </a:cubicBezTo>
                  <a:cubicBezTo>
                    <a:pt x="441839" y="408811"/>
                    <a:pt x="438140" y="399947"/>
                    <a:pt x="438140" y="389524"/>
                  </a:cubicBezTo>
                  <a:lnTo>
                    <a:pt x="438140" y="233169"/>
                  </a:lnTo>
                  <a:cubicBezTo>
                    <a:pt x="438140" y="222746"/>
                    <a:pt x="441839" y="213882"/>
                    <a:pt x="449074" y="206741"/>
                  </a:cubicBezTo>
                  <a:cubicBezTo>
                    <a:pt x="456391" y="199600"/>
                    <a:pt x="465105" y="196071"/>
                    <a:pt x="475299" y="196071"/>
                  </a:cubicBezTo>
                  <a:close/>
                  <a:moveTo>
                    <a:pt x="37534" y="196071"/>
                  </a:moveTo>
                  <a:cubicBezTo>
                    <a:pt x="47719" y="196071"/>
                    <a:pt x="56425" y="199682"/>
                    <a:pt x="63734" y="206905"/>
                  </a:cubicBezTo>
                  <a:cubicBezTo>
                    <a:pt x="70962" y="214210"/>
                    <a:pt x="74658" y="222910"/>
                    <a:pt x="74658" y="233169"/>
                  </a:cubicBezTo>
                  <a:lnTo>
                    <a:pt x="74658" y="389524"/>
                  </a:lnTo>
                  <a:cubicBezTo>
                    <a:pt x="74658" y="399947"/>
                    <a:pt x="71044" y="408811"/>
                    <a:pt x="63899" y="416116"/>
                  </a:cubicBezTo>
                  <a:cubicBezTo>
                    <a:pt x="56753" y="423339"/>
                    <a:pt x="47965" y="427032"/>
                    <a:pt x="37534" y="427032"/>
                  </a:cubicBezTo>
                  <a:cubicBezTo>
                    <a:pt x="27104" y="427032"/>
                    <a:pt x="18233" y="423339"/>
                    <a:pt x="10924" y="416116"/>
                  </a:cubicBezTo>
                  <a:cubicBezTo>
                    <a:pt x="3696" y="408811"/>
                    <a:pt x="0" y="399947"/>
                    <a:pt x="0" y="389524"/>
                  </a:cubicBezTo>
                  <a:lnTo>
                    <a:pt x="0" y="233169"/>
                  </a:lnTo>
                  <a:cubicBezTo>
                    <a:pt x="0" y="222910"/>
                    <a:pt x="3696" y="214210"/>
                    <a:pt x="10924" y="206905"/>
                  </a:cubicBezTo>
                  <a:cubicBezTo>
                    <a:pt x="18233" y="199682"/>
                    <a:pt x="27104" y="196071"/>
                    <a:pt x="37534" y="196071"/>
                  </a:cubicBezTo>
                  <a:close/>
                  <a:moveTo>
                    <a:pt x="333272" y="100763"/>
                  </a:moveTo>
                  <a:cubicBezTo>
                    <a:pt x="329409" y="100763"/>
                    <a:pt x="326039" y="102158"/>
                    <a:pt x="323245" y="104948"/>
                  </a:cubicBezTo>
                  <a:cubicBezTo>
                    <a:pt x="320451" y="107738"/>
                    <a:pt x="319053" y="111020"/>
                    <a:pt x="319053" y="114877"/>
                  </a:cubicBezTo>
                  <a:cubicBezTo>
                    <a:pt x="319053" y="118815"/>
                    <a:pt x="320451" y="122097"/>
                    <a:pt x="323245" y="124887"/>
                  </a:cubicBezTo>
                  <a:cubicBezTo>
                    <a:pt x="326039" y="127677"/>
                    <a:pt x="329409" y="129072"/>
                    <a:pt x="333272" y="129072"/>
                  </a:cubicBezTo>
                  <a:cubicBezTo>
                    <a:pt x="337134" y="129072"/>
                    <a:pt x="340422" y="127677"/>
                    <a:pt x="343134" y="124887"/>
                  </a:cubicBezTo>
                  <a:cubicBezTo>
                    <a:pt x="345764" y="122097"/>
                    <a:pt x="347079" y="118815"/>
                    <a:pt x="347079" y="114877"/>
                  </a:cubicBezTo>
                  <a:cubicBezTo>
                    <a:pt x="347079" y="111020"/>
                    <a:pt x="345764" y="107738"/>
                    <a:pt x="343134" y="104948"/>
                  </a:cubicBezTo>
                  <a:cubicBezTo>
                    <a:pt x="340422" y="102158"/>
                    <a:pt x="337134" y="100763"/>
                    <a:pt x="333272" y="100763"/>
                  </a:cubicBezTo>
                  <a:close/>
                  <a:moveTo>
                    <a:pt x="179584" y="100763"/>
                  </a:moveTo>
                  <a:cubicBezTo>
                    <a:pt x="175722" y="100763"/>
                    <a:pt x="172434" y="102158"/>
                    <a:pt x="169722" y="104948"/>
                  </a:cubicBezTo>
                  <a:cubicBezTo>
                    <a:pt x="167092" y="107738"/>
                    <a:pt x="165777" y="111020"/>
                    <a:pt x="165777" y="114877"/>
                  </a:cubicBezTo>
                  <a:cubicBezTo>
                    <a:pt x="165777" y="118815"/>
                    <a:pt x="167092" y="122097"/>
                    <a:pt x="169722" y="124887"/>
                  </a:cubicBezTo>
                  <a:cubicBezTo>
                    <a:pt x="172434" y="127677"/>
                    <a:pt x="175722" y="129072"/>
                    <a:pt x="179584" y="129072"/>
                  </a:cubicBezTo>
                  <a:cubicBezTo>
                    <a:pt x="183447" y="129072"/>
                    <a:pt x="186817" y="127677"/>
                    <a:pt x="189611" y="124887"/>
                  </a:cubicBezTo>
                  <a:cubicBezTo>
                    <a:pt x="192405" y="122097"/>
                    <a:pt x="193803" y="118815"/>
                    <a:pt x="193803" y="114877"/>
                  </a:cubicBezTo>
                  <a:cubicBezTo>
                    <a:pt x="193803" y="111020"/>
                    <a:pt x="192405" y="107738"/>
                    <a:pt x="189611" y="104948"/>
                  </a:cubicBezTo>
                  <a:cubicBezTo>
                    <a:pt x="186817" y="102158"/>
                    <a:pt x="183447" y="100763"/>
                    <a:pt x="179584" y="100763"/>
                  </a:cubicBezTo>
                  <a:close/>
                  <a:moveTo>
                    <a:pt x="149751" y="741"/>
                  </a:moveTo>
                  <a:cubicBezTo>
                    <a:pt x="152874" y="-736"/>
                    <a:pt x="155340" y="2"/>
                    <a:pt x="156983" y="2874"/>
                  </a:cubicBezTo>
                  <a:lnTo>
                    <a:pt x="183201" y="50957"/>
                  </a:lnTo>
                  <a:cubicBezTo>
                    <a:pt x="206295" y="40701"/>
                    <a:pt x="230704" y="35613"/>
                    <a:pt x="256428" y="35613"/>
                  </a:cubicBezTo>
                  <a:cubicBezTo>
                    <a:pt x="282152" y="35613"/>
                    <a:pt x="306561" y="40701"/>
                    <a:pt x="329655" y="50957"/>
                  </a:cubicBezTo>
                  <a:lnTo>
                    <a:pt x="355873" y="2874"/>
                  </a:lnTo>
                  <a:cubicBezTo>
                    <a:pt x="357598" y="2"/>
                    <a:pt x="359982" y="-736"/>
                    <a:pt x="363105" y="741"/>
                  </a:cubicBezTo>
                  <a:cubicBezTo>
                    <a:pt x="366064" y="2464"/>
                    <a:pt x="366639" y="4843"/>
                    <a:pt x="364995" y="8044"/>
                  </a:cubicBezTo>
                  <a:lnTo>
                    <a:pt x="339107" y="55634"/>
                  </a:lnTo>
                  <a:cubicBezTo>
                    <a:pt x="365077" y="69009"/>
                    <a:pt x="385870" y="87553"/>
                    <a:pt x="401403" y="111430"/>
                  </a:cubicBezTo>
                  <a:cubicBezTo>
                    <a:pt x="416937" y="135308"/>
                    <a:pt x="424662" y="161483"/>
                    <a:pt x="424662" y="189791"/>
                  </a:cubicBezTo>
                  <a:lnTo>
                    <a:pt x="87783" y="189791"/>
                  </a:lnTo>
                  <a:cubicBezTo>
                    <a:pt x="87783" y="161483"/>
                    <a:pt x="95591" y="135308"/>
                    <a:pt x="111124" y="111430"/>
                  </a:cubicBezTo>
                  <a:cubicBezTo>
                    <a:pt x="126657" y="87553"/>
                    <a:pt x="147532" y="69009"/>
                    <a:pt x="173749" y="55634"/>
                  </a:cubicBezTo>
                  <a:lnTo>
                    <a:pt x="147943" y="8044"/>
                  </a:lnTo>
                  <a:cubicBezTo>
                    <a:pt x="146217" y="4843"/>
                    <a:pt x="146792" y="2464"/>
                    <a:pt x="149751" y="7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1" name="ValueText8"/>
            <p:cNvSpPr/>
            <p:nvPr/>
          </p:nvSpPr>
          <p:spPr>
            <a:xfrm>
              <a:off x="7932450" y="2796105"/>
              <a:ext cx="301857" cy="135479"/>
            </a:xfrm>
            <a:prstGeom prst="rect">
              <a:avLst/>
            </a:prstGeom>
          </p:spPr>
          <p:txBody>
            <a:bodyPr wrap="none" lIns="0" tIns="0" rIns="0" bIns="0">
              <a:prstTxWarp prst="textPlain">
                <a:avLst/>
              </a:prstTxWarp>
              <a:normAutofit fontScale="25000" lnSpcReduction="20000"/>
            </a:bodyPr>
            <a:lstStyle/>
            <a:p>
              <a:pPr algn="ctr">
                <a:defRPr/>
              </a:pPr>
              <a:r>
                <a:rPr lang="en-US" altLang="zh-CN" sz="48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37%</a:t>
              </a:r>
            </a:p>
          </p:txBody>
        </p:sp>
        <p:sp>
          <p:nvSpPr>
            <p:cNvPr id="182" name="ValueText7"/>
            <p:cNvSpPr/>
            <p:nvPr/>
          </p:nvSpPr>
          <p:spPr>
            <a:xfrm>
              <a:off x="7196513" y="4483751"/>
              <a:ext cx="489910" cy="219880"/>
            </a:xfrm>
            <a:prstGeom prst="rect">
              <a:avLst/>
            </a:prstGeom>
          </p:spPr>
          <p:txBody>
            <a:bodyPr wrap="none" lIns="0" tIns="0" rIns="0" bIns="0">
              <a:prstTxWarp prst="textPlain">
                <a:avLst/>
              </a:prstTxWarp>
              <a:normAutofit fontScale="32500" lnSpcReduction="20000"/>
            </a:bodyPr>
            <a:lstStyle/>
            <a:p>
              <a:pPr algn="ctr">
                <a:defRPr/>
              </a:pPr>
              <a:r>
                <a:rPr lang="en-US" altLang="zh-CN" sz="48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71%</a:t>
              </a:r>
            </a:p>
          </p:txBody>
        </p:sp>
        <p:sp>
          <p:nvSpPr>
            <p:cNvPr id="183" name="ValueText6"/>
            <p:cNvSpPr/>
            <p:nvPr/>
          </p:nvSpPr>
          <p:spPr>
            <a:xfrm>
              <a:off x="6806045" y="2666806"/>
              <a:ext cx="301857" cy="135479"/>
            </a:xfrm>
            <a:prstGeom prst="rect">
              <a:avLst/>
            </a:prstGeom>
          </p:spPr>
          <p:txBody>
            <a:bodyPr wrap="none" lIns="0" tIns="0" rIns="0" bIns="0">
              <a:prstTxWarp prst="textPlain">
                <a:avLst/>
              </a:prstTxWarp>
              <a:normAutofit fontScale="25000" lnSpcReduction="20000"/>
            </a:bodyPr>
            <a:lstStyle/>
            <a:p>
              <a:pPr algn="ctr">
                <a:defRPr/>
              </a:pPr>
              <a:r>
                <a:rPr lang="en-US" altLang="zh-CN" sz="48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30%</a:t>
              </a:r>
            </a:p>
          </p:txBody>
        </p:sp>
        <p:sp>
          <p:nvSpPr>
            <p:cNvPr id="184" name="ValueText5"/>
            <p:cNvSpPr/>
            <p:nvPr/>
          </p:nvSpPr>
          <p:spPr>
            <a:xfrm>
              <a:off x="6103770" y="3084086"/>
              <a:ext cx="301857" cy="135479"/>
            </a:xfrm>
            <a:prstGeom prst="rect">
              <a:avLst/>
            </a:prstGeom>
          </p:spPr>
          <p:txBody>
            <a:bodyPr wrap="none" lIns="0" tIns="0" rIns="0" bIns="0">
              <a:prstTxWarp prst="textPlain">
                <a:avLst/>
              </a:prstTxWarp>
              <a:normAutofit fontScale="25000" lnSpcReduction="20000"/>
            </a:bodyPr>
            <a:lstStyle/>
            <a:p>
              <a:pPr algn="ctr">
                <a:defRPr/>
              </a:pPr>
              <a:r>
                <a:rPr lang="en-US" altLang="zh-CN" sz="48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49%</a:t>
              </a:r>
            </a:p>
          </p:txBody>
        </p:sp>
        <p:sp>
          <p:nvSpPr>
            <p:cNvPr id="185" name="ValueText4"/>
            <p:cNvSpPr/>
            <p:nvPr/>
          </p:nvSpPr>
          <p:spPr>
            <a:xfrm>
              <a:off x="5481237" y="4202073"/>
              <a:ext cx="347832" cy="156113"/>
            </a:xfrm>
            <a:prstGeom prst="rect">
              <a:avLst/>
            </a:prstGeom>
          </p:spPr>
          <p:txBody>
            <a:bodyPr wrap="none" lIns="0" tIns="0" rIns="0" bIns="0">
              <a:prstTxWarp prst="textPlain">
                <a:avLst/>
              </a:prstTxWarp>
              <a:normAutofit fontScale="25000" lnSpcReduction="20000"/>
            </a:bodyPr>
            <a:lstStyle/>
            <a:p>
              <a:pPr algn="ctr">
                <a:defRPr/>
              </a:pPr>
              <a:r>
                <a:rPr lang="en-US" altLang="zh-CN" sz="48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45%</a:t>
              </a:r>
            </a:p>
          </p:txBody>
        </p:sp>
        <p:sp>
          <p:nvSpPr>
            <p:cNvPr id="186" name="ValueText3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188231" y="2476257"/>
              <a:ext cx="301857" cy="135479"/>
            </a:xfrm>
            <a:prstGeom prst="rect">
              <a:avLst/>
            </a:prstGeom>
          </p:spPr>
          <p:txBody>
            <a:bodyPr wrap="none" lIns="0" tIns="0" rIns="0" bIns="0">
              <a:prstTxWarp prst="textPlain">
                <a:avLst/>
              </a:prstTxWarp>
              <a:normAutofit fontScale="25000" lnSpcReduction="20000"/>
            </a:bodyPr>
            <a:lstStyle/>
            <a:p>
              <a:pPr algn="ctr">
                <a:defRPr/>
              </a:pPr>
              <a:r>
                <a:rPr lang="en-US" altLang="zh-CN" sz="48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82%</a:t>
              </a:r>
            </a:p>
          </p:txBody>
        </p:sp>
        <p:sp>
          <p:nvSpPr>
            <p:cNvPr id="187" name="ValueText2"/>
            <p:cNvSpPr/>
            <p:nvPr/>
          </p:nvSpPr>
          <p:spPr>
            <a:xfrm>
              <a:off x="4628002" y="3641820"/>
              <a:ext cx="418008" cy="187609"/>
            </a:xfrm>
            <a:prstGeom prst="rect">
              <a:avLst/>
            </a:prstGeom>
          </p:spPr>
          <p:txBody>
            <a:bodyPr wrap="none" lIns="0" tIns="0" rIns="0" bIns="0">
              <a:prstTxWarp prst="textPlain">
                <a:avLst/>
              </a:prstTxWarp>
              <a:normAutofit fontScale="25000" lnSpcReduction="20000"/>
            </a:bodyPr>
            <a:lstStyle/>
            <a:p>
              <a:pPr algn="ctr">
                <a:defRPr/>
              </a:pPr>
              <a:r>
                <a:rPr lang="en-US" altLang="zh-CN" sz="48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61%</a:t>
              </a:r>
            </a:p>
          </p:txBody>
        </p:sp>
        <p:sp>
          <p:nvSpPr>
            <p:cNvPr id="188" name="ValueText1"/>
            <p:cNvSpPr/>
            <p:nvPr/>
          </p:nvSpPr>
          <p:spPr>
            <a:xfrm>
              <a:off x="3991105" y="2769915"/>
              <a:ext cx="308463" cy="138443"/>
            </a:xfrm>
            <a:prstGeom prst="rect">
              <a:avLst/>
            </a:prstGeom>
          </p:spPr>
          <p:txBody>
            <a:bodyPr wrap="none" lIns="0" tIns="0" rIns="0" bIns="0">
              <a:prstTxWarp prst="textPlain">
                <a:avLst/>
              </a:prstTxWarp>
              <a:normAutofit fontScale="25000" lnSpcReduction="20000"/>
            </a:bodyPr>
            <a:lstStyle/>
            <a:p>
              <a:pPr algn="ctr">
                <a:defRPr/>
              </a:pPr>
              <a:r>
                <a:rPr lang="en-US" altLang="zh-CN" sz="48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68%</a:t>
              </a:r>
            </a:p>
          </p:txBody>
        </p:sp>
      </p:grpSp>
      <p:grpSp>
        <p:nvGrpSpPr>
          <p:cNvPr id="14342" name="îśḷïḍé"/>
          <p:cNvGrpSpPr>
            <a:grpSpLocks/>
          </p:cNvGrpSpPr>
          <p:nvPr/>
        </p:nvGrpSpPr>
        <p:grpSpPr bwMode="auto">
          <a:xfrm>
            <a:off x="1004888" y="2284413"/>
            <a:ext cx="3389312" cy="1012825"/>
            <a:chOff x="7851000" y="1359000"/>
            <a:chExt cx="3389923" cy="1013013"/>
          </a:xfrm>
        </p:grpSpPr>
        <p:sp>
          <p:nvSpPr>
            <p:cNvPr id="190" name="ïṡľíḓé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7851000" y="1359000"/>
              <a:ext cx="854229" cy="363604"/>
            </a:xfrm>
            <a:prstGeom prst="roundRect">
              <a:avLst>
                <a:gd name="adj" fmla="val 14047"/>
              </a:avLst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关键词</a:t>
              </a:r>
            </a:p>
          </p:txBody>
        </p:sp>
        <p:sp>
          <p:nvSpPr>
            <p:cNvPr id="191" name="îsļiḍè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>
            <a:xfrm>
              <a:off x="7851000" y="1762300"/>
              <a:ext cx="3389923" cy="609713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>
              <a:normAutofit/>
            </a:bodyPr>
            <a:lstStyle/>
            <a:p>
              <a:pPr marL="228594" indent="-228594">
                <a:lnSpc>
                  <a:spcPct val="150000"/>
                </a:lnSpc>
                <a:buFont typeface="Arial" pitchFamily="34" charset="0"/>
                <a:buChar char="•"/>
                <a:tabLst>
                  <a:tab pos="228594" algn="l"/>
                </a:tabLst>
                <a:defRPr/>
              </a:pPr>
              <a:r>
                <a:rPr lang="zh-CN" altLang="en-US" sz="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此部分内容作为文字排版占位显示（建议使用主题字体）</a:t>
              </a:r>
            </a:p>
            <a:p>
              <a:pPr marL="228594" indent="-228594">
                <a:lnSpc>
                  <a:spcPct val="150000"/>
                </a:lnSpc>
                <a:buFont typeface="Arial" pitchFamily="34" charset="0"/>
                <a:buChar char="•"/>
                <a:tabLst>
                  <a:tab pos="228594" algn="l"/>
                </a:tabLst>
                <a:defRPr/>
              </a:pPr>
              <a:r>
                <a:rPr lang="zh-CN" altLang="en-US" sz="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如需更改请在（设置形状格式）菜单下（文本选项）中调整</a:t>
              </a:r>
              <a:endParaRPr lang="en-US" altLang="zh-CN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4343" name="îṡlídê"/>
          <p:cNvGrpSpPr>
            <a:grpSpLocks/>
          </p:cNvGrpSpPr>
          <p:nvPr/>
        </p:nvGrpSpPr>
        <p:grpSpPr bwMode="auto">
          <a:xfrm>
            <a:off x="1004888" y="3713163"/>
            <a:ext cx="3389312" cy="1012825"/>
            <a:chOff x="7851000" y="1359000"/>
            <a:chExt cx="3389923" cy="1013013"/>
          </a:xfrm>
        </p:grpSpPr>
        <p:sp>
          <p:nvSpPr>
            <p:cNvPr id="193" name="íṧḷîďê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7851000" y="1359000"/>
              <a:ext cx="854229" cy="363604"/>
            </a:xfrm>
            <a:prstGeom prst="roundRect">
              <a:avLst>
                <a:gd name="adj" fmla="val 14047"/>
              </a:avLst>
            </a:prstGeom>
            <a:solidFill>
              <a:schemeClr val="tx1">
                <a:alpha val="43000"/>
              </a:schemeClr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关键词</a:t>
              </a:r>
            </a:p>
          </p:txBody>
        </p:sp>
        <p:sp>
          <p:nvSpPr>
            <p:cNvPr id="194" name="íšlíḓè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>
            <a:xfrm>
              <a:off x="7851000" y="1762300"/>
              <a:ext cx="3389923" cy="609713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>
              <a:normAutofit/>
            </a:bodyPr>
            <a:lstStyle/>
            <a:p>
              <a:pPr marL="228594" indent="-228594">
                <a:lnSpc>
                  <a:spcPct val="150000"/>
                </a:lnSpc>
                <a:buFont typeface="Arial" pitchFamily="34" charset="0"/>
                <a:buChar char="•"/>
                <a:tabLst>
                  <a:tab pos="228594" algn="l"/>
                </a:tabLst>
                <a:defRPr/>
              </a:pPr>
              <a:r>
                <a:rPr lang="zh-CN" altLang="en-US" sz="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此部分内容作为文字排版占位显示（建议使用主题字体）</a:t>
              </a:r>
            </a:p>
            <a:p>
              <a:pPr marL="228594" indent="-228594">
                <a:lnSpc>
                  <a:spcPct val="150000"/>
                </a:lnSpc>
                <a:buFont typeface="Arial" pitchFamily="34" charset="0"/>
                <a:buChar char="•"/>
                <a:tabLst>
                  <a:tab pos="228594" algn="l"/>
                </a:tabLst>
                <a:defRPr/>
              </a:pPr>
              <a:r>
                <a:rPr lang="zh-CN" altLang="en-US" sz="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如需更改请在（设置形状格式）菜单下（文本选项）中调整</a:t>
              </a:r>
              <a:endParaRPr lang="en-US" altLang="zh-CN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4344" name="îṣḷídè"/>
          <p:cNvGrpSpPr>
            <a:grpSpLocks/>
          </p:cNvGrpSpPr>
          <p:nvPr/>
        </p:nvGrpSpPr>
        <p:grpSpPr bwMode="auto">
          <a:xfrm>
            <a:off x="1004888" y="5141913"/>
            <a:ext cx="3389312" cy="1014412"/>
            <a:chOff x="7851000" y="1359000"/>
            <a:chExt cx="3389923" cy="1013013"/>
          </a:xfrm>
        </p:grpSpPr>
        <p:sp>
          <p:nvSpPr>
            <p:cNvPr id="196" name="ïṩḻíḍê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7851000" y="1359000"/>
              <a:ext cx="854229" cy="363036"/>
            </a:xfrm>
            <a:prstGeom prst="roundRect">
              <a:avLst>
                <a:gd name="adj" fmla="val 14047"/>
              </a:avLst>
            </a:prstGeom>
            <a:solidFill>
              <a:schemeClr val="tx1">
                <a:alpha val="43000"/>
              </a:schemeClr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关键词</a:t>
              </a:r>
            </a:p>
          </p:txBody>
        </p:sp>
        <p:sp>
          <p:nvSpPr>
            <p:cNvPr id="197" name="ïŝḷiḑè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>
            <a:xfrm>
              <a:off x="7851000" y="1761669"/>
              <a:ext cx="3389923" cy="610344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>
              <a:normAutofit/>
            </a:bodyPr>
            <a:lstStyle/>
            <a:p>
              <a:pPr marL="228594" indent="-228594">
                <a:lnSpc>
                  <a:spcPct val="150000"/>
                </a:lnSpc>
                <a:buFont typeface="Arial" pitchFamily="34" charset="0"/>
                <a:buChar char="•"/>
                <a:tabLst>
                  <a:tab pos="228594" algn="l"/>
                </a:tabLst>
                <a:defRPr/>
              </a:pPr>
              <a:r>
                <a:rPr lang="zh-CN" altLang="en-US" sz="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此部分内容作为文字排版占位显示（建议使用主题字体）</a:t>
              </a:r>
            </a:p>
            <a:p>
              <a:pPr marL="228594" indent="-228594">
                <a:lnSpc>
                  <a:spcPct val="150000"/>
                </a:lnSpc>
                <a:buFont typeface="Arial" pitchFamily="34" charset="0"/>
                <a:buChar char="•"/>
                <a:tabLst>
                  <a:tab pos="228594" algn="l"/>
                </a:tabLst>
                <a:defRPr/>
              </a:pPr>
              <a:r>
                <a:rPr lang="zh-CN" altLang="en-US" sz="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如需更改请在（设置形状格式）菜单下（文本选项）中调整</a:t>
              </a:r>
              <a:endParaRPr lang="en-US" altLang="zh-CN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198" name="直接连接符 197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1030288" y="3478213"/>
            <a:ext cx="3386137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1058863" y="4849813"/>
            <a:ext cx="3357562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911">
        <p14:prism isInverted="1"/>
      </p:transition>
    </mc:Choice>
    <mc:Fallback xmlns="">
      <p:transition spd="slow" advTm="9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92286de7-07b1-4c85-a5a6-3559b0eb44b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690563" y="1500188"/>
            <a:ext cx="10958512" cy="4549775"/>
            <a:chOff x="690277" y="1500784"/>
            <a:chExt cx="10959288" cy="4548748"/>
          </a:xfrm>
        </p:grpSpPr>
        <p:grpSp>
          <p:nvGrpSpPr>
            <p:cNvPr id="15368" name="îşlíḋé"/>
            <p:cNvGrpSpPr>
              <a:grpSpLocks/>
            </p:cNvGrpSpPr>
            <p:nvPr/>
          </p:nvGrpSpPr>
          <p:grpSpPr bwMode="auto">
            <a:xfrm>
              <a:off x="704676" y="2227239"/>
              <a:ext cx="3006324" cy="495539"/>
              <a:chOff x="-2274248" y="-1323189"/>
              <a:chExt cx="3602013" cy="593727"/>
            </a:xfrm>
          </p:grpSpPr>
          <p:sp>
            <p:nvSpPr>
              <p:cNvPr id="78" name="işļíḋè">
                <a:extLst>
                  <a:ext uri="{FF2B5EF4-FFF2-40B4-BE49-F238E27FC236}"/>
                </a:extLst>
              </p:cNvPr>
              <p:cNvSpPr txBox="1"/>
              <p:nvPr/>
            </p:nvSpPr>
            <p:spPr>
              <a:xfrm>
                <a:off x="-2274248" y="-1323189"/>
                <a:ext cx="1279764" cy="311708"/>
              </a:xfrm>
              <a:prstGeom prst="rect">
                <a:avLst/>
              </a:prstGeom>
              <a:noFill/>
            </p:spPr>
            <p:txBody>
              <a:bodyPr wrap="none">
                <a:prstTxWarp prst="textPlain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altLang="zh-CN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Year-end</a:t>
                </a:r>
                <a:endParaRPr lang="zh-CN" altLang="en-US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9" name="íŝḷïḑe">
                <a:extLst>
                  <a:ext uri="{FF2B5EF4-FFF2-40B4-BE49-F238E27FC236}"/>
                </a:extLst>
              </p:cNvPr>
              <p:cNvSpPr txBox="1"/>
              <p:nvPr/>
            </p:nvSpPr>
            <p:spPr>
              <a:xfrm>
                <a:off x="-2273742" y="-964792"/>
                <a:ext cx="1273908" cy="224218"/>
              </a:xfrm>
              <a:prstGeom prst="rect">
                <a:avLst/>
              </a:prstGeom>
              <a:noFill/>
            </p:spPr>
            <p:txBody>
              <a:bodyPr wrap="none">
                <a:prstTxWarp prst="textPlain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altLang="zh-CN" b="1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SUMMARY</a:t>
                </a:r>
                <a:endParaRPr lang="zh-CN" altLang="en-US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" name="ïṩľidê">
                <a:extLst>
                  <a:ext uri="{FF2B5EF4-FFF2-40B4-BE49-F238E27FC236}"/>
                </a:extLst>
              </p:cNvPr>
              <p:cNvSpPr txBox="1"/>
              <p:nvPr/>
            </p:nvSpPr>
            <p:spPr>
              <a:xfrm>
                <a:off x="-843279" y="-1323189"/>
                <a:ext cx="2171044" cy="593727"/>
              </a:xfrm>
              <a:prstGeom prst="rect">
                <a:avLst/>
              </a:prstGeom>
              <a:noFill/>
            </p:spPr>
            <p:txBody>
              <a:bodyPr wrap="none">
                <a:prstTxWarp prst="textPlain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altLang="zh-CN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2017-2018</a:t>
                </a:r>
                <a:endParaRPr lang="zh-CN" altLang="en-US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57" name="iṩ1íḋé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690277" y="3292666"/>
              <a:ext cx="3491159" cy="2139467"/>
            </a:xfrm>
            <a:prstGeom prst="rect">
              <a:avLst/>
            </a:prstGeom>
            <a:noFill/>
          </p:spPr>
          <p:txBody>
            <a:bodyPr lIns="90000" tIns="46800" rIns="90000" bIns="46800">
              <a:normAutofit fontScale="92500"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+mn-ea"/>
                  <a:ea typeface="+mn-ea"/>
                  <a:cs typeface="+mn-ea"/>
                  <a:sym typeface="+mn-lt"/>
                </a:rPr>
                <a:t>Unified fonts make reading more fluent.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1700" b="1" dirty="0">
                  <a:solidFill>
                    <a:schemeClr val="bg1"/>
                  </a:solidFill>
                  <a:latin typeface="+mn-ea"/>
                  <a:ea typeface="+mn-ea"/>
                  <a:cs typeface="+mn-ea"/>
                  <a:sym typeface="+mn-lt"/>
                </a:rPr>
                <a:t>Theme color makes PPT more convenient to change.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+mn-ea"/>
                  <a:ea typeface="+mn-ea"/>
                  <a:cs typeface="+mn-ea"/>
                  <a:sym typeface="+mn-lt"/>
                </a:rPr>
                <a:t>Adjust the spacing to adapt to Chinese typesetting, use the reference line in PPT.</a:t>
              </a:r>
              <a:endParaRPr lang="en-US" sz="1600" b="1"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5370" name="íSḻiḑé"/>
            <p:cNvGrpSpPr>
              <a:grpSpLocks/>
            </p:cNvGrpSpPr>
            <p:nvPr/>
          </p:nvGrpSpPr>
          <p:grpSpPr bwMode="auto">
            <a:xfrm>
              <a:off x="7644565" y="1500784"/>
              <a:ext cx="4005000" cy="1061971"/>
              <a:chOff x="786000" y="1870032"/>
              <a:chExt cx="4005000" cy="1061971"/>
            </a:xfrm>
          </p:grpSpPr>
          <p:sp>
            <p:nvSpPr>
              <p:cNvPr id="76" name="íŝḻíḑè">
                <a:extLst>
                  <a:ext uri="{FF2B5EF4-FFF2-40B4-BE49-F238E27FC236}"/>
                </a:extLst>
              </p:cNvPr>
              <p:cNvSpPr/>
              <p:nvPr/>
            </p:nvSpPr>
            <p:spPr bwMode="auto">
              <a:xfrm>
                <a:off x="785454" y="1870032"/>
                <a:ext cx="1170070" cy="363455"/>
              </a:xfrm>
              <a:prstGeom prst="roundRect">
                <a:avLst>
                  <a:gd name="adj" fmla="val 14047"/>
                </a:avLst>
              </a:prstGeom>
              <a:solidFill>
                <a:schemeClr val="accent1"/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Text here</a:t>
                </a:r>
              </a:p>
            </p:txBody>
          </p:sp>
          <p:sp>
            <p:nvSpPr>
              <p:cNvPr id="77" name="i$ľiďé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785454" y="2273166"/>
                <a:ext cx="4005546" cy="658663"/>
              </a:xfrm>
              <a:prstGeom prst="snip2SameRect">
                <a:avLst>
                  <a:gd name="adj1" fmla="val 0"/>
                  <a:gd name="adj2" fmla="val 0"/>
                </a:avLst>
              </a:prstGeom>
              <a:ln>
                <a:noFill/>
              </a:ln>
            </p:spPr>
            <p:txBody>
              <a:bodyPr>
                <a:normAutofit fontScale="77500" lnSpcReduction="20000"/>
              </a:bodyPr>
              <a:lstStyle/>
              <a:p>
                <a:pPr marL="171450" indent="-171450">
                  <a:lnSpc>
                    <a:spcPct val="17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900" dirty="0">
                    <a:solidFill>
                      <a:schemeClr val="bg1"/>
                    </a:solidFill>
                    <a:latin typeface="+mn-ea"/>
                    <a:ea typeface="+mn-ea"/>
                    <a:cs typeface="+mn-ea"/>
                    <a:sym typeface="+mn-lt"/>
                  </a:rPr>
                  <a:t>When you copy &amp; paste, choose "keep text only" </a:t>
                </a:r>
                <a:r>
                  <a:rPr lang="en-US" altLang="zh-CN" sz="900" dirty="0" err="1">
                    <a:solidFill>
                      <a:schemeClr val="bg1"/>
                    </a:solidFill>
                    <a:latin typeface="+mn-ea"/>
                    <a:ea typeface="+mn-ea"/>
                    <a:cs typeface="+mn-ea"/>
                    <a:sym typeface="+mn-lt"/>
                  </a:rPr>
                  <a:t>option.Supporting</a:t>
                </a:r>
                <a:r>
                  <a:rPr lang="en-US" altLang="zh-CN" sz="900" dirty="0">
                    <a:solidFill>
                      <a:schemeClr val="bg1"/>
                    </a:solidFill>
                    <a:latin typeface="+mn-ea"/>
                    <a:ea typeface="+mn-ea"/>
                    <a:cs typeface="+mn-ea"/>
                    <a:sym typeface="+mn-lt"/>
                  </a:rPr>
                  <a:t> text here.</a:t>
                </a:r>
                <a:endParaRPr lang="zh-CN" altLang="en-US" sz="900" dirty="0">
                  <a:solidFill>
                    <a:schemeClr val="bg1"/>
                  </a:solidFill>
                  <a:latin typeface="+mn-ea"/>
                  <a:ea typeface="+mn-ea"/>
                  <a:cs typeface="+mn-ea"/>
                  <a:sym typeface="+mn-lt"/>
                </a:endParaRPr>
              </a:p>
              <a:p>
                <a:pPr marL="171450" indent="-171450">
                  <a:lnSpc>
                    <a:spcPct val="17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900" dirty="0">
                    <a:solidFill>
                      <a:schemeClr val="bg1"/>
                    </a:solidFill>
                    <a:latin typeface="+mn-ea"/>
                    <a:ea typeface="+mn-ea"/>
                    <a:cs typeface="+mn-ea"/>
                    <a:sym typeface="+mn-lt"/>
                  </a:rPr>
                  <a:t>When you copy &amp; paste, choose "keep text only" </a:t>
                </a:r>
                <a:r>
                  <a:rPr lang="en-US" altLang="zh-CN" sz="900" dirty="0" err="1">
                    <a:solidFill>
                      <a:schemeClr val="bg1"/>
                    </a:solidFill>
                    <a:latin typeface="+mn-ea"/>
                    <a:ea typeface="+mn-ea"/>
                    <a:cs typeface="+mn-ea"/>
                    <a:sym typeface="+mn-lt"/>
                  </a:rPr>
                  <a:t>option.Supporting</a:t>
                </a:r>
                <a:r>
                  <a:rPr lang="en-US" altLang="zh-CN" sz="900" dirty="0">
                    <a:solidFill>
                      <a:schemeClr val="bg1"/>
                    </a:solidFill>
                    <a:latin typeface="+mn-ea"/>
                    <a:ea typeface="+mn-ea"/>
                    <a:cs typeface="+mn-ea"/>
                    <a:sym typeface="+mn-lt"/>
                  </a:rPr>
                  <a:t> text here.</a:t>
                </a:r>
                <a:endParaRPr lang="zh-CN" altLang="en-US" sz="900" dirty="0">
                  <a:solidFill>
                    <a:schemeClr val="bg1"/>
                  </a:solidFill>
                  <a:latin typeface="+mn-ea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5371" name="išḷíďê"/>
            <p:cNvGrpSpPr>
              <a:grpSpLocks/>
            </p:cNvGrpSpPr>
            <p:nvPr/>
          </p:nvGrpSpPr>
          <p:grpSpPr bwMode="auto">
            <a:xfrm>
              <a:off x="7644565" y="3244173"/>
              <a:ext cx="4005000" cy="1061971"/>
              <a:chOff x="786000" y="1870032"/>
              <a:chExt cx="4005000" cy="1061971"/>
            </a:xfrm>
          </p:grpSpPr>
          <p:sp>
            <p:nvSpPr>
              <p:cNvPr id="74" name="îśḻíḑé">
                <a:extLst>
                  <a:ext uri="{FF2B5EF4-FFF2-40B4-BE49-F238E27FC236}"/>
                </a:extLst>
              </p:cNvPr>
              <p:cNvSpPr/>
              <p:nvPr/>
            </p:nvSpPr>
            <p:spPr bwMode="auto">
              <a:xfrm>
                <a:off x="785454" y="1869324"/>
                <a:ext cx="1170070" cy="363455"/>
              </a:xfrm>
              <a:prstGeom prst="roundRect">
                <a:avLst>
                  <a:gd name="adj" fmla="val 14047"/>
                </a:avLst>
              </a:prstGeom>
              <a:solidFill>
                <a:srgbClr val="264773"/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Text here</a:t>
                </a:r>
              </a:p>
            </p:txBody>
          </p:sp>
          <p:sp>
            <p:nvSpPr>
              <p:cNvPr id="75" name="ïŝḷiḍé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785454" y="2272458"/>
                <a:ext cx="4005546" cy="660251"/>
              </a:xfrm>
              <a:prstGeom prst="snip2SameRect">
                <a:avLst>
                  <a:gd name="adj1" fmla="val 0"/>
                  <a:gd name="adj2" fmla="val 0"/>
                </a:avLst>
              </a:prstGeom>
              <a:ln>
                <a:noFill/>
              </a:ln>
            </p:spPr>
            <p:txBody>
              <a:bodyPr>
                <a:normAutofit fontScale="77500" lnSpcReduction="20000"/>
              </a:bodyPr>
              <a:lstStyle/>
              <a:p>
                <a:pPr marL="171450" indent="-171450">
                  <a:lnSpc>
                    <a:spcPct val="17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900" dirty="0">
                    <a:solidFill>
                      <a:schemeClr val="bg1"/>
                    </a:solidFill>
                    <a:latin typeface="+mn-ea"/>
                    <a:ea typeface="+mn-ea"/>
                    <a:cs typeface="+mn-ea"/>
                    <a:sym typeface="+mn-lt"/>
                  </a:rPr>
                  <a:t>When you copy &amp; paste, choose "keep text only" </a:t>
                </a:r>
                <a:r>
                  <a:rPr lang="en-US" altLang="zh-CN" sz="900" dirty="0" err="1">
                    <a:solidFill>
                      <a:schemeClr val="bg1"/>
                    </a:solidFill>
                    <a:latin typeface="+mn-ea"/>
                    <a:ea typeface="+mn-ea"/>
                    <a:cs typeface="+mn-ea"/>
                    <a:sym typeface="+mn-lt"/>
                  </a:rPr>
                  <a:t>option.Supporting</a:t>
                </a:r>
                <a:r>
                  <a:rPr lang="en-US" altLang="zh-CN" sz="900" dirty="0">
                    <a:solidFill>
                      <a:schemeClr val="bg1"/>
                    </a:solidFill>
                    <a:latin typeface="+mn-ea"/>
                    <a:ea typeface="+mn-ea"/>
                    <a:cs typeface="+mn-ea"/>
                    <a:sym typeface="+mn-lt"/>
                  </a:rPr>
                  <a:t> text here.</a:t>
                </a:r>
                <a:endParaRPr lang="zh-CN" altLang="en-US" sz="900" dirty="0">
                  <a:solidFill>
                    <a:schemeClr val="bg1"/>
                  </a:solidFill>
                  <a:latin typeface="+mn-ea"/>
                  <a:ea typeface="+mn-ea"/>
                  <a:cs typeface="+mn-ea"/>
                  <a:sym typeface="+mn-lt"/>
                </a:endParaRPr>
              </a:p>
              <a:p>
                <a:pPr marL="171450" indent="-171450">
                  <a:lnSpc>
                    <a:spcPct val="17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900" dirty="0">
                    <a:solidFill>
                      <a:schemeClr val="bg1"/>
                    </a:solidFill>
                    <a:latin typeface="+mn-ea"/>
                    <a:ea typeface="+mn-ea"/>
                    <a:cs typeface="+mn-ea"/>
                    <a:sym typeface="+mn-lt"/>
                  </a:rPr>
                  <a:t>When you copy &amp; paste, choose "keep text only" </a:t>
                </a:r>
                <a:r>
                  <a:rPr lang="en-US" altLang="zh-CN" sz="900" dirty="0" err="1">
                    <a:solidFill>
                      <a:schemeClr val="bg1"/>
                    </a:solidFill>
                    <a:latin typeface="+mn-ea"/>
                    <a:ea typeface="+mn-ea"/>
                    <a:cs typeface="+mn-ea"/>
                    <a:sym typeface="+mn-lt"/>
                  </a:rPr>
                  <a:t>option.Supporting</a:t>
                </a:r>
                <a:r>
                  <a:rPr lang="en-US" altLang="zh-CN" sz="900" dirty="0">
                    <a:solidFill>
                      <a:schemeClr val="bg1"/>
                    </a:solidFill>
                    <a:latin typeface="+mn-ea"/>
                    <a:ea typeface="+mn-ea"/>
                    <a:cs typeface="+mn-ea"/>
                    <a:sym typeface="+mn-lt"/>
                  </a:rPr>
                  <a:t> text here.</a:t>
                </a:r>
                <a:endParaRPr lang="zh-CN" altLang="en-US" sz="900" dirty="0">
                  <a:solidFill>
                    <a:schemeClr val="bg1"/>
                  </a:solidFill>
                  <a:latin typeface="+mn-ea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5372" name="îṣḷiḓe"/>
            <p:cNvGrpSpPr>
              <a:grpSpLocks/>
            </p:cNvGrpSpPr>
            <p:nvPr/>
          </p:nvGrpSpPr>
          <p:grpSpPr bwMode="auto">
            <a:xfrm>
              <a:off x="7644565" y="4987561"/>
              <a:ext cx="4005000" cy="1061971"/>
              <a:chOff x="786000" y="1870032"/>
              <a:chExt cx="4005000" cy="1061971"/>
            </a:xfrm>
          </p:grpSpPr>
          <p:sp>
            <p:nvSpPr>
              <p:cNvPr id="72" name="îṩļïdé">
                <a:extLst>
                  <a:ext uri="{FF2B5EF4-FFF2-40B4-BE49-F238E27FC236}"/>
                </a:extLst>
              </p:cNvPr>
              <p:cNvSpPr/>
              <p:nvPr/>
            </p:nvSpPr>
            <p:spPr bwMode="auto">
              <a:xfrm>
                <a:off x="785454" y="1870205"/>
                <a:ext cx="1170070" cy="363456"/>
              </a:xfrm>
              <a:prstGeom prst="roundRect">
                <a:avLst>
                  <a:gd name="adj" fmla="val 14047"/>
                </a:avLst>
              </a:prstGeom>
              <a:solidFill>
                <a:srgbClr val="264D76"/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Text here</a:t>
                </a:r>
              </a:p>
            </p:txBody>
          </p:sp>
          <p:sp>
            <p:nvSpPr>
              <p:cNvPr id="73" name="íṧḷidé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785454" y="2273339"/>
                <a:ext cx="4005546" cy="658664"/>
              </a:xfrm>
              <a:prstGeom prst="snip2SameRect">
                <a:avLst>
                  <a:gd name="adj1" fmla="val 0"/>
                  <a:gd name="adj2" fmla="val 0"/>
                </a:avLst>
              </a:prstGeom>
              <a:ln>
                <a:noFill/>
              </a:ln>
            </p:spPr>
            <p:txBody>
              <a:bodyPr>
                <a:normAutofit fontScale="77500" lnSpcReduction="20000"/>
              </a:bodyPr>
              <a:lstStyle/>
              <a:p>
                <a:pPr marL="171450" indent="-171450">
                  <a:lnSpc>
                    <a:spcPct val="17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900" dirty="0">
                    <a:solidFill>
                      <a:schemeClr val="bg1"/>
                    </a:solidFill>
                    <a:latin typeface="+mn-ea"/>
                    <a:ea typeface="+mn-ea"/>
                    <a:cs typeface="+mn-ea"/>
                    <a:sym typeface="+mn-lt"/>
                  </a:rPr>
                  <a:t>When you copy &amp; paste, choose "keep text only" </a:t>
                </a:r>
                <a:r>
                  <a:rPr lang="en-US" altLang="zh-CN" sz="900" dirty="0" err="1">
                    <a:solidFill>
                      <a:schemeClr val="bg1"/>
                    </a:solidFill>
                    <a:latin typeface="+mn-ea"/>
                    <a:ea typeface="+mn-ea"/>
                    <a:cs typeface="+mn-ea"/>
                    <a:sym typeface="+mn-lt"/>
                  </a:rPr>
                  <a:t>option.Supporting</a:t>
                </a:r>
                <a:r>
                  <a:rPr lang="en-US" altLang="zh-CN" sz="900" dirty="0">
                    <a:solidFill>
                      <a:schemeClr val="bg1"/>
                    </a:solidFill>
                    <a:latin typeface="+mn-ea"/>
                    <a:ea typeface="+mn-ea"/>
                    <a:cs typeface="+mn-ea"/>
                    <a:sym typeface="+mn-lt"/>
                  </a:rPr>
                  <a:t> text here.</a:t>
                </a:r>
                <a:endParaRPr lang="zh-CN" altLang="en-US" sz="900" dirty="0">
                  <a:solidFill>
                    <a:schemeClr val="bg1"/>
                  </a:solidFill>
                  <a:latin typeface="+mn-ea"/>
                  <a:ea typeface="+mn-ea"/>
                  <a:cs typeface="+mn-ea"/>
                  <a:sym typeface="+mn-lt"/>
                </a:endParaRPr>
              </a:p>
              <a:p>
                <a:pPr marL="171450" indent="-171450">
                  <a:lnSpc>
                    <a:spcPct val="17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900" dirty="0">
                    <a:solidFill>
                      <a:schemeClr val="bg1"/>
                    </a:solidFill>
                    <a:latin typeface="+mn-ea"/>
                    <a:ea typeface="+mn-ea"/>
                    <a:cs typeface="+mn-ea"/>
                    <a:sym typeface="+mn-lt"/>
                  </a:rPr>
                  <a:t>When you copy &amp; paste, choose "keep text only" </a:t>
                </a:r>
                <a:r>
                  <a:rPr lang="en-US" altLang="zh-CN" sz="900" dirty="0" err="1">
                    <a:solidFill>
                      <a:schemeClr val="bg1"/>
                    </a:solidFill>
                    <a:latin typeface="+mn-ea"/>
                    <a:ea typeface="+mn-ea"/>
                    <a:cs typeface="+mn-ea"/>
                    <a:sym typeface="+mn-lt"/>
                  </a:rPr>
                  <a:t>option.Supporting</a:t>
                </a:r>
                <a:r>
                  <a:rPr lang="en-US" altLang="zh-CN" sz="900" dirty="0">
                    <a:solidFill>
                      <a:schemeClr val="bg1"/>
                    </a:solidFill>
                    <a:latin typeface="+mn-ea"/>
                    <a:ea typeface="+mn-ea"/>
                    <a:cs typeface="+mn-ea"/>
                    <a:sym typeface="+mn-lt"/>
                  </a:rPr>
                  <a:t> text here.</a:t>
                </a:r>
                <a:endParaRPr lang="zh-CN" altLang="en-US" sz="900" dirty="0">
                  <a:solidFill>
                    <a:schemeClr val="bg1"/>
                  </a:solidFill>
                  <a:latin typeface="+mn-ea"/>
                  <a:ea typeface="+mn-ea"/>
                  <a:cs typeface="+mn-ea"/>
                  <a:sym typeface="+mn-lt"/>
                </a:endParaRPr>
              </a:p>
            </p:txBody>
          </p:sp>
        </p:grpSp>
        <p:cxnSp>
          <p:nvCxnSpPr>
            <p:cNvPr id="61" name="直接连接符 60">
              <a:extLst>
                <a:ext uri="{FF2B5EF4-FFF2-40B4-BE49-F238E27FC236}"/>
              </a:extLst>
            </p:cNvPr>
            <p:cNvCxnSpPr>
              <a:cxnSpLocks/>
            </p:cNvCxnSpPr>
            <p:nvPr/>
          </p:nvCxnSpPr>
          <p:spPr>
            <a:xfrm>
              <a:off x="7644019" y="2903817"/>
              <a:ext cx="387695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/>
              </a:extLst>
            </p:cNvPr>
            <p:cNvCxnSpPr>
              <a:cxnSpLocks/>
            </p:cNvCxnSpPr>
            <p:nvPr/>
          </p:nvCxnSpPr>
          <p:spPr>
            <a:xfrm>
              <a:off x="7644019" y="4646499"/>
              <a:ext cx="387695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75" name="îśḷíḋe"/>
            <p:cNvGrpSpPr>
              <a:grpSpLocks/>
            </p:cNvGrpSpPr>
            <p:nvPr/>
          </p:nvGrpSpPr>
          <p:grpSpPr bwMode="auto">
            <a:xfrm>
              <a:off x="4102783" y="2031770"/>
              <a:ext cx="3149998" cy="3150145"/>
              <a:chOff x="4187880" y="1980163"/>
              <a:chExt cx="3816242" cy="3816423"/>
            </a:xfrm>
          </p:grpSpPr>
          <p:sp>
            <p:nvSpPr>
              <p:cNvPr id="64" name="íṧ1íďè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4640922" y="1981018"/>
                <a:ext cx="3225546" cy="18863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0" extrusionOk="0">
                    <a:moveTo>
                      <a:pt x="0" y="7364"/>
                    </a:moveTo>
                    <a:lnTo>
                      <a:pt x="4221" y="20670"/>
                    </a:lnTo>
                    <a:cubicBezTo>
                      <a:pt x="4281" y="18027"/>
                      <a:pt x="5038" y="15556"/>
                      <a:pt x="6297" y="13894"/>
                    </a:cubicBezTo>
                    <a:cubicBezTo>
                      <a:pt x="7479" y="12333"/>
                      <a:pt x="9001" y="11630"/>
                      <a:pt x="10508" y="11947"/>
                    </a:cubicBezTo>
                    <a:lnTo>
                      <a:pt x="21600" y="12861"/>
                    </a:lnTo>
                    <a:cubicBezTo>
                      <a:pt x="19899" y="6224"/>
                      <a:pt x="16234" y="1478"/>
                      <a:pt x="11893" y="289"/>
                    </a:cubicBezTo>
                    <a:cubicBezTo>
                      <a:pt x="7444" y="-930"/>
                      <a:pt x="2930" y="1756"/>
                      <a:pt x="0" y="7364"/>
                    </a:cubicBezTo>
                    <a:close/>
                  </a:path>
                </a:pathLst>
              </a:custGeom>
              <a:solidFill>
                <a:schemeClr val="accent1">
                  <a:alpha val="77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>
                  <a:defRPr/>
                </a:pPr>
                <a:endParaRPr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5" name="îṣľïḑê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4186999" y="2740538"/>
                <a:ext cx="2346551" cy="30284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56" h="21600" extrusionOk="0">
                    <a:moveTo>
                      <a:pt x="3509" y="0"/>
                    </a:moveTo>
                    <a:lnTo>
                      <a:pt x="10247" y="10469"/>
                    </a:lnTo>
                    <a:cubicBezTo>
                      <a:pt x="11074" y="12007"/>
                      <a:pt x="12677" y="13195"/>
                      <a:pt x="14660" y="13739"/>
                    </a:cubicBezTo>
                    <a:cubicBezTo>
                      <a:pt x="16756" y="14314"/>
                      <a:pt x="19063" y="14114"/>
                      <a:pt x="20956" y="13194"/>
                    </a:cubicBezTo>
                    <a:lnTo>
                      <a:pt x="14097" y="21600"/>
                    </a:lnTo>
                    <a:cubicBezTo>
                      <a:pt x="7204" y="20596"/>
                      <a:pt x="1765" y="16355"/>
                      <a:pt x="346" y="10880"/>
                    </a:cubicBezTo>
                    <a:cubicBezTo>
                      <a:pt x="-644" y="7059"/>
                      <a:pt x="512" y="3083"/>
                      <a:pt x="3509" y="0"/>
                    </a:cubicBezTo>
                    <a:close/>
                  </a:path>
                </a:pathLst>
              </a:custGeom>
              <a:solidFill>
                <a:srgbClr val="264773">
                  <a:alpha val="50000"/>
                </a:srgb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>
                  <a:defRPr/>
                </a:pPr>
                <a:endParaRPr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6" name="ïṧḻíḑè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5864206" y="3165484"/>
                <a:ext cx="2140747" cy="26304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31" h="21052" extrusionOk="0">
                    <a:moveTo>
                      <a:pt x="19386" y="520"/>
                    </a:moveTo>
                    <a:lnTo>
                      <a:pt x="5965" y="0"/>
                    </a:lnTo>
                    <a:cubicBezTo>
                      <a:pt x="8250" y="1033"/>
                      <a:pt x="9788" y="2931"/>
                      <a:pt x="10086" y="5085"/>
                    </a:cubicBezTo>
                    <a:cubicBezTo>
                      <a:pt x="10308" y="6692"/>
                      <a:pt x="9809" y="8309"/>
                      <a:pt x="8686" y="9627"/>
                    </a:cubicBezTo>
                    <a:lnTo>
                      <a:pt x="0" y="20932"/>
                    </a:lnTo>
                    <a:cubicBezTo>
                      <a:pt x="6366" y="21600"/>
                      <a:pt x="12685" y="19431"/>
                      <a:pt x="16644" y="15219"/>
                    </a:cubicBezTo>
                    <a:cubicBezTo>
                      <a:pt x="20562" y="11051"/>
                      <a:pt x="21600" y="5484"/>
                      <a:pt x="19386" y="520"/>
                    </a:cubicBezTo>
                    <a:close/>
                  </a:path>
                </a:pathLst>
              </a:custGeom>
              <a:solidFill>
                <a:schemeClr val="tx1">
                  <a:alpha val="42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>
                  <a:defRPr/>
                </a:pPr>
                <a:endParaRPr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7" name="ïślíďe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5839202" y="3351999"/>
                <a:ext cx="513548" cy="515319"/>
              </a:xfrm>
              <a:custGeom>
                <a:avLst/>
                <a:gdLst>
                  <a:gd name="connsiteX0" fmla="*/ 482620 w 607097"/>
                  <a:gd name="connsiteY0" fmla="*/ 381169 h 606722"/>
                  <a:gd name="connsiteX1" fmla="*/ 496768 w 607097"/>
                  <a:gd name="connsiteY1" fmla="*/ 381169 h 606722"/>
                  <a:gd name="connsiteX2" fmla="*/ 510916 w 607097"/>
                  <a:gd name="connsiteY2" fmla="*/ 395381 h 606722"/>
                  <a:gd name="connsiteX3" fmla="*/ 510916 w 607097"/>
                  <a:gd name="connsiteY3" fmla="*/ 409505 h 606722"/>
                  <a:gd name="connsiteX4" fmla="*/ 503887 w 607097"/>
                  <a:gd name="connsiteY4" fmla="*/ 412525 h 606722"/>
                  <a:gd name="connsiteX5" fmla="*/ 496768 w 607097"/>
                  <a:gd name="connsiteY5" fmla="*/ 409505 h 606722"/>
                  <a:gd name="connsiteX6" fmla="*/ 482620 w 607097"/>
                  <a:gd name="connsiteY6" fmla="*/ 395381 h 606722"/>
                  <a:gd name="connsiteX7" fmla="*/ 482620 w 607097"/>
                  <a:gd name="connsiteY7" fmla="*/ 381169 h 606722"/>
                  <a:gd name="connsiteX8" fmla="*/ 546398 w 607097"/>
                  <a:gd name="connsiteY8" fmla="*/ 242745 h 606722"/>
                  <a:gd name="connsiteX9" fmla="*/ 566606 w 607097"/>
                  <a:gd name="connsiteY9" fmla="*/ 242745 h 606722"/>
                  <a:gd name="connsiteX10" fmla="*/ 576754 w 607097"/>
                  <a:gd name="connsiteY10" fmla="*/ 252756 h 606722"/>
                  <a:gd name="connsiteX11" fmla="*/ 566606 w 607097"/>
                  <a:gd name="connsiteY11" fmla="*/ 262856 h 606722"/>
                  <a:gd name="connsiteX12" fmla="*/ 546398 w 607097"/>
                  <a:gd name="connsiteY12" fmla="*/ 262856 h 606722"/>
                  <a:gd name="connsiteX13" fmla="*/ 536249 w 607097"/>
                  <a:gd name="connsiteY13" fmla="*/ 252756 h 606722"/>
                  <a:gd name="connsiteX14" fmla="*/ 546398 w 607097"/>
                  <a:gd name="connsiteY14" fmla="*/ 242745 h 606722"/>
                  <a:gd name="connsiteX15" fmla="*/ 353968 w 607097"/>
                  <a:gd name="connsiteY15" fmla="*/ 101120 h 606722"/>
                  <a:gd name="connsiteX16" fmla="*/ 364118 w 607097"/>
                  <a:gd name="connsiteY16" fmla="*/ 111251 h 606722"/>
                  <a:gd name="connsiteX17" fmla="*/ 364118 w 607097"/>
                  <a:gd name="connsiteY17" fmla="*/ 242683 h 606722"/>
                  <a:gd name="connsiteX18" fmla="*/ 424838 w 607097"/>
                  <a:gd name="connsiteY18" fmla="*/ 242683 h 606722"/>
                  <a:gd name="connsiteX19" fmla="*/ 434988 w 607097"/>
                  <a:gd name="connsiteY19" fmla="*/ 252725 h 606722"/>
                  <a:gd name="connsiteX20" fmla="*/ 424838 w 607097"/>
                  <a:gd name="connsiteY20" fmla="*/ 262856 h 606722"/>
                  <a:gd name="connsiteX21" fmla="*/ 353968 w 607097"/>
                  <a:gd name="connsiteY21" fmla="*/ 262856 h 606722"/>
                  <a:gd name="connsiteX22" fmla="*/ 343818 w 607097"/>
                  <a:gd name="connsiteY22" fmla="*/ 252725 h 606722"/>
                  <a:gd name="connsiteX23" fmla="*/ 343818 w 607097"/>
                  <a:gd name="connsiteY23" fmla="*/ 111251 h 606722"/>
                  <a:gd name="connsiteX24" fmla="*/ 353968 w 607097"/>
                  <a:gd name="connsiteY24" fmla="*/ 101120 h 606722"/>
                  <a:gd name="connsiteX25" fmla="*/ 496768 w 607097"/>
                  <a:gd name="connsiteY25" fmla="*/ 96101 h 606722"/>
                  <a:gd name="connsiteX26" fmla="*/ 510916 w 607097"/>
                  <a:gd name="connsiteY26" fmla="*/ 96101 h 606722"/>
                  <a:gd name="connsiteX27" fmla="*/ 510916 w 607097"/>
                  <a:gd name="connsiteY27" fmla="*/ 110217 h 606722"/>
                  <a:gd name="connsiteX28" fmla="*/ 496768 w 607097"/>
                  <a:gd name="connsiteY28" fmla="*/ 124334 h 606722"/>
                  <a:gd name="connsiteX29" fmla="*/ 489650 w 607097"/>
                  <a:gd name="connsiteY29" fmla="*/ 127441 h 606722"/>
                  <a:gd name="connsiteX30" fmla="*/ 482620 w 607097"/>
                  <a:gd name="connsiteY30" fmla="*/ 124334 h 606722"/>
                  <a:gd name="connsiteX31" fmla="*/ 482620 w 607097"/>
                  <a:gd name="connsiteY31" fmla="*/ 110217 h 606722"/>
                  <a:gd name="connsiteX32" fmla="*/ 196955 w 607097"/>
                  <a:gd name="connsiteY32" fmla="*/ 96101 h 606722"/>
                  <a:gd name="connsiteX33" fmla="*/ 211110 w 607097"/>
                  <a:gd name="connsiteY33" fmla="*/ 96101 h 606722"/>
                  <a:gd name="connsiteX34" fmla="*/ 225355 w 607097"/>
                  <a:gd name="connsiteY34" fmla="*/ 110217 h 606722"/>
                  <a:gd name="connsiteX35" fmla="*/ 225355 w 607097"/>
                  <a:gd name="connsiteY35" fmla="*/ 124334 h 606722"/>
                  <a:gd name="connsiteX36" fmla="*/ 218233 w 607097"/>
                  <a:gd name="connsiteY36" fmla="*/ 127441 h 606722"/>
                  <a:gd name="connsiteX37" fmla="*/ 211110 w 607097"/>
                  <a:gd name="connsiteY37" fmla="*/ 124334 h 606722"/>
                  <a:gd name="connsiteX38" fmla="*/ 196955 w 607097"/>
                  <a:gd name="connsiteY38" fmla="*/ 110217 h 606722"/>
                  <a:gd name="connsiteX39" fmla="*/ 196955 w 607097"/>
                  <a:gd name="connsiteY39" fmla="*/ 96101 h 606722"/>
                  <a:gd name="connsiteX40" fmla="*/ 103963 w 607097"/>
                  <a:gd name="connsiteY40" fmla="*/ 81761 h 606722"/>
                  <a:gd name="connsiteX41" fmla="*/ 87598 w 607097"/>
                  <a:gd name="connsiteY41" fmla="*/ 90026 h 606722"/>
                  <a:gd name="connsiteX42" fmla="*/ 62322 w 607097"/>
                  <a:gd name="connsiteY42" fmla="*/ 115266 h 606722"/>
                  <a:gd name="connsiteX43" fmla="*/ 34998 w 607097"/>
                  <a:gd name="connsiteY43" fmla="*/ 265902 h 606722"/>
                  <a:gd name="connsiteX44" fmla="*/ 75494 w 607097"/>
                  <a:gd name="connsiteY44" fmla="*/ 322602 h 606722"/>
                  <a:gd name="connsiteX45" fmla="*/ 283044 w 607097"/>
                  <a:gd name="connsiteY45" fmla="*/ 530826 h 606722"/>
                  <a:gd name="connsiteX46" fmla="*/ 327634 w 607097"/>
                  <a:gd name="connsiteY46" fmla="*/ 565219 h 606722"/>
                  <a:gd name="connsiteX47" fmla="*/ 490684 w 607097"/>
                  <a:gd name="connsiteY47" fmla="*/ 545046 h 606722"/>
                  <a:gd name="connsiteX48" fmla="*/ 515960 w 607097"/>
                  <a:gd name="connsiteY48" fmla="*/ 519717 h 606722"/>
                  <a:gd name="connsiteX49" fmla="*/ 521033 w 607097"/>
                  <a:gd name="connsiteY49" fmla="*/ 485324 h 606722"/>
                  <a:gd name="connsiteX50" fmla="*/ 434969 w 607097"/>
                  <a:gd name="connsiteY50" fmla="*/ 411561 h 606722"/>
                  <a:gd name="connsiteX51" fmla="*/ 414321 w 607097"/>
                  <a:gd name="connsiteY51" fmla="*/ 406318 h 606722"/>
                  <a:gd name="connsiteX52" fmla="*/ 413698 w 607097"/>
                  <a:gd name="connsiteY52" fmla="*/ 406496 h 606722"/>
                  <a:gd name="connsiteX53" fmla="*/ 405599 w 607097"/>
                  <a:gd name="connsiteY53" fmla="*/ 413605 h 606722"/>
                  <a:gd name="connsiteX54" fmla="*/ 404620 w 607097"/>
                  <a:gd name="connsiteY54" fmla="*/ 414583 h 606722"/>
                  <a:gd name="connsiteX55" fmla="*/ 373202 w 607097"/>
                  <a:gd name="connsiteY55" fmla="*/ 447910 h 606722"/>
                  <a:gd name="connsiteX56" fmla="*/ 349528 w 607097"/>
                  <a:gd name="connsiteY56" fmla="*/ 459552 h 606722"/>
                  <a:gd name="connsiteX57" fmla="*/ 405599 w 607097"/>
                  <a:gd name="connsiteY57" fmla="*/ 475282 h 606722"/>
                  <a:gd name="connsiteX58" fmla="*/ 414677 w 607097"/>
                  <a:gd name="connsiteY58" fmla="*/ 486391 h 606722"/>
                  <a:gd name="connsiteX59" fmla="*/ 404620 w 607097"/>
                  <a:gd name="connsiteY59" fmla="*/ 495456 h 606722"/>
                  <a:gd name="connsiteX60" fmla="*/ 403552 w 607097"/>
                  <a:gd name="connsiteY60" fmla="*/ 495456 h 606722"/>
                  <a:gd name="connsiteX61" fmla="*/ 287138 w 607097"/>
                  <a:gd name="connsiteY61" fmla="*/ 441866 h 606722"/>
                  <a:gd name="connsiteX62" fmla="*/ 286426 w 607097"/>
                  <a:gd name="connsiteY62" fmla="*/ 441067 h 606722"/>
                  <a:gd name="connsiteX63" fmla="*/ 284112 w 607097"/>
                  <a:gd name="connsiteY63" fmla="*/ 438845 h 606722"/>
                  <a:gd name="connsiteX64" fmla="*/ 176777 w 607097"/>
                  <a:gd name="connsiteY64" fmla="*/ 331666 h 606722"/>
                  <a:gd name="connsiteX65" fmla="*/ 111895 w 607097"/>
                  <a:gd name="connsiteY65" fmla="*/ 213379 h 606722"/>
                  <a:gd name="connsiteX66" fmla="*/ 121062 w 607097"/>
                  <a:gd name="connsiteY66" fmla="*/ 202270 h 606722"/>
                  <a:gd name="connsiteX67" fmla="*/ 132188 w 607097"/>
                  <a:gd name="connsiteY67" fmla="*/ 211335 h 606722"/>
                  <a:gd name="connsiteX68" fmla="*/ 146428 w 607097"/>
                  <a:gd name="connsiteY68" fmla="*/ 259325 h 606722"/>
                  <a:gd name="connsiteX69" fmla="*/ 158532 w 607097"/>
                  <a:gd name="connsiteY69" fmla="*/ 233553 h 606722"/>
                  <a:gd name="connsiteX70" fmla="*/ 191907 w 607097"/>
                  <a:gd name="connsiteY70" fmla="*/ 202270 h 606722"/>
                  <a:gd name="connsiteX71" fmla="*/ 192975 w 607097"/>
                  <a:gd name="connsiteY71" fmla="*/ 201204 h 606722"/>
                  <a:gd name="connsiteX72" fmla="*/ 200006 w 607097"/>
                  <a:gd name="connsiteY72" fmla="*/ 193117 h 606722"/>
                  <a:gd name="connsiteX73" fmla="*/ 194933 w 607097"/>
                  <a:gd name="connsiteY73" fmla="*/ 170899 h 606722"/>
                  <a:gd name="connsiteX74" fmla="*/ 121062 w 607097"/>
                  <a:gd name="connsiteY74" fmla="*/ 84961 h 606722"/>
                  <a:gd name="connsiteX75" fmla="*/ 103963 w 607097"/>
                  <a:gd name="connsiteY75" fmla="*/ 81761 h 606722"/>
                  <a:gd name="connsiteX76" fmla="*/ 353980 w 607097"/>
                  <a:gd name="connsiteY76" fmla="*/ 30273 h 606722"/>
                  <a:gd name="connsiteX77" fmla="*/ 364141 w 607097"/>
                  <a:gd name="connsiteY77" fmla="*/ 40422 h 606722"/>
                  <a:gd name="connsiteX78" fmla="*/ 364141 w 607097"/>
                  <a:gd name="connsiteY78" fmla="*/ 60719 h 606722"/>
                  <a:gd name="connsiteX79" fmla="*/ 353980 w 607097"/>
                  <a:gd name="connsiteY79" fmla="*/ 70778 h 606722"/>
                  <a:gd name="connsiteX80" fmla="*/ 343818 w 607097"/>
                  <a:gd name="connsiteY80" fmla="*/ 60719 h 606722"/>
                  <a:gd name="connsiteX81" fmla="*/ 343818 w 607097"/>
                  <a:gd name="connsiteY81" fmla="*/ 40422 h 606722"/>
                  <a:gd name="connsiteX82" fmla="*/ 353980 w 607097"/>
                  <a:gd name="connsiteY82" fmla="*/ 30273 h 606722"/>
                  <a:gd name="connsiteX83" fmla="*/ 353978 w 607097"/>
                  <a:gd name="connsiteY83" fmla="*/ 20263 h 606722"/>
                  <a:gd name="connsiteX84" fmla="*/ 174819 w 607097"/>
                  <a:gd name="connsiteY84" fmla="*/ 104957 h 606722"/>
                  <a:gd name="connsiteX85" fmla="*/ 214246 w 607097"/>
                  <a:gd name="connsiteY85" fmla="*/ 160768 h 606722"/>
                  <a:gd name="connsiteX86" fmla="*/ 221278 w 607097"/>
                  <a:gd name="connsiteY86" fmla="*/ 198182 h 606722"/>
                  <a:gd name="connsiteX87" fmla="*/ 215938 w 607097"/>
                  <a:gd name="connsiteY87" fmla="*/ 209025 h 606722"/>
                  <a:gd name="connsiteX88" fmla="*/ 210152 w 607097"/>
                  <a:gd name="connsiteY88" fmla="*/ 215157 h 606722"/>
                  <a:gd name="connsiteX89" fmla="*/ 206147 w 607097"/>
                  <a:gd name="connsiteY89" fmla="*/ 218445 h 606722"/>
                  <a:gd name="connsiteX90" fmla="*/ 176777 w 607097"/>
                  <a:gd name="connsiteY90" fmla="*/ 244662 h 606722"/>
                  <a:gd name="connsiteX91" fmla="*/ 182829 w 607097"/>
                  <a:gd name="connsiteY91" fmla="*/ 308382 h 606722"/>
                  <a:gd name="connsiteX92" fmla="*/ 189504 w 607097"/>
                  <a:gd name="connsiteY92" fmla="*/ 315136 h 606722"/>
                  <a:gd name="connsiteX93" fmla="*/ 189949 w 607097"/>
                  <a:gd name="connsiteY93" fmla="*/ 315492 h 606722"/>
                  <a:gd name="connsiteX94" fmla="*/ 191640 w 607097"/>
                  <a:gd name="connsiteY94" fmla="*/ 317269 h 606722"/>
                  <a:gd name="connsiteX95" fmla="*/ 298263 w 607097"/>
                  <a:gd name="connsiteY95" fmla="*/ 424714 h 606722"/>
                  <a:gd name="connsiteX96" fmla="*/ 362077 w 607097"/>
                  <a:gd name="connsiteY96" fmla="*/ 430758 h 606722"/>
                  <a:gd name="connsiteX97" fmla="*/ 388422 w 607097"/>
                  <a:gd name="connsiteY97" fmla="*/ 401430 h 606722"/>
                  <a:gd name="connsiteX98" fmla="*/ 408625 w 607097"/>
                  <a:gd name="connsiteY98" fmla="*/ 386233 h 606722"/>
                  <a:gd name="connsiteX99" fmla="*/ 419661 w 607097"/>
                  <a:gd name="connsiteY99" fmla="*/ 384900 h 606722"/>
                  <a:gd name="connsiteX100" fmla="*/ 446094 w 607097"/>
                  <a:gd name="connsiteY100" fmla="*/ 392365 h 606722"/>
                  <a:gd name="connsiteX101" fmla="*/ 501987 w 607097"/>
                  <a:gd name="connsiteY101" fmla="*/ 431646 h 606722"/>
                  <a:gd name="connsiteX102" fmla="*/ 586894 w 607097"/>
                  <a:gd name="connsiteY102" fmla="*/ 252749 h 606722"/>
                  <a:gd name="connsiteX103" fmla="*/ 353978 w 607097"/>
                  <a:gd name="connsiteY103" fmla="*/ 20263 h 606722"/>
                  <a:gd name="connsiteX104" fmla="*/ 353978 w 607097"/>
                  <a:gd name="connsiteY104" fmla="*/ 0 h 606722"/>
                  <a:gd name="connsiteX105" fmla="*/ 607097 w 607097"/>
                  <a:gd name="connsiteY105" fmla="*/ 252749 h 606722"/>
                  <a:gd name="connsiteX106" fmla="*/ 517384 w 607097"/>
                  <a:gd name="connsiteY106" fmla="*/ 445421 h 606722"/>
                  <a:gd name="connsiteX107" fmla="*/ 540257 w 607097"/>
                  <a:gd name="connsiteY107" fmla="*/ 474215 h 606722"/>
                  <a:gd name="connsiteX108" fmla="*/ 531179 w 607097"/>
                  <a:gd name="connsiteY108" fmla="*/ 532870 h 606722"/>
                  <a:gd name="connsiteX109" fmla="*/ 505814 w 607097"/>
                  <a:gd name="connsiteY109" fmla="*/ 559176 h 606722"/>
                  <a:gd name="connsiteX110" fmla="*/ 401505 w 607097"/>
                  <a:gd name="connsiteY110" fmla="*/ 606722 h 606722"/>
                  <a:gd name="connsiteX111" fmla="*/ 318556 w 607097"/>
                  <a:gd name="connsiteY111" fmla="*/ 582460 h 606722"/>
                  <a:gd name="connsiteX112" fmla="*/ 268893 w 607097"/>
                  <a:gd name="connsiteY112" fmla="*/ 543979 h 606722"/>
                  <a:gd name="connsiteX113" fmla="*/ 61343 w 607097"/>
                  <a:gd name="connsiteY113" fmla="*/ 336732 h 606722"/>
                  <a:gd name="connsiteX114" fmla="*/ 16753 w 607097"/>
                  <a:gd name="connsiteY114" fmla="*/ 275056 h 606722"/>
                  <a:gd name="connsiteX115" fmla="*/ 48171 w 607097"/>
                  <a:gd name="connsiteY115" fmla="*/ 101135 h 606722"/>
                  <a:gd name="connsiteX116" fmla="*/ 73447 w 607097"/>
                  <a:gd name="connsiteY116" fmla="*/ 75807 h 606722"/>
                  <a:gd name="connsiteX117" fmla="*/ 132188 w 607097"/>
                  <a:gd name="connsiteY117" fmla="*/ 66742 h 606722"/>
                  <a:gd name="connsiteX118" fmla="*/ 160757 w 607097"/>
                  <a:gd name="connsiteY118" fmla="*/ 89315 h 606722"/>
                  <a:gd name="connsiteX119" fmla="*/ 353978 w 607097"/>
                  <a:gd name="connsiteY119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607097" h="606722">
                    <a:moveTo>
                      <a:pt x="482620" y="381169"/>
                    </a:moveTo>
                    <a:cubicBezTo>
                      <a:pt x="486624" y="377172"/>
                      <a:pt x="492675" y="377172"/>
                      <a:pt x="496768" y="381169"/>
                    </a:cubicBezTo>
                    <a:lnTo>
                      <a:pt x="510916" y="395381"/>
                    </a:lnTo>
                    <a:cubicBezTo>
                      <a:pt x="515009" y="399379"/>
                      <a:pt x="515009" y="405419"/>
                      <a:pt x="510916" y="409505"/>
                    </a:cubicBezTo>
                    <a:cubicBezTo>
                      <a:pt x="509937" y="412525"/>
                      <a:pt x="506912" y="412525"/>
                      <a:pt x="503887" y="412525"/>
                    </a:cubicBezTo>
                    <a:cubicBezTo>
                      <a:pt x="500861" y="412525"/>
                      <a:pt x="498815" y="411548"/>
                      <a:pt x="496768" y="409505"/>
                    </a:cubicBezTo>
                    <a:lnTo>
                      <a:pt x="482620" y="395381"/>
                    </a:lnTo>
                    <a:cubicBezTo>
                      <a:pt x="478527" y="391295"/>
                      <a:pt x="478527" y="385255"/>
                      <a:pt x="482620" y="381169"/>
                    </a:cubicBezTo>
                    <a:close/>
                    <a:moveTo>
                      <a:pt x="546398" y="242745"/>
                    </a:moveTo>
                    <a:lnTo>
                      <a:pt x="566606" y="242745"/>
                    </a:lnTo>
                    <a:cubicBezTo>
                      <a:pt x="572659" y="242745"/>
                      <a:pt x="576754" y="246732"/>
                      <a:pt x="576754" y="252756"/>
                    </a:cubicBezTo>
                    <a:cubicBezTo>
                      <a:pt x="576754" y="258869"/>
                      <a:pt x="572659" y="262856"/>
                      <a:pt x="566606" y="262856"/>
                    </a:cubicBezTo>
                    <a:lnTo>
                      <a:pt x="546398" y="262856"/>
                    </a:lnTo>
                    <a:cubicBezTo>
                      <a:pt x="540255" y="262856"/>
                      <a:pt x="536249" y="258869"/>
                      <a:pt x="536249" y="252756"/>
                    </a:cubicBezTo>
                    <a:cubicBezTo>
                      <a:pt x="536249" y="246732"/>
                      <a:pt x="540255" y="242745"/>
                      <a:pt x="546398" y="242745"/>
                    </a:cubicBezTo>
                    <a:close/>
                    <a:moveTo>
                      <a:pt x="353968" y="101120"/>
                    </a:moveTo>
                    <a:cubicBezTo>
                      <a:pt x="360022" y="101120"/>
                      <a:pt x="364118" y="105119"/>
                      <a:pt x="364118" y="111251"/>
                    </a:cubicBezTo>
                    <a:lnTo>
                      <a:pt x="364118" y="242683"/>
                    </a:lnTo>
                    <a:lnTo>
                      <a:pt x="424838" y="242683"/>
                    </a:lnTo>
                    <a:cubicBezTo>
                      <a:pt x="430893" y="242683"/>
                      <a:pt x="434988" y="246682"/>
                      <a:pt x="434988" y="252725"/>
                    </a:cubicBezTo>
                    <a:cubicBezTo>
                      <a:pt x="434988" y="258857"/>
                      <a:pt x="430893" y="262856"/>
                      <a:pt x="424838" y="262856"/>
                    </a:cubicBezTo>
                    <a:lnTo>
                      <a:pt x="353968" y="262856"/>
                    </a:lnTo>
                    <a:cubicBezTo>
                      <a:pt x="347825" y="262856"/>
                      <a:pt x="343818" y="258857"/>
                      <a:pt x="343818" y="252725"/>
                    </a:cubicBezTo>
                    <a:lnTo>
                      <a:pt x="343818" y="111251"/>
                    </a:lnTo>
                    <a:cubicBezTo>
                      <a:pt x="343818" y="105119"/>
                      <a:pt x="347825" y="101120"/>
                      <a:pt x="353968" y="101120"/>
                    </a:cubicBezTo>
                    <a:close/>
                    <a:moveTo>
                      <a:pt x="496768" y="96101"/>
                    </a:moveTo>
                    <a:cubicBezTo>
                      <a:pt x="500861" y="92017"/>
                      <a:pt x="506912" y="92017"/>
                      <a:pt x="510916" y="96101"/>
                    </a:cubicBezTo>
                    <a:cubicBezTo>
                      <a:pt x="515009" y="100096"/>
                      <a:pt x="515009" y="106222"/>
                      <a:pt x="510916" y="110217"/>
                    </a:cubicBezTo>
                    <a:lnTo>
                      <a:pt x="496768" y="124334"/>
                    </a:lnTo>
                    <a:cubicBezTo>
                      <a:pt x="494722" y="126376"/>
                      <a:pt x="492675" y="127441"/>
                      <a:pt x="489650" y="127441"/>
                    </a:cubicBezTo>
                    <a:cubicBezTo>
                      <a:pt x="486624" y="127441"/>
                      <a:pt x="484578" y="126376"/>
                      <a:pt x="482620" y="124334"/>
                    </a:cubicBezTo>
                    <a:cubicBezTo>
                      <a:pt x="478527" y="120338"/>
                      <a:pt x="478527" y="114301"/>
                      <a:pt x="482620" y="110217"/>
                    </a:cubicBezTo>
                    <a:close/>
                    <a:moveTo>
                      <a:pt x="196955" y="96101"/>
                    </a:moveTo>
                    <a:cubicBezTo>
                      <a:pt x="201050" y="92017"/>
                      <a:pt x="207104" y="92017"/>
                      <a:pt x="211110" y="96101"/>
                    </a:cubicBezTo>
                    <a:lnTo>
                      <a:pt x="225355" y="110217"/>
                    </a:lnTo>
                    <a:cubicBezTo>
                      <a:pt x="229361" y="114301"/>
                      <a:pt x="229361" y="120338"/>
                      <a:pt x="225355" y="124334"/>
                    </a:cubicBezTo>
                    <a:cubicBezTo>
                      <a:pt x="223307" y="126376"/>
                      <a:pt x="220280" y="127441"/>
                      <a:pt x="218233" y="127441"/>
                    </a:cubicBezTo>
                    <a:cubicBezTo>
                      <a:pt x="215206" y="127441"/>
                      <a:pt x="213158" y="126376"/>
                      <a:pt x="211110" y="124334"/>
                    </a:cubicBezTo>
                    <a:lnTo>
                      <a:pt x="196955" y="110217"/>
                    </a:lnTo>
                    <a:cubicBezTo>
                      <a:pt x="192949" y="106222"/>
                      <a:pt x="192949" y="100096"/>
                      <a:pt x="196955" y="96101"/>
                    </a:cubicBezTo>
                    <a:close/>
                    <a:moveTo>
                      <a:pt x="103963" y="81761"/>
                    </a:moveTo>
                    <a:cubicBezTo>
                      <a:pt x="98011" y="82650"/>
                      <a:pt x="92182" y="85449"/>
                      <a:pt x="87598" y="90026"/>
                    </a:cubicBezTo>
                    <a:lnTo>
                      <a:pt x="62322" y="115266"/>
                    </a:lnTo>
                    <a:cubicBezTo>
                      <a:pt x="17732" y="159790"/>
                      <a:pt x="8654" y="209291"/>
                      <a:pt x="34998" y="265902"/>
                    </a:cubicBezTo>
                    <a:cubicBezTo>
                      <a:pt x="44077" y="285187"/>
                      <a:pt x="57249" y="304383"/>
                      <a:pt x="75494" y="322602"/>
                    </a:cubicBezTo>
                    <a:lnTo>
                      <a:pt x="283044" y="530826"/>
                    </a:lnTo>
                    <a:cubicBezTo>
                      <a:pt x="297284" y="545046"/>
                      <a:pt x="312415" y="557132"/>
                      <a:pt x="327634" y="565219"/>
                    </a:cubicBezTo>
                    <a:cubicBezTo>
                      <a:pt x="389401" y="599612"/>
                      <a:pt x="443068" y="592503"/>
                      <a:pt x="490684" y="545046"/>
                    </a:cubicBezTo>
                    <a:lnTo>
                      <a:pt x="515960" y="519717"/>
                    </a:lnTo>
                    <a:cubicBezTo>
                      <a:pt x="525127" y="510653"/>
                      <a:pt x="527085" y="496433"/>
                      <a:pt x="521033" y="485324"/>
                    </a:cubicBezTo>
                    <a:cubicBezTo>
                      <a:pt x="503856" y="451998"/>
                      <a:pt x="434969" y="411561"/>
                      <a:pt x="434969" y="411561"/>
                    </a:cubicBezTo>
                    <a:cubicBezTo>
                      <a:pt x="427582" y="407829"/>
                      <a:pt x="420195" y="405874"/>
                      <a:pt x="414321" y="406318"/>
                    </a:cubicBezTo>
                    <a:cubicBezTo>
                      <a:pt x="414143" y="406318"/>
                      <a:pt x="413876" y="406407"/>
                      <a:pt x="413698" y="406496"/>
                    </a:cubicBezTo>
                    <a:cubicBezTo>
                      <a:pt x="409604" y="407473"/>
                      <a:pt x="407646" y="409517"/>
                      <a:pt x="405599" y="413605"/>
                    </a:cubicBezTo>
                    <a:lnTo>
                      <a:pt x="404620" y="414583"/>
                    </a:lnTo>
                    <a:cubicBezTo>
                      <a:pt x="397500" y="423648"/>
                      <a:pt x="380323" y="443910"/>
                      <a:pt x="373202" y="447910"/>
                    </a:cubicBezTo>
                    <a:cubicBezTo>
                      <a:pt x="365548" y="453242"/>
                      <a:pt x="357538" y="457152"/>
                      <a:pt x="349528" y="459552"/>
                    </a:cubicBezTo>
                    <a:cubicBezTo>
                      <a:pt x="365281" y="466839"/>
                      <a:pt x="384328" y="473149"/>
                      <a:pt x="405599" y="475282"/>
                    </a:cubicBezTo>
                    <a:cubicBezTo>
                      <a:pt x="410672" y="476259"/>
                      <a:pt x="414677" y="480259"/>
                      <a:pt x="414677" y="486391"/>
                    </a:cubicBezTo>
                    <a:cubicBezTo>
                      <a:pt x="413698" y="491456"/>
                      <a:pt x="409604" y="495456"/>
                      <a:pt x="404620" y="495456"/>
                    </a:cubicBezTo>
                    <a:lnTo>
                      <a:pt x="403552" y="495456"/>
                    </a:lnTo>
                    <a:cubicBezTo>
                      <a:pt x="333686" y="488346"/>
                      <a:pt x="288117" y="443910"/>
                      <a:pt x="287138" y="441866"/>
                    </a:cubicBezTo>
                    <a:cubicBezTo>
                      <a:pt x="286871" y="441600"/>
                      <a:pt x="286604" y="441333"/>
                      <a:pt x="286426" y="441067"/>
                    </a:cubicBezTo>
                    <a:cubicBezTo>
                      <a:pt x="285625" y="440356"/>
                      <a:pt x="284824" y="439645"/>
                      <a:pt x="284112" y="438845"/>
                    </a:cubicBezTo>
                    <a:lnTo>
                      <a:pt x="176777" y="331666"/>
                    </a:lnTo>
                    <a:cubicBezTo>
                      <a:pt x="174730" y="329622"/>
                      <a:pt x="119015" y="284120"/>
                      <a:pt x="111895" y="213379"/>
                    </a:cubicBezTo>
                    <a:cubicBezTo>
                      <a:pt x="110916" y="208314"/>
                      <a:pt x="115010" y="203248"/>
                      <a:pt x="121062" y="202270"/>
                    </a:cubicBezTo>
                    <a:cubicBezTo>
                      <a:pt x="127115" y="201204"/>
                      <a:pt x="131209" y="205292"/>
                      <a:pt x="132188" y="211335"/>
                    </a:cubicBezTo>
                    <a:cubicBezTo>
                      <a:pt x="133968" y="229109"/>
                      <a:pt x="139486" y="245284"/>
                      <a:pt x="146428" y="259325"/>
                    </a:cubicBezTo>
                    <a:cubicBezTo>
                      <a:pt x="148653" y="250794"/>
                      <a:pt x="152658" y="242262"/>
                      <a:pt x="158532" y="233553"/>
                    </a:cubicBezTo>
                    <a:cubicBezTo>
                      <a:pt x="162537" y="227510"/>
                      <a:pt x="183808" y="210358"/>
                      <a:pt x="191907" y="202270"/>
                    </a:cubicBezTo>
                    <a:lnTo>
                      <a:pt x="192975" y="201204"/>
                    </a:lnTo>
                    <a:cubicBezTo>
                      <a:pt x="196980" y="199160"/>
                      <a:pt x="199027" y="196138"/>
                      <a:pt x="200006" y="193117"/>
                    </a:cubicBezTo>
                    <a:cubicBezTo>
                      <a:pt x="202053" y="187073"/>
                      <a:pt x="200006" y="178986"/>
                      <a:pt x="194933" y="170899"/>
                    </a:cubicBezTo>
                    <a:cubicBezTo>
                      <a:pt x="194933" y="169832"/>
                      <a:pt x="154438" y="102113"/>
                      <a:pt x="121062" y="84961"/>
                    </a:cubicBezTo>
                    <a:cubicBezTo>
                      <a:pt x="115989" y="81895"/>
                      <a:pt x="109915" y="80873"/>
                      <a:pt x="103963" y="81761"/>
                    </a:cubicBezTo>
                    <a:close/>
                    <a:moveTo>
                      <a:pt x="353980" y="30273"/>
                    </a:moveTo>
                    <a:cubicBezTo>
                      <a:pt x="360041" y="30273"/>
                      <a:pt x="364141" y="34368"/>
                      <a:pt x="364141" y="40422"/>
                    </a:cubicBezTo>
                    <a:lnTo>
                      <a:pt x="364141" y="60719"/>
                    </a:lnTo>
                    <a:cubicBezTo>
                      <a:pt x="364141" y="66772"/>
                      <a:pt x="360041" y="70778"/>
                      <a:pt x="353980" y="70778"/>
                    </a:cubicBezTo>
                    <a:cubicBezTo>
                      <a:pt x="347829" y="70778"/>
                      <a:pt x="343818" y="66772"/>
                      <a:pt x="343818" y="60719"/>
                    </a:cubicBezTo>
                    <a:lnTo>
                      <a:pt x="343818" y="40422"/>
                    </a:lnTo>
                    <a:cubicBezTo>
                      <a:pt x="343818" y="34368"/>
                      <a:pt x="347829" y="30273"/>
                      <a:pt x="353980" y="30273"/>
                    </a:cubicBezTo>
                    <a:close/>
                    <a:moveTo>
                      <a:pt x="353978" y="20263"/>
                    </a:moveTo>
                    <a:cubicBezTo>
                      <a:pt x="284112" y="20263"/>
                      <a:pt x="219409" y="50479"/>
                      <a:pt x="174819" y="104957"/>
                    </a:cubicBezTo>
                    <a:cubicBezTo>
                      <a:pt x="196446" y="130818"/>
                      <a:pt x="212911" y="158901"/>
                      <a:pt x="214246" y="160768"/>
                    </a:cubicBezTo>
                    <a:cubicBezTo>
                      <a:pt x="221278" y="173920"/>
                      <a:pt x="224304" y="187073"/>
                      <a:pt x="221278" y="198182"/>
                    </a:cubicBezTo>
                    <a:cubicBezTo>
                      <a:pt x="220299" y="202093"/>
                      <a:pt x="218430" y="205736"/>
                      <a:pt x="215938" y="209025"/>
                    </a:cubicBezTo>
                    <a:cubicBezTo>
                      <a:pt x="214336" y="211335"/>
                      <a:pt x="212466" y="213379"/>
                      <a:pt x="210152" y="215157"/>
                    </a:cubicBezTo>
                    <a:cubicBezTo>
                      <a:pt x="208906" y="216312"/>
                      <a:pt x="207482" y="217378"/>
                      <a:pt x="206147" y="218445"/>
                    </a:cubicBezTo>
                    <a:cubicBezTo>
                      <a:pt x="193954" y="228487"/>
                      <a:pt x="179803" y="241640"/>
                      <a:pt x="176777" y="244662"/>
                    </a:cubicBezTo>
                    <a:cubicBezTo>
                      <a:pt x="160579" y="269012"/>
                      <a:pt x="162537" y="287142"/>
                      <a:pt x="182829" y="308382"/>
                    </a:cubicBezTo>
                    <a:lnTo>
                      <a:pt x="189504" y="315136"/>
                    </a:lnTo>
                    <a:cubicBezTo>
                      <a:pt x="189771" y="315403"/>
                      <a:pt x="189949" y="315492"/>
                      <a:pt x="189949" y="315492"/>
                    </a:cubicBezTo>
                    <a:cubicBezTo>
                      <a:pt x="190572" y="316025"/>
                      <a:pt x="191195" y="316647"/>
                      <a:pt x="191640" y="317269"/>
                    </a:cubicBezTo>
                    <a:lnTo>
                      <a:pt x="298263" y="424714"/>
                    </a:lnTo>
                    <a:cubicBezTo>
                      <a:pt x="318556" y="444888"/>
                      <a:pt x="337780" y="446932"/>
                      <a:pt x="362077" y="430758"/>
                    </a:cubicBezTo>
                    <a:cubicBezTo>
                      <a:pt x="365103" y="428713"/>
                      <a:pt x="378275" y="414583"/>
                      <a:pt x="388422" y="401430"/>
                    </a:cubicBezTo>
                    <a:cubicBezTo>
                      <a:pt x="393406" y="393343"/>
                      <a:pt x="400526" y="388277"/>
                      <a:pt x="408625" y="386233"/>
                    </a:cubicBezTo>
                    <a:cubicBezTo>
                      <a:pt x="412096" y="385344"/>
                      <a:pt x="415834" y="384900"/>
                      <a:pt x="419661" y="384900"/>
                    </a:cubicBezTo>
                    <a:cubicBezTo>
                      <a:pt x="428294" y="384989"/>
                      <a:pt x="437728" y="387477"/>
                      <a:pt x="446094" y="392365"/>
                    </a:cubicBezTo>
                    <a:cubicBezTo>
                      <a:pt x="447963" y="393609"/>
                      <a:pt x="476088" y="410051"/>
                      <a:pt x="501987" y="431646"/>
                    </a:cubicBezTo>
                    <a:cubicBezTo>
                      <a:pt x="556545" y="387122"/>
                      <a:pt x="586894" y="322513"/>
                      <a:pt x="586894" y="252749"/>
                    </a:cubicBezTo>
                    <a:cubicBezTo>
                      <a:pt x="586894" y="124330"/>
                      <a:pt x="482585" y="20263"/>
                      <a:pt x="353978" y="20263"/>
                    </a:cubicBezTo>
                    <a:close/>
                    <a:moveTo>
                      <a:pt x="353978" y="0"/>
                    </a:moveTo>
                    <a:cubicBezTo>
                      <a:pt x="493710" y="0"/>
                      <a:pt x="607097" y="113222"/>
                      <a:pt x="607097" y="252749"/>
                    </a:cubicBezTo>
                    <a:cubicBezTo>
                      <a:pt x="607097" y="327578"/>
                      <a:pt x="574345" y="397786"/>
                      <a:pt x="517384" y="445421"/>
                    </a:cubicBezTo>
                    <a:cubicBezTo>
                      <a:pt x="526907" y="454753"/>
                      <a:pt x="535184" y="464617"/>
                      <a:pt x="540257" y="474215"/>
                    </a:cubicBezTo>
                    <a:cubicBezTo>
                      <a:pt x="550403" y="493412"/>
                      <a:pt x="547377" y="517673"/>
                      <a:pt x="531179" y="532870"/>
                    </a:cubicBezTo>
                    <a:lnTo>
                      <a:pt x="505814" y="559176"/>
                    </a:lnTo>
                    <a:cubicBezTo>
                      <a:pt x="474486" y="590548"/>
                      <a:pt x="438974" y="606722"/>
                      <a:pt x="401505" y="606722"/>
                    </a:cubicBezTo>
                    <a:cubicBezTo>
                      <a:pt x="375249" y="606722"/>
                      <a:pt x="346858" y="598635"/>
                      <a:pt x="318556" y="582460"/>
                    </a:cubicBezTo>
                    <a:cubicBezTo>
                      <a:pt x="301289" y="573307"/>
                      <a:pt x="285091" y="560154"/>
                      <a:pt x="268893" y="543979"/>
                    </a:cubicBezTo>
                    <a:lnTo>
                      <a:pt x="61343" y="336732"/>
                    </a:lnTo>
                    <a:cubicBezTo>
                      <a:pt x="42030" y="317536"/>
                      <a:pt x="26899" y="296296"/>
                      <a:pt x="16753" y="275056"/>
                    </a:cubicBezTo>
                    <a:cubicBezTo>
                      <a:pt x="-13596" y="210358"/>
                      <a:pt x="-2471" y="151703"/>
                      <a:pt x="48171" y="101135"/>
                    </a:cubicBezTo>
                    <a:lnTo>
                      <a:pt x="73447" y="75807"/>
                    </a:lnTo>
                    <a:cubicBezTo>
                      <a:pt x="88666" y="60699"/>
                      <a:pt x="112963" y="56611"/>
                      <a:pt x="132188" y="66742"/>
                    </a:cubicBezTo>
                    <a:cubicBezTo>
                      <a:pt x="141711" y="71719"/>
                      <a:pt x="151412" y="79895"/>
                      <a:pt x="160757" y="89315"/>
                    </a:cubicBezTo>
                    <a:cubicBezTo>
                      <a:pt x="209173" y="32971"/>
                      <a:pt x="278772" y="0"/>
                      <a:pt x="353978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>
                  <a:defRPr/>
                </a:pPr>
                <a:endParaRPr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8" name="ï$lïďe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5498759" y="2269443"/>
                <a:ext cx="709736" cy="91142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/>
              </a:extLst>
            </p:spPr>
            <p:txBody>
              <a:bodyPr wrap="none" lIns="90000" tIns="46800" rIns="90000" bIns="46800" anchor="ctr">
                <a:normAutofit lnSpcReduction="10000"/>
              </a:bodyPr>
              <a:lstStyle/>
              <a:p>
                <a:pPr algn="ctr">
                  <a:defRPr/>
                </a:pPr>
                <a:r>
                  <a:rPr lang="en-US" altLang="zh-CN" sz="44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01</a:t>
                </a:r>
                <a:endParaRPr sz="4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9" name="ïṥlíďê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6835525" y="3794251"/>
                <a:ext cx="1092492" cy="82104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/>
              </a:extLst>
            </p:spPr>
            <p:txBody>
              <a:bodyPr wrap="none" lIns="90000" tIns="46800" rIns="90000" bIns="46800" anchor="ctr">
                <a:normAutofit fontScale="92500" lnSpcReduction="10000"/>
              </a:bodyPr>
              <a:lstStyle/>
              <a:p>
                <a:pPr algn="ctr">
                  <a:defRPr/>
                </a:pPr>
                <a:r>
                  <a:rPr lang="en-US" altLang="zh-CN" sz="440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02</a:t>
                </a:r>
                <a:endParaRPr sz="4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0" name="îṩḷíḍê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4550523" y="4378792"/>
                <a:ext cx="1094415" cy="82104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/>
              </a:extLst>
            </p:spPr>
            <p:txBody>
              <a:bodyPr wrap="none" lIns="90000" tIns="46800" rIns="90000" bIns="46800" anchor="ctr">
                <a:normAutofit fontScale="92500" lnSpcReduction="10000"/>
              </a:bodyPr>
              <a:lstStyle/>
              <a:p>
                <a:pPr algn="ctr">
                  <a:defRPr/>
                </a:pPr>
                <a:r>
                  <a:rPr lang="en-US" altLang="zh-CN" sz="44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03</a:t>
                </a:r>
                <a:endParaRPr sz="4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1" name="išḻîďè">
                <a:extLst>
                  <a:ext uri="{FF2B5EF4-FFF2-40B4-BE49-F238E27FC236}"/>
                </a:extLst>
              </p:cNvPr>
              <p:cNvSpPr txBox="1"/>
              <p:nvPr/>
            </p:nvSpPr>
            <p:spPr>
              <a:xfrm>
                <a:off x="5294879" y="3921158"/>
                <a:ext cx="1602195" cy="41725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key words</a:t>
                </a:r>
                <a:endParaRPr lang="zh-CN" altLang="en-US" sz="16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5363" name="组合 20"/>
          <p:cNvGrpSpPr>
            <a:grpSpLocks/>
          </p:cNvGrpSpPr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82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974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3" name="矩形 22"/>
            <p:cNvSpPr>
              <a:spLocks noChangeArrowheads="1"/>
            </p:cNvSpPr>
            <p:nvPr/>
          </p:nvSpPr>
          <p:spPr bwMode="auto">
            <a:xfrm>
              <a:off x="612439" y="0"/>
              <a:ext cx="82505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84" name="矩形 23"/>
          <p:cNvSpPr>
            <a:spLocks noChangeArrowheads="1"/>
          </p:cNvSpPr>
          <p:nvPr/>
        </p:nvSpPr>
        <p:spPr bwMode="auto">
          <a:xfrm>
            <a:off x="858838" y="334963"/>
            <a:ext cx="3000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EDIT  THE  TITLE</a:t>
            </a:r>
            <a:endParaRPr lang="zh-CN" altLang="en-US" sz="36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" name="triangle_155805"/>
          <p:cNvSpPr>
            <a:spLocks noChangeAspect="1"/>
          </p:cNvSpPr>
          <p:nvPr/>
        </p:nvSpPr>
        <p:spPr bwMode="auto">
          <a:xfrm>
            <a:off x="11228388" y="285750"/>
            <a:ext cx="609600" cy="527050"/>
          </a:xfrm>
          <a:custGeom>
            <a:avLst/>
            <a:gdLst>
              <a:gd name="T0" fmla="*/ 0 w 6533"/>
              <a:gd name="T1" fmla="*/ 5645 h 5645"/>
              <a:gd name="T2" fmla="*/ 6533 w 6533"/>
              <a:gd name="T3" fmla="*/ 5645 h 5645"/>
              <a:gd name="T4" fmla="*/ 3267 w 6533"/>
              <a:gd name="T5" fmla="*/ 0 h 5645"/>
              <a:gd name="T6" fmla="*/ 0 w 6533"/>
              <a:gd name="T7" fmla="*/ 5645 h 5645"/>
              <a:gd name="T8" fmla="*/ 1831 w 6533"/>
              <a:gd name="T9" fmla="*/ 4616 h 5645"/>
              <a:gd name="T10" fmla="*/ 3267 w 6533"/>
              <a:gd name="T11" fmla="*/ 2135 h 5645"/>
              <a:gd name="T12" fmla="*/ 4702 w 6533"/>
              <a:gd name="T13" fmla="*/ 4616 h 5645"/>
              <a:gd name="T14" fmla="*/ 1831 w 6533"/>
              <a:gd name="T15" fmla="*/ 4616 h 5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33" h="5645">
                <a:moveTo>
                  <a:pt x="0" y="5645"/>
                </a:moveTo>
                <a:lnTo>
                  <a:pt x="6533" y="5645"/>
                </a:lnTo>
                <a:lnTo>
                  <a:pt x="3267" y="0"/>
                </a:lnTo>
                <a:lnTo>
                  <a:pt x="0" y="5645"/>
                </a:lnTo>
                <a:close/>
                <a:moveTo>
                  <a:pt x="1831" y="4616"/>
                </a:moveTo>
                <a:lnTo>
                  <a:pt x="3267" y="2135"/>
                </a:lnTo>
                <a:lnTo>
                  <a:pt x="4702" y="4616"/>
                </a:lnTo>
                <a:lnTo>
                  <a:pt x="1831" y="46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914">
    <p:comb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2"/>
          <p:cNvGrpSpPr>
            <a:grpSpLocks/>
          </p:cNvGrpSpPr>
          <p:nvPr/>
        </p:nvGrpSpPr>
        <p:grpSpPr bwMode="auto">
          <a:xfrm>
            <a:off x="3298825" y="1751013"/>
            <a:ext cx="6237288" cy="3103562"/>
            <a:chOff x="3922287" y="2613177"/>
            <a:chExt cx="4983690" cy="2480130"/>
          </a:xfrm>
        </p:grpSpPr>
        <p:cxnSp>
          <p:nvCxnSpPr>
            <p:cNvPr id="16387" name="直接连接符 10"/>
            <p:cNvCxnSpPr>
              <a:cxnSpLocks noChangeShapeType="1"/>
            </p:cNvCxnSpPr>
            <p:nvPr/>
          </p:nvCxnSpPr>
          <p:spPr bwMode="auto">
            <a:xfrm flipH="1">
              <a:off x="5597694" y="3937000"/>
              <a:ext cx="3028781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97" name="椭圆 13"/>
            <p:cNvSpPr>
              <a:spLocks noChangeArrowheads="1"/>
            </p:cNvSpPr>
            <p:nvPr/>
          </p:nvSpPr>
          <p:spPr bwMode="auto">
            <a:xfrm>
              <a:off x="8576183" y="3898277"/>
              <a:ext cx="73569" cy="748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star-of-david_85215"/>
            <p:cNvSpPr>
              <a:spLocks noChangeAspect="1"/>
            </p:cNvSpPr>
            <p:nvPr/>
          </p:nvSpPr>
          <p:spPr bwMode="auto">
            <a:xfrm>
              <a:off x="3922287" y="2613177"/>
              <a:ext cx="1547493" cy="1768441"/>
            </a:xfrm>
            <a:custGeom>
              <a:avLst/>
              <a:gdLst>
                <a:gd name="T0" fmla="*/ 5410 w 5429"/>
                <a:gd name="T1" fmla="*/ 1545 h 6213"/>
                <a:gd name="T2" fmla="*/ 2806 w 5429"/>
                <a:gd name="T3" fmla="*/ 53 h 6213"/>
                <a:gd name="T4" fmla="*/ 2622 w 5429"/>
                <a:gd name="T5" fmla="*/ 53 h 6213"/>
                <a:gd name="T6" fmla="*/ 19 w 5429"/>
                <a:gd name="T7" fmla="*/ 1545 h 6213"/>
                <a:gd name="T8" fmla="*/ 19 w 5429"/>
                <a:gd name="T9" fmla="*/ 4561 h 6213"/>
                <a:gd name="T10" fmla="*/ 1792 w 5429"/>
                <a:gd name="T11" fmla="*/ 4721 h 6213"/>
                <a:gd name="T12" fmla="*/ 2807 w 5429"/>
                <a:gd name="T13" fmla="*/ 6160 h 6213"/>
                <a:gd name="T14" fmla="*/ 5410 w 5429"/>
                <a:gd name="T15" fmla="*/ 4668 h 6213"/>
                <a:gd name="T16" fmla="*/ 5133 w 5429"/>
                <a:gd name="T17" fmla="*/ 1705 h 6213"/>
                <a:gd name="T18" fmla="*/ 3777 w 5429"/>
                <a:gd name="T19" fmla="*/ 4054 h 6213"/>
                <a:gd name="T20" fmla="*/ 4625 w 5429"/>
                <a:gd name="T21" fmla="*/ 1999 h 6213"/>
                <a:gd name="T22" fmla="*/ 3761 w 5429"/>
                <a:gd name="T23" fmla="*/ 1705 h 6213"/>
                <a:gd name="T24" fmla="*/ 4347 w 5429"/>
                <a:gd name="T25" fmla="*/ 4054 h 6213"/>
                <a:gd name="T26" fmla="*/ 2177 w 5429"/>
                <a:gd name="T27" fmla="*/ 4054 h 6213"/>
                <a:gd name="T28" fmla="*/ 3253 w 5429"/>
                <a:gd name="T29" fmla="*/ 2159 h 6213"/>
                <a:gd name="T30" fmla="*/ 2177 w 5429"/>
                <a:gd name="T31" fmla="*/ 4054 h 6213"/>
                <a:gd name="T32" fmla="*/ 4347 w 5429"/>
                <a:gd name="T33" fmla="*/ 2159 h 6213"/>
                <a:gd name="T34" fmla="*/ 3741 w 5429"/>
                <a:gd name="T35" fmla="*/ 2097 h 6213"/>
                <a:gd name="T36" fmla="*/ 3923 w 5429"/>
                <a:gd name="T37" fmla="*/ 2893 h 6213"/>
                <a:gd name="T38" fmla="*/ 2807 w 5429"/>
                <a:gd name="T39" fmla="*/ 960 h 6213"/>
                <a:gd name="T40" fmla="*/ 2622 w 5429"/>
                <a:gd name="T41" fmla="*/ 960 h 6213"/>
                <a:gd name="T42" fmla="*/ 2714 w 5429"/>
                <a:gd name="T43" fmla="*/ 320 h 6213"/>
                <a:gd name="T44" fmla="*/ 2715 w 5429"/>
                <a:gd name="T45" fmla="*/ 1227 h 6213"/>
                <a:gd name="T46" fmla="*/ 2991 w 5429"/>
                <a:gd name="T47" fmla="*/ 1705 h 6213"/>
                <a:gd name="T48" fmla="*/ 805 w 5429"/>
                <a:gd name="T49" fmla="*/ 1999 h 6213"/>
                <a:gd name="T50" fmla="*/ 982 w 5429"/>
                <a:gd name="T51" fmla="*/ 2893 h 6213"/>
                <a:gd name="T52" fmla="*/ 1082 w 5429"/>
                <a:gd name="T53" fmla="*/ 2159 h 6213"/>
                <a:gd name="T54" fmla="*/ 296 w 5429"/>
                <a:gd name="T55" fmla="*/ 4508 h 6213"/>
                <a:gd name="T56" fmla="*/ 1653 w 5429"/>
                <a:gd name="T57" fmla="*/ 2159 h 6213"/>
                <a:gd name="T58" fmla="*/ 1415 w 5429"/>
                <a:gd name="T59" fmla="*/ 3052 h 6213"/>
                <a:gd name="T60" fmla="*/ 897 w 5429"/>
                <a:gd name="T61" fmla="*/ 4268 h 6213"/>
                <a:gd name="T62" fmla="*/ 296 w 5429"/>
                <a:gd name="T63" fmla="*/ 4508 h 6213"/>
                <a:gd name="T64" fmla="*/ 1082 w 5429"/>
                <a:gd name="T65" fmla="*/ 4054 h 6213"/>
                <a:gd name="T66" fmla="*/ 1690 w 5429"/>
                <a:gd name="T67" fmla="*/ 4120 h 6213"/>
                <a:gd name="T68" fmla="*/ 1506 w 5429"/>
                <a:gd name="T69" fmla="*/ 3320 h 6213"/>
                <a:gd name="T70" fmla="*/ 2274 w 5429"/>
                <a:gd name="T71" fmla="*/ 4649 h 6213"/>
                <a:gd name="T72" fmla="*/ 2715 w 5429"/>
                <a:gd name="T73" fmla="*/ 5306 h 6213"/>
                <a:gd name="T74" fmla="*/ 3391 w 5429"/>
                <a:gd name="T75" fmla="*/ 4721 h 6213"/>
                <a:gd name="T76" fmla="*/ 2868 w 5429"/>
                <a:gd name="T77" fmla="*/ 4721 h 6213"/>
                <a:gd name="T78" fmla="*/ 2438 w 5429"/>
                <a:gd name="T79" fmla="*/ 4508 h 6213"/>
                <a:gd name="T80" fmla="*/ 3314 w 5429"/>
                <a:gd name="T81" fmla="*/ 4268 h 6213"/>
                <a:gd name="T82" fmla="*/ 3838 w 5429"/>
                <a:gd name="T83" fmla="*/ 4268 h 6213"/>
                <a:gd name="T84" fmla="*/ 4625 w 5429"/>
                <a:gd name="T85" fmla="*/ 4214 h 6213"/>
                <a:gd name="T86" fmla="*/ 4447 w 5429"/>
                <a:gd name="T87" fmla="*/ 3320 h 6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29" h="6213">
                  <a:moveTo>
                    <a:pt x="4570" y="3107"/>
                  </a:moveTo>
                  <a:lnTo>
                    <a:pt x="5410" y="1652"/>
                  </a:lnTo>
                  <a:cubicBezTo>
                    <a:pt x="5429" y="1619"/>
                    <a:pt x="5429" y="1578"/>
                    <a:pt x="5410" y="1545"/>
                  </a:cubicBezTo>
                  <a:cubicBezTo>
                    <a:pt x="5391" y="1512"/>
                    <a:pt x="5356" y="1492"/>
                    <a:pt x="5318" y="1492"/>
                  </a:cubicBezTo>
                  <a:lnTo>
                    <a:pt x="3637" y="1492"/>
                  </a:lnTo>
                  <a:lnTo>
                    <a:pt x="2806" y="53"/>
                  </a:lnTo>
                  <a:cubicBezTo>
                    <a:pt x="2787" y="20"/>
                    <a:pt x="2752" y="0"/>
                    <a:pt x="2714" y="0"/>
                  </a:cubicBezTo>
                  <a:lnTo>
                    <a:pt x="2714" y="0"/>
                  </a:lnTo>
                  <a:cubicBezTo>
                    <a:pt x="2676" y="0"/>
                    <a:pt x="2641" y="20"/>
                    <a:pt x="2622" y="53"/>
                  </a:cubicBezTo>
                  <a:lnTo>
                    <a:pt x="1790" y="1492"/>
                  </a:lnTo>
                  <a:lnTo>
                    <a:pt x="111" y="1492"/>
                  </a:lnTo>
                  <a:cubicBezTo>
                    <a:pt x="73" y="1492"/>
                    <a:pt x="38" y="1512"/>
                    <a:pt x="19" y="1545"/>
                  </a:cubicBezTo>
                  <a:cubicBezTo>
                    <a:pt x="0" y="1578"/>
                    <a:pt x="0" y="1619"/>
                    <a:pt x="19" y="1652"/>
                  </a:cubicBezTo>
                  <a:lnTo>
                    <a:pt x="859" y="3107"/>
                  </a:lnTo>
                  <a:lnTo>
                    <a:pt x="19" y="4561"/>
                  </a:lnTo>
                  <a:cubicBezTo>
                    <a:pt x="0" y="4594"/>
                    <a:pt x="0" y="4635"/>
                    <a:pt x="19" y="4668"/>
                  </a:cubicBezTo>
                  <a:cubicBezTo>
                    <a:pt x="38" y="4701"/>
                    <a:pt x="73" y="4721"/>
                    <a:pt x="111" y="4721"/>
                  </a:cubicBezTo>
                  <a:lnTo>
                    <a:pt x="1792" y="4721"/>
                  </a:lnTo>
                  <a:lnTo>
                    <a:pt x="2622" y="6160"/>
                  </a:lnTo>
                  <a:cubicBezTo>
                    <a:pt x="2641" y="6193"/>
                    <a:pt x="2677" y="6213"/>
                    <a:pt x="2715" y="6213"/>
                  </a:cubicBezTo>
                  <a:cubicBezTo>
                    <a:pt x="2753" y="6213"/>
                    <a:pt x="2788" y="6193"/>
                    <a:pt x="2807" y="6160"/>
                  </a:cubicBezTo>
                  <a:lnTo>
                    <a:pt x="3638" y="4721"/>
                  </a:lnTo>
                  <a:lnTo>
                    <a:pt x="5318" y="4721"/>
                  </a:lnTo>
                  <a:cubicBezTo>
                    <a:pt x="5356" y="4721"/>
                    <a:pt x="5391" y="4701"/>
                    <a:pt x="5410" y="4668"/>
                  </a:cubicBezTo>
                  <a:cubicBezTo>
                    <a:pt x="5429" y="4635"/>
                    <a:pt x="5429" y="4594"/>
                    <a:pt x="5410" y="4561"/>
                  </a:cubicBezTo>
                  <a:lnTo>
                    <a:pt x="4570" y="3107"/>
                  </a:lnTo>
                  <a:close/>
                  <a:moveTo>
                    <a:pt x="5133" y="1705"/>
                  </a:moveTo>
                  <a:lnTo>
                    <a:pt x="4094" y="3504"/>
                  </a:lnTo>
                  <a:cubicBezTo>
                    <a:pt x="4094" y="3504"/>
                    <a:pt x="4094" y="3505"/>
                    <a:pt x="4093" y="3506"/>
                  </a:cubicBezTo>
                  <a:lnTo>
                    <a:pt x="3777" y="4054"/>
                  </a:lnTo>
                  <a:lnTo>
                    <a:pt x="3499" y="4054"/>
                  </a:lnTo>
                  <a:lnTo>
                    <a:pt x="4625" y="2106"/>
                  </a:lnTo>
                  <a:cubicBezTo>
                    <a:pt x="4644" y="2073"/>
                    <a:pt x="4644" y="2032"/>
                    <a:pt x="4625" y="1999"/>
                  </a:cubicBezTo>
                  <a:cubicBezTo>
                    <a:pt x="4606" y="1966"/>
                    <a:pt x="4570" y="1946"/>
                    <a:pt x="4532" y="1946"/>
                  </a:cubicBezTo>
                  <a:lnTo>
                    <a:pt x="3899" y="1946"/>
                  </a:lnTo>
                  <a:lnTo>
                    <a:pt x="3761" y="1705"/>
                  </a:lnTo>
                  <a:lnTo>
                    <a:pt x="5133" y="1705"/>
                  </a:lnTo>
                  <a:close/>
                  <a:moveTo>
                    <a:pt x="4185" y="3773"/>
                  </a:moveTo>
                  <a:lnTo>
                    <a:pt x="4347" y="4054"/>
                  </a:lnTo>
                  <a:lnTo>
                    <a:pt x="4023" y="4054"/>
                  </a:lnTo>
                  <a:lnTo>
                    <a:pt x="4185" y="3773"/>
                  </a:lnTo>
                  <a:close/>
                  <a:moveTo>
                    <a:pt x="2177" y="4054"/>
                  </a:moveTo>
                  <a:lnTo>
                    <a:pt x="1629" y="3107"/>
                  </a:lnTo>
                  <a:lnTo>
                    <a:pt x="2177" y="2159"/>
                  </a:lnTo>
                  <a:lnTo>
                    <a:pt x="3253" y="2159"/>
                  </a:lnTo>
                  <a:lnTo>
                    <a:pt x="3800" y="3107"/>
                  </a:lnTo>
                  <a:lnTo>
                    <a:pt x="3253" y="4054"/>
                  </a:lnTo>
                  <a:lnTo>
                    <a:pt x="2177" y="4054"/>
                  </a:lnTo>
                  <a:close/>
                  <a:moveTo>
                    <a:pt x="4185" y="2440"/>
                  </a:moveTo>
                  <a:lnTo>
                    <a:pt x="4023" y="2159"/>
                  </a:lnTo>
                  <a:lnTo>
                    <a:pt x="4347" y="2159"/>
                  </a:lnTo>
                  <a:lnTo>
                    <a:pt x="4185" y="2440"/>
                  </a:lnTo>
                  <a:close/>
                  <a:moveTo>
                    <a:pt x="2714" y="320"/>
                  </a:moveTo>
                  <a:lnTo>
                    <a:pt x="3741" y="2097"/>
                  </a:lnTo>
                  <a:cubicBezTo>
                    <a:pt x="3743" y="2103"/>
                    <a:pt x="3746" y="2108"/>
                    <a:pt x="3750" y="2114"/>
                  </a:cubicBezTo>
                  <a:lnTo>
                    <a:pt x="4062" y="2653"/>
                  </a:lnTo>
                  <a:lnTo>
                    <a:pt x="3923" y="2893"/>
                  </a:lnTo>
                  <a:lnTo>
                    <a:pt x="3414" y="2012"/>
                  </a:lnTo>
                  <a:cubicBezTo>
                    <a:pt x="3411" y="2003"/>
                    <a:pt x="3406" y="1995"/>
                    <a:pt x="3400" y="1987"/>
                  </a:cubicBezTo>
                  <a:lnTo>
                    <a:pt x="2807" y="960"/>
                  </a:lnTo>
                  <a:cubicBezTo>
                    <a:pt x="2788" y="927"/>
                    <a:pt x="2753" y="907"/>
                    <a:pt x="2715" y="907"/>
                  </a:cubicBezTo>
                  <a:lnTo>
                    <a:pt x="2715" y="907"/>
                  </a:lnTo>
                  <a:cubicBezTo>
                    <a:pt x="2677" y="907"/>
                    <a:pt x="2641" y="927"/>
                    <a:pt x="2622" y="960"/>
                  </a:cubicBezTo>
                  <a:lnTo>
                    <a:pt x="2315" y="1492"/>
                  </a:lnTo>
                  <a:lnTo>
                    <a:pt x="2037" y="1492"/>
                  </a:lnTo>
                  <a:lnTo>
                    <a:pt x="2714" y="320"/>
                  </a:lnTo>
                  <a:close/>
                  <a:moveTo>
                    <a:pt x="2868" y="1492"/>
                  </a:moveTo>
                  <a:lnTo>
                    <a:pt x="2561" y="1492"/>
                  </a:lnTo>
                  <a:lnTo>
                    <a:pt x="2715" y="1227"/>
                  </a:lnTo>
                  <a:lnTo>
                    <a:pt x="2868" y="1492"/>
                  </a:lnTo>
                  <a:close/>
                  <a:moveTo>
                    <a:pt x="296" y="1705"/>
                  </a:moveTo>
                  <a:lnTo>
                    <a:pt x="2991" y="1705"/>
                  </a:lnTo>
                  <a:lnTo>
                    <a:pt x="3130" y="1946"/>
                  </a:lnTo>
                  <a:lnTo>
                    <a:pt x="897" y="1946"/>
                  </a:lnTo>
                  <a:cubicBezTo>
                    <a:pt x="859" y="1946"/>
                    <a:pt x="824" y="1966"/>
                    <a:pt x="805" y="1999"/>
                  </a:cubicBezTo>
                  <a:cubicBezTo>
                    <a:pt x="786" y="2032"/>
                    <a:pt x="786" y="2073"/>
                    <a:pt x="805" y="2106"/>
                  </a:cubicBezTo>
                  <a:lnTo>
                    <a:pt x="1121" y="2653"/>
                  </a:lnTo>
                  <a:lnTo>
                    <a:pt x="982" y="2893"/>
                  </a:lnTo>
                  <a:lnTo>
                    <a:pt x="296" y="1705"/>
                  </a:lnTo>
                  <a:close/>
                  <a:moveTo>
                    <a:pt x="1244" y="2440"/>
                  </a:moveTo>
                  <a:lnTo>
                    <a:pt x="1082" y="2159"/>
                  </a:lnTo>
                  <a:lnTo>
                    <a:pt x="1406" y="2159"/>
                  </a:lnTo>
                  <a:lnTo>
                    <a:pt x="1244" y="2440"/>
                  </a:lnTo>
                  <a:close/>
                  <a:moveTo>
                    <a:pt x="296" y="4508"/>
                  </a:moveTo>
                  <a:lnTo>
                    <a:pt x="1073" y="3163"/>
                  </a:lnTo>
                  <a:cubicBezTo>
                    <a:pt x="1073" y="3162"/>
                    <a:pt x="1074" y="3162"/>
                    <a:pt x="1074" y="3161"/>
                  </a:cubicBezTo>
                  <a:lnTo>
                    <a:pt x="1653" y="2159"/>
                  </a:lnTo>
                  <a:lnTo>
                    <a:pt x="1931" y="2159"/>
                  </a:lnTo>
                  <a:lnTo>
                    <a:pt x="1415" y="3051"/>
                  </a:lnTo>
                  <a:cubicBezTo>
                    <a:pt x="1415" y="3051"/>
                    <a:pt x="1415" y="3051"/>
                    <a:pt x="1415" y="3052"/>
                  </a:cubicBezTo>
                  <a:lnTo>
                    <a:pt x="805" y="4108"/>
                  </a:lnTo>
                  <a:cubicBezTo>
                    <a:pt x="786" y="4141"/>
                    <a:pt x="786" y="4181"/>
                    <a:pt x="805" y="4214"/>
                  </a:cubicBezTo>
                  <a:cubicBezTo>
                    <a:pt x="824" y="4248"/>
                    <a:pt x="859" y="4268"/>
                    <a:pt x="897" y="4268"/>
                  </a:cubicBezTo>
                  <a:lnTo>
                    <a:pt x="1530" y="4268"/>
                  </a:lnTo>
                  <a:lnTo>
                    <a:pt x="1668" y="4508"/>
                  </a:lnTo>
                  <a:lnTo>
                    <a:pt x="296" y="4508"/>
                  </a:lnTo>
                  <a:close/>
                  <a:moveTo>
                    <a:pt x="1244" y="3774"/>
                  </a:moveTo>
                  <a:lnTo>
                    <a:pt x="1406" y="4054"/>
                  </a:lnTo>
                  <a:lnTo>
                    <a:pt x="1082" y="4054"/>
                  </a:lnTo>
                  <a:lnTo>
                    <a:pt x="1244" y="3774"/>
                  </a:lnTo>
                  <a:close/>
                  <a:moveTo>
                    <a:pt x="2715" y="5893"/>
                  </a:moveTo>
                  <a:lnTo>
                    <a:pt x="1690" y="4120"/>
                  </a:lnTo>
                  <a:cubicBezTo>
                    <a:pt x="1687" y="4112"/>
                    <a:pt x="1683" y="4105"/>
                    <a:pt x="1678" y="4098"/>
                  </a:cubicBezTo>
                  <a:lnTo>
                    <a:pt x="1367" y="3560"/>
                  </a:lnTo>
                  <a:lnTo>
                    <a:pt x="1506" y="3320"/>
                  </a:lnTo>
                  <a:lnTo>
                    <a:pt x="2015" y="4201"/>
                  </a:lnTo>
                  <a:cubicBezTo>
                    <a:pt x="2019" y="4210"/>
                    <a:pt x="2024" y="4219"/>
                    <a:pt x="2029" y="4226"/>
                  </a:cubicBezTo>
                  <a:lnTo>
                    <a:pt x="2274" y="4649"/>
                  </a:lnTo>
                  <a:cubicBezTo>
                    <a:pt x="2278" y="4662"/>
                    <a:pt x="2285" y="4674"/>
                    <a:pt x="2294" y="4685"/>
                  </a:cubicBezTo>
                  <a:lnTo>
                    <a:pt x="2622" y="5253"/>
                  </a:lnTo>
                  <a:cubicBezTo>
                    <a:pt x="2641" y="5286"/>
                    <a:pt x="2677" y="5306"/>
                    <a:pt x="2715" y="5306"/>
                  </a:cubicBezTo>
                  <a:cubicBezTo>
                    <a:pt x="2753" y="5306"/>
                    <a:pt x="2788" y="5286"/>
                    <a:pt x="2807" y="5253"/>
                  </a:cubicBezTo>
                  <a:lnTo>
                    <a:pt x="3114" y="4721"/>
                  </a:lnTo>
                  <a:lnTo>
                    <a:pt x="3391" y="4721"/>
                  </a:lnTo>
                  <a:lnTo>
                    <a:pt x="2715" y="5893"/>
                  </a:lnTo>
                  <a:close/>
                  <a:moveTo>
                    <a:pt x="2562" y="4721"/>
                  </a:moveTo>
                  <a:lnTo>
                    <a:pt x="2868" y="4721"/>
                  </a:lnTo>
                  <a:lnTo>
                    <a:pt x="2715" y="4986"/>
                  </a:lnTo>
                  <a:lnTo>
                    <a:pt x="2562" y="4721"/>
                  </a:lnTo>
                  <a:close/>
                  <a:moveTo>
                    <a:pt x="2438" y="4508"/>
                  </a:moveTo>
                  <a:lnTo>
                    <a:pt x="2300" y="4268"/>
                  </a:lnTo>
                  <a:lnTo>
                    <a:pt x="3314" y="4268"/>
                  </a:lnTo>
                  <a:cubicBezTo>
                    <a:pt x="3314" y="4268"/>
                    <a:pt x="3314" y="4268"/>
                    <a:pt x="3314" y="4268"/>
                  </a:cubicBezTo>
                  <a:cubicBezTo>
                    <a:pt x="3314" y="4268"/>
                    <a:pt x="3314" y="4268"/>
                    <a:pt x="3315" y="4268"/>
                  </a:cubicBezTo>
                  <a:lnTo>
                    <a:pt x="3838" y="4268"/>
                  </a:lnTo>
                  <a:cubicBezTo>
                    <a:pt x="3838" y="4268"/>
                    <a:pt x="3838" y="4268"/>
                    <a:pt x="3838" y="4268"/>
                  </a:cubicBezTo>
                  <a:cubicBezTo>
                    <a:pt x="3838" y="4268"/>
                    <a:pt x="3838" y="4268"/>
                    <a:pt x="3838" y="4268"/>
                  </a:cubicBezTo>
                  <a:lnTo>
                    <a:pt x="4532" y="4268"/>
                  </a:lnTo>
                  <a:cubicBezTo>
                    <a:pt x="4570" y="4268"/>
                    <a:pt x="4606" y="4247"/>
                    <a:pt x="4625" y="4214"/>
                  </a:cubicBezTo>
                  <a:cubicBezTo>
                    <a:pt x="4644" y="4181"/>
                    <a:pt x="4644" y="4141"/>
                    <a:pt x="4625" y="4108"/>
                  </a:cubicBezTo>
                  <a:lnTo>
                    <a:pt x="4308" y="3560"/>
                  </a:lnTo>
                  <a:lnTo>
                    <a:pt x="4447" y="3320"/>
                  </a:lnTo>
                  <a:lnTo>
                    <a:pt x="5133" y="4508"/>
                  </a:lnTo>
                  <a:lnTo>
                    <a:pt x="2438" y="45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文本框 15"/>
            <p:cNvSpPr txBox="1">
              <a:spLocks noChangeArrowheads="1"/>
            </p:cNvSpPr>
            <p:nvPr/>
          </p:nvSpPr>
          <p:spPr bwMode="auto">
            <a:xfrm>
              <a:off x="5690488" y="2682950"/>
              <a:ext cx="2612981" cy="241035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0000" spc="30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PART  </a:t>
              </a:r>
              <a:r>
                <a:rPr lang="en-US" altLang="zh-CN" sz="9000" spc="30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THREE</a:t>
              </a:r>
              <a:endParaRPr lang="zh-CN" altLang="en-US" sz="9000" spc="3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star-of-david-outline-variant_33375"/>
            <p:cNvSpPr>
              <a:spLocks noChangeAspect="1"/>
            </p:cNvSpPr>
            <p:nvPr/>
          </p:nvSpPr>
          <p:spPr bwMode="auto">
            <a:xfrm>
              <a:off x="8346596" y="4011184"/>
              <a:ext cx="559381" cy="610200"/>
            </a:xfrm>
            <a:custGeom>
              <a:avLst/>
              <a:gdLst>
                <a:gd name="T0" fmla="*/ 1062 w 1062"/>
                <a:gd name="T1" fmla="*/ 256 h 1160"/>
                <a:gd name="T2" fmla="*/ 680 w 1062"/>
                <a:gd name="T3" fmla="*/ 256 h 1160"/>
                <a:gd name="T4" fmla="*/ 527 w 1062"/>
                <a:gd name="T5" fmla="*/ 0 h 1160"/>
                <a:gd name="T6" fmla="*/ 374 w 1062"/>
                <a:gd name="T7" fmla="*/ 255 h 1160"/>
                <a:gd name="T8" fmla="*/ 35 w 1062"/>
                <a:gd name="T9" fmla="*/ 255 h 1160"/>
                <a:gd name="T10" fmla="*/ 196 w 1062"/>
                <a:gd name="T11" fmla="*/ 554 h 1160"/>
                <a:gd name="T12" fmla="*/ 0 w 1062"/>
                <a:gd name="T13" fmla="*/ 881 h 1160"/>
                <a:gd name="T14" fmla="*/ 371 w 1062"/>
                <a:gd name="T15" fmla="*/ 881 h 1160"/>
                <a:gd name="T16" fmla="*/ 521 w 1062"/>
                <a:gd name="T17" fmla="*/ 1160 h 1160"/>
                <a:gd name="T18" fmla="*/ 688 w 1062"/>
                <a:gd name="T19" fmla="*/ 881 h 1160"/>
                <a:gd name="T20" fmla="*/ 1054 w 1062"/>
                <a:gd name="T21" fmla="*/ 881 h 1160"/>
                <a:gd name="T22" fmla="*/ 871 w 1062"/>
                <a:gd name="T23" fmla="*/ 575 h 1160"/>
                <a:gd name="T24" fmla="*/ 1062 w 1062"/>
                <a:gd name="T25" fmla="*/ 256 h 1160"/>
                <a:gd name="T26" fmla="*/ 847 w 1062"/>
                <a:gd name="T27" fmla="*/ 615 h 1160"/>
                <a:gd name="T28" fmla="*/ 982 w 1062"/>
                <a:gd name="T29" fmla="*/ 840 h 1160"/>
                <a:gd name="T30" fmla="*/ 712 w 1062"/>
                <a:gd name="T31" fmla="*/ 840 h 1160"/>
                <a:gd name="T32" fmla="*/ 847 w 1062"/>
                <a:gd name="T33" fmla="*/ 615 h 1160"/>
                <a:gd name="T34" fmla="*/ 704 w 1062"/>
                <a:gd name="T35" fmla="*/ 296 h 1160"/>
                <a:gd name="T36" fmla="*/ 990 w 1062"/>
                <a:gd name="T37" fmla="*/ 296 h 1160"/>
                <a:gd name="T38" fmla="*/ 847 w 1062"/>
                <a:gd name="T39" fmla="*/ 535 h 1160"/>
                <a:gd name="T40" fmla="*/ 704 w 1062"/>
                <a:gd name="T41" fmla="*/ 296 h 1160"/>
                <a:gd name="T42" fmla="*/ 823 w 1062"/>
                <a:gd name="T43" fmla="*/ 575 h 1160"/>
                <a:gd name="T44" fmla="*/ 665 w 1062"/>
                <a:gd name="T45" fmla="*/ 840 h 1160"/>
                <a:gd name="T46" fmla="*/ 396 w 1062"/>
                <a:gd name="T47" fmla="*/ 840 h 1160"/>
                <a:gd name="T48" fmla="*/ 243 w 1062"/>
                <a:gd name="T49" fmla="*/ 555 h 1160"/>
                <a:gd name="T50" fmla="*/ 397 w 1062"/>
                <a:gd name="T51" fmla="*/ 296 h 1160"/>
                <a:gd name="T52" fmla="*/ 657 w 1062"/>
                <a:gd name="T53" fmla="*/ 296 h 1160"/>
                <a:gd name="T54" fmla="*/ 823 w 1062"/>
                <a:gd name="T55" fmla="*/ 575 h 1160"/>
                <a:gd name="T56" fmla="*/ 422 w 1062"/>
                <a:gd name="T57" fmla="*/ 255 h 1160"/>
                <a:gd name="T58" fmla="*/ 527 w 1062"/>
                <a:gd name="T59" fmla="*/ 80 h 1160"/>
                <a:gd name="T60" fmla="*/ 632 w 1062"/>
                <a:gd name="T61" fmla="*/ 256 h 1160"/>
                <a:gd name="T62" fmla="*/ 422 w 1062"/>
                <a:gd name="T63" fmla="*/ 255 h 1160"/>
                <a:gd name="T64" fmla="*/ 218 w 1062"/>
                <a:gd name="T65" fmla="*/ 596 h 1160"/>
                <a:gd name="T66" fmla="*/ 349 w 1062"/>
                <a:gd name="T67" fmla="*/ 840 h 1160"/>
                <a:gd name="T68" fmla="*/ 72 w 1062"/>
                <a:gd name="T69" fmla="*/ 840 h 1160"/>
                <a:gd name="T70" fmla="*/ 218 w 1062"/>
                <a:gd name="T71" fmla="*/ 596 h 1160"/>
                <a:gd name="T72" fmla="*/ 104 w 1062"/>
                <a:gd name="T73" fmla="*/ 296 h 1160"/>
                <a:gd name="T74" fmla="*/ 350 w 1062"/>
                <a:gd name="T75" fmla="*/ 296 h 1160"/>
                <a:gd name="T76" fmla="*/ 220 w 1062"/>
                <a:gd name="T77" fmla="*/ 513 h 1160"/>
                <a:gd name="T78" fmla="*/ 104 w 1062"/>
                <a:gd name="T79" fmla="*/ 296 h 1160"/>
                <a:gd name="T80" fmla="*/ 640 w 1062"/>
                <a:gd name="T81" fmla="*/ 881 h 1160"/>
                <a:gd name="T82" fmla="*/ 523 w 1062"/>
                <a:gd name="T83" fmla="*/ 1077 h 1160"/>
                <a:gd name="T84" fmla="*/ 418 w 1062"/>
                <a:gd name="T85" fmla="*/ 881 h 1160"/>
                <a:gd name="T86" fmla="*/ 640 w 1062"/>
                <a:gd name="T87" fmla="*/ 881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62" h="1160">
                  <a:moveTo>
                    <a:pt x="1062" y="256"/>
                  </a:moveTo>
                  <a:lnTo>
                    <a:pt x="680" y="256"/>
                  </a:lnTo>
                  <a:lnTo>
                    <a:pt x="527" y="0"/>
                  </a:lnTo>
                  <a:lnTo>
                    <a:pt x="374" y="255"/>
                  </a:lnTo>
                  <a:lnTo>
                    <a:pt x="35" y="255"/>
                  </a:lnTo>
                  <a:lnTo>
                    <a:pt x="196" y="554"/>
                  </a:lnTo>
                  <a:lnTo>
                    <a:pt x="0" y="881"/>
                  </a:lnTo>
                  <a:lnTo>
                    <a:pt x="371" y="881"/>
                  </a:lnTo>
                  <a:lnTo>
                    <a:pt x="521" y="1160"/>
                  </a:lnTo>
                  <a:lnTo>
                    <a:pt x="688" y="881"/>
                  </a:lnTo>
                  <a:lnTo>
                    <a:pt x="1054" y="881"/>
                  </a:lnTo>
                  <a:lnTo>
                    <a:pt x="871" y="575"/>
                  </a:lnTo>
                  <a:lnTo>
                    <a:pt x="1062" y="256"/>
                  </a:lnTo>
                  <a:close/>
                  <a:moveTo>
                    <a:pt x="847" y="615"/>
                  </a:moveTo>
                  <a:lnTo>
                    <a:pt x="982" y="840"/>
                  </a:lnTo>
                  <a:lnTo>
                    <a:pt x="712" y="840"/>
                  </a:lnTo>
                  <a:lnTo>
                    <a:pt x="847" y="615"/>
                  </a:lnTo>
                  <a:close/>
                  <a:moveTo>
                    <a:pt x="704" y="296"/>
                  </a:moveTo>
                  <a:lnTo>
                    <a:pt x="990" y="296"/>
                  </a:lnTo>
                  <a:lnTo>
                    <a:pt x="847" y="535"/>
                  </a:lnTo>
                  <a:lnTo>
                    <a:pt x="704" y="296"/>
                  </a:lnTo>
                  <a:close/>
                  <a:moveTo>
                    <a:pt x="823" y="575"/>
                  </a:moveTo>
                  <a:lnTo>
                    <a:pt x="665" y="840"/>
                  </a:lnTo>
                  <a:lnTo>
                    <a:pt x="396" y="840"/>
                  </a:lnTo>
                  <a:lnTo>
                    <a:pt x="243" y="555"/>
                  </a:lnTo>
                  <a:lnTo>
                    <a:pt x="397" y="296"/>
                  </a:lnTo>
                  <a:lnTo>
                    <a:pt x="657" y="296"/>
                  </a:lnTo>
                  <a:lnTo>
                    <a:pt x="823" y="575"/>
                  </a:lnTo>
                  <a:close/>
                  <a:moveTo>
                    <a:pt x="422" y="255"/>
                  </a:moveTo>
                  <a:lnTo>
                    <a:pt x="527" y="80"/>
                  </a:lnTo>
                  <a:lnTo>
                    <a:pt x="632" y="256"/>
                  </a:lnTo>
                  <a:lnTo>
                    <a:pt x="422" y="255"/>
                  </a:lnTo>
                  <a:close/>
                  <a:moveTo>
                    <a:pt x="218" y="596"/>
                  </a:moveTo>
                  <a:lnTo>
                    <a:pt x="349" y="840"/>
                  </a:lnTo>
                  <a:lnTo>
                    <a:pt x="72" y="840"/>
                  </a:lnTo>
                  <a:lnTo>
                    <a:pt x="218" y="596"/>
                  </a:lnTo>
                  <a:close/>
                  <a:moveTo>
                    <a:pt x="104" y="296"/>
                  </a:moveTo>
                  <a:lnTo>
                    <a:pt x="350" y="296"/>
                  </a:lnTo>
                  <a:lnTo>
                    <a:pt x="220" y="513"/>
                  </a:lnTo>
                  <a:lnTo>
                    <a:pt x="104" y="296"/>
                  </a:lnTo>
                  <a:close/>
                  <a:moveTo>
                    <a:pt x="640" y="881"/>
                  </a:moveTo>
                  <a:lnTo>
                    <a:pt x="523" y="1077"/>
                  </a:lnTo>
                  <a:lnTo>
                    <a:pt x="418" y="881"/>
                  </a:lnTo>
                  <a:lnTo>
                    <a:pt x="640" y="8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915">
        <p14:prism/>
      </p:transition>
    </mc:Choice>
    <mc:Fallback xmlns="">
      <p:transition spd="slow" advTm="91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20"/>
          <p:cNvGrpSpPr>
            <a:grpSpLocks/>
          </p:cNvGrpSpPr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35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974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矩形 22"/>
            <p:cNvSpPr>
              <a:spLocks noChangeArrowheads="1"/>
            </p:cNvSpPr>
            <p:nvPr/>
          </p:nvSpPr>
          <p:spPr bwMode="auto">
            <a:xfrm>
              <a:off x="612439" y="0"/>
              <a:ext cx="82505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7" name="矩形 23"/>
          <p:cNvSpPr>
            <a:spLocks noChangeArrowheads="1"/>
          </p:cNvSpPr>
          <p:nvPr/>
        </p:nvSpPr>
        <p:spPr bwMode="auto">
          <a:xfrm>
            <a:off x="858838" y="334963"/>
            <a:ext cx="3000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EDIT  THE  TITLE</a:t>
            </a:r>
            <a:endParaRPr lang="zh-CN" altLang="en-US" sz="36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triangle_155805"/>
          <p:cNvSpPr>
            <a:spLocks noChangeAspect="1"/>
          </p:cNvSpPr>
          <p:nvPr/>
        </p:nvSpPr>
        <p:spPr bwMode="auto">
          <a:xfrm>
            <a:off x="11228388" y="285750"/>
            <a:ext cx="609600" cy="527050"/>
          </a:xfrm>
          <a:custGeom>
            <a:avLst/>
            <a:gdLst>
              <a:gd name="T0" fmla="*/ 0 w 6533"/>
              <a:gd name="T1" fmla="*/ 5645 h 5645"/>
              <a:gd name="T2" fmla="*/ 6533 w 6533"/>
              <a:gd name="T3" fmla="*/ 5645 h 5645"/>
              <a:gd name="T4" fmla="*/ 3267 w 6533"/>
              <a:gd name="T5" fmla="*/ 0 h 5645"/>
              <a:gd name="T6" fmla="*/ 0 w 6533"/>
              <a:gd name="T7" fmla="*/ 5645 h 5645"/>
              <a:gd name="T8" fmla="*/ 1831 w 6533"/>
              <a:gd name="T9" fmla="*/ 4616 h 5645"/>
              <a:gd name="T10" fmla="*/ 3267 w 6533"/>
              <a:gd name="T11" fmla="*/ 2135 h 5645"/>
              <a:gd name="T12" fmla="*/ 4702 w 6533"/>
              <a:gd name="T13" fmla="*/ 4616 h 5645"/>
              <a:gd name="T14" fmla="*/ 1831 w 6533"/>
              <a:gd name="T15" fmla="*/ 4616 h 5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33" h="5645">
                <a:moveTo>
                  <a:pt x="0" y="5645"/>
                </a:moveTo>
                <a:lnTo>
                  <a:pt x="6533" y="5645"/>
                </a:lnTo>
                <a:lnTo>
                  <a:pt x="3267" y="0"/>
                </a:lnTo>
                <a:lnTo>
                  <a:pt x="0" y="5645"/>
                </a:lnTo>
                <a:close/>
                <a:moveTo>
                  <a:pt x="1831" y="4616"/>
                </a:moveTo>
                <a:lnTo>
                  <a:pt x="3267" y="2135"/>
                </a:lnTo>
                <a:lnTo>
                  <a:pt x="4702" y="4616"/>
                </a:lnTo>
                <a:lnTo>
                  <a:pt x="1831" y="46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7413" name="aed88687-4e00-41f3-8650-35d308ac46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947738" y="0"/>
            <a:ext cx="10017125" cy="6858000"/>
            <a:chOff x="947378" y="0"/>
            <a:chExt cx="10018130" cy="6858001"/>
          </a:xfrm>
        </p:grpSpPr>
        <p:sp>
          <p:nvSpPr>
            <p:cNvPr id="40" name="ïṣľîḍé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195954" y="3114675"/>
              <a:ext cx="700157" cy="11112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1" name="iṥļíḋè">
              <a:extLst>
                <a:ext uri="{FF2B5EF4-FFF2-40B4-BE49-F238E27FC236}"/>
              </a:extLst>
            </p:cNvPr>
            <p:cNvSpPr/>
            <p:nvPr/>
          </p:nvSpPr>
          <p:spPr>
            <a:xfrm rot="16200000">
              <a:off x="6054930" y="2876503"/>
              <a:ext cx="1028700" cy="949420"/>
            </a:xfrm>
            <a:custGeom>
              <a:avLst/>
              <a:gdLst>
                <a:gd name="connsiteX0" fmla="*/ 1358900 w 2946400"/>
                <a:gd name="connsiteY0" fmla="*/ 2717800 h 2717800"/>
                <a:gd name="connsiteX1" fmla="*/ 2946400 w 2946400"/>
                <a:gd name="connsiteY1" fmla="*/ 2717800 h 2717800"/>
                <a:gd name="connsiteX2" fmla="*/ 2946400 w 2946400"/>
                <a:gd name="connsiteY2" fmla="*/ 713763 h 2717800"/>
                <a:gd name="connsiteX3" fmla="*/ 738309 w 2946400"/>
                <a:gd name="connsiteY3" fmla="*/ 713763 h 2717800"/>
                <a:gd name="connsiteX4" fmla="*/ 738309 w 2946400"/>
                <a:gd name="connsiteY4" fmla="*/ 708467 h 2717800"/>
                <a:gd name="connsiteX5" fmla="*/ 711200 w 2946400"/>
                <a:gd name="connsiteY5" fmla="*/ 711200 h 2717800"/>
                <a:gd name="connsiteX6" fmla="*/ 0 w 2946400"/>
                <a:gd name="connsiteY6" fmla="*/ 0 h 2717800"/>
                <a:gd name="connsiteX7" fmla="*/ 0 w 2946400"/>
                <a:gd name="connsiteY7" fmla="*/ 1358900 h 2717800"/>
                <a:gd name="connsiteX8" fmla="*/ 1358900 w 2946400"/>
                <a:gd name="connsiteY8" fmla="*/ 271780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46400" h="2717800">
                  <a:moveTo>
                    <a:pt x="1358900" y="2717800"/>
                  </a:moveTo>
                  <a:lnTo>
                    <a:pt x="2946400" y="2717800"/>
                  </a:lnTo>
                  <a:lnTo>
                    <a:pt x="2946400" y="713763"/>
                  </a:lnTo>
                  <a:lnTo>
                    <a:pt x="738309" y="713763"/>
                  </a:lnTo>
                  <a:lnTo>
                    <a:pt x="738309" y="708467"/>
                  </a:lnTo>
                  <a:lnTo>
                    <a:pt x="711200" y="711200"/>
                  </a:lnTo>
                  <a:cubicBezTo>
                    <a:pt x="318415" y="711200"/>
                    <a:pt x="0" y="392785"/>
                    <a:pt x="0" y="0"/>
                  </a:cubicBezTo>
                  <a:lnTo>
                    <a:pt x="0" y="1358900"/>
                  </a:lnTo>
                  <a:cubicBezTo>
                    <a:pt x="0" y="2109400"/>
                    <a:pt x="608400" y="2717800"/>
                    <a:pt x="1358900" y="2717800"/>
                  </a:cubicBezTo>
                  <a:close/>
                </a:path>
              </a:pathLst>
            </a:custGeom>
            <a:solidFill>
              <a:srgbClr val="264773">
                <a:alpha val="46000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2" name="išļiḑè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6345420" y="2803525"/>
              <a:ext cx="698570" cy="1087438"/>
            </a:xfrm>
            <a:prstGeom prst="rect">
              <a:avLst/>
            </a:prstGeom>
            <a:solidFill>
              <a:srgbClr val="264773">
                <a:alpha val="46000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4" name="ïṡlïḍe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957580" y="4565651"/>
              <a:ext cx="690631" cy="2292350"/>
            </a:xfrm>
            <a:prstGeom prst="rect">
              <a:avLst/>
            </a:prstGeom>
            <a:solidFill>
              <a:srgbClr val="64195C">
                <a:alpha val="49000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6" name="îSlíďè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682454" y="0"/>
              <a:ext cx="704921" cy="1011238"/>
            </a:xfrm>
            <a:prstGeom prst="rect">
              <a:avLst/>
            </a:prstGeom>
            <a:solidFill>
              <a:srgbClr val="33589B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7" name="îṣļidê">
              <a:extLst>
                <a:ext uri="{FF2B5EF4-FFF2-40B4-BE49-F238E27FC236}"/>
              </a:extLst>
            </p:cNvPr>
            <p:cNvSpPr/>
            <p:nvPr/>
          </p:nvSpPr>
          <p:spPr>
            <a:xfrm rot="16200000">
              <a:off x="8398315" y="287289"/>
              <a:ext cx="1028700" cy="949420"/>
            </a:xfrm>
            <a:custGeom>
              <a:avLst/>
              <a:gdLst>
                <a:gd name="connsiteX0" fmla="*/ 1358900 w 2946400"/>
                <a:gd name="connsiteY0" fmla="*/ 2717800 h 2717800"/>
                <a:gd name="connsiteX1" fmla="*/ 2946400 w 2946400"/>
                <a:gd name="connsiteY1" fmla="*/ 2717800 h 2717800"/>
                <a:gd name="connsiteX2" fmla="*/ 2946400 w 2946400"/>
                <a:gd name="connsiteY2" fmla="*/ 713763 h 2717800"/>
                <a:gd name="connsiteX3" fmla="*/ 738309 w 2946400"/>
                <a:gd name="connsiteY3" fmla="*/ 713763 h 2717800"/>
                <a:gd name="connsiteX4" fmla="*/ 738309 w 2946400"/>
                <a:gd name="connsiteY4" fmla="*/ 708467 h 2717800"/>
                <a:gd name="connsiteX5" fmla="*/ 711200 w 2946400"/>
                <a:gd name="connsiteY5" fmla="*/ 711200 h 2717800"/>
                <a:gd name="connsiteX6" fmla="*/ 0 w 2946400"/>
                <a:gd name="connsiteY6" fmla="*/ 0 h 2717800"/>
                <a:gd name="connsiteX7" fmla="*/ 0 w 2946400"/>
                <a:gd name="connsiteY7" fmla="*/ 1358900 h 2717800"/>
                <a:gd name="connsiteX8" fmla="*/ 1358900 w 2946400"/>
                <a:gd name="connsiteY8" fmla="*/ 271780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46400" h="2717800">
                  <a:moveTo>
                    <a:pt x="1358900" y="2717800"/>
                  </a:moveTo>
                  <a:lnTo>
                    <a:pt x="2946400" y="2717800"/>
                  </a:lnTo>
                  <a:lnTo>
                    <a:pt x="2946400" y="713763"/>
                  </a:lnTo>
                  <a:lnTo>
                    <a:pt x="738309" y="713763"/>
                  </a:lnTo>
                  <a:lnTo>
                    <a:pt x="738309" y="708467"/>
                  </a:lnTo>
                  <a:lnTo>
                    <a:pt x="711200" y="711200"/>
                  </a:lnTo>
                  <a:cubicBezTo>
                    <a:pt x="318415" y="711200"/>
                    <a:pt x="0" y="392785"/>
                    <a:pt x="0" y="0"/>
                  </a:cubicBezTo>
                  <a:lnTo>
                    <a:pt x="0" y="1358900"/>
                  </a:lnTo>
                  <a:cubicBezTo>
                    <a:pt x="0" y="2109400"/>
                    <a:pt x="608400" y="2717800"/>
                    <a:pt x="1358900" y="2717800"/>
                  </a:cubicBezTo>
                  <a:close/>
                </a:path>
              </a:pathLst>
            </a:custGeom>
            <a:solidFill>
              <a:srgbClr val="33589B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8" name="îŝḻïḋê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6345420" y="1920875"/>
              <a:ext cx="698570" cy="882650"/>
            </a:xfrm>
            <a:prstGeom prst="rect">
              <a:avLst/>
            </a:prstGeom>
            <a:solidFill>
              <a:schemeClr val="accent4">
                <a:lumMod val="75000"/>
                <a:alpha val="44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0" name="íslîḓê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2804939" y="5702301"/>
              <a:ext cx="690631" cy="7461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1" name="ïṥlïḍè">
              <a:extLst>
                <a:ext uri="{FF2B5EF4-FFF2-40B4-BE49-F238E27FC236}"/>
              </a:extLst>
            </p:cNvPr>
            <p:cNvSpPr/>
            <p:nvPr/>
          </p:nvSpPr>
          <p:spPr>
            <a:xfrm rot="16200000">
              <a:off x="2764506" y="5866559"/>
              <a:ext cx="1030288" cy="949420"/>
            </a:xfrm>
            <a:custGeom>
              <a:avLst/>
              <a:gdLst>
                <a:gd name="connsiteX0" fmla="*/ 2946400 w 2946400"/>
                <a:gd name="connsiteY0" fmla="*/ 2717800 h 2717800"/>
                <a:gd name="connsiteX1" fmla="*/ 2946400 w 2946400"/>
                <a:gd name="connsiteY1" fmla="*/ 1358900 h 2717800"/>
                <a:gd name="connsiteX2" fmla="*/ 1587500 w 2946400"/>
                <a:gd name="connsiteY2" fmla="*/ 0 h 2717800"/>
                <a:gd name="connsiteX3" fmla="*/ 0 w 2946400"/>
                <a:gd name="connsiteY3" fmla="*/ 0 h 2717800"/>
                <a:gd name="connsiteX4" fmla="*/ 0 w 2946400"/>
                <a:gd name="connsiteY4" fmla="*/ 2004036 h 2717800"/>
                <a:gd name="connsiteX5" fmla="*/ 2208091 w 2946400"/>
                <a:gd name="connsiteY5" fmla="*/ 2004036 h 2717800"/>
                <a:gd name="connsiteX6" fmla="*/ 2208091 w 2946400"/>
                <a:gd name="connsiteY6" fmla="*/ 2009333 h 2717800"/>
                <a:gd name="connsiteX7" fmla="*/ 2235200 w 2946400"/>
                <a:gd name="connsiteY7" fmla="*/ 2006600 h 2717800"/>
                <a:gd name="connsiteX8" fmla="*/ 2946400 w 2946400"/>
                <a:gd name="connsiteY8" fmla="*/ 271780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46400" h="2717800">
                  <a:moveTo>
                    <a:pt x="2946400" y="2717800"/>
                  </a:moveTo>
                  <a:lnTo>
                    <a:pt x="2946400" y="1358900"/>
                  </a:lnTo>
                  <a:cubicBezTo>
                    <a:pt x="2946400" y="608400"/>
                    <a:pt x="2338000" y="0"/>
                    <a:pt x="1587500" y="0"/>
                  </a:cubicBezTo>
                  <a:lnTo>
                    <a:pt x="0" y="0"/>
                  </a:lnTo>
                  <a:lnTo>
                    <a:pt x="0" y="2004036"/>
                  </a:lnTo>
                  <a:lnTo>
                    <a:pt x="2208091" y="2004036"/>
                  </a:lnTo>
                  <a:lnTo>
                    <a:pt x="2208091" y="2009333"/>
                  </a:lnTo>
                  <a:lnTo>
                    <a:pt x="2235200" y="2006600"/>
                  </a:lnTo>
                  <a:cubicBezTo>
                    <a:pt x="2627985" y="2006600"/>
                    <a:pt x="2946400" y="2325015"/>
                    <a:pt x="2946400" y="271780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2" name="ïṣ1îḋe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7531400" y="0"/>
              <a:ext cx="703334" cy="26225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3" name="íṣlîḋé">
              <a:extLst>
                <a:ext uri="{FF2B5EF4-FFF2-40B4-BE49-F238E27FC236}"/>
              </a:extLst>
            </p:cNvPr>
            <p:cNvSpPr/>
            <p:nvPr/>
          </p:nvSpPr>
          <p:spPr>
            <a:xfrm rot="16200000">
              <a:off x="7244880" y="1602534"/>
              <a:ext cx="1030288" cy="949420"/>
            </a:xfrm>
            <a:custGeom>
              <a:avLst/>
              <a:gdLst>
                <a:gd name="connsiteX0" fmla="*/ 1358900 w 2946400"/>
                <a:gd name="connsiteY0" fmla="*/ 2717800 h 2717800"/>
                <a:gd name="connsiteX1" fmla="*/ 2946400 w 2946400"/>
                <a:gd name="connsiteY1" fmla="*/ 2717800 h 2717800"/>
                <a:gd name="connsiteX2" fmla="*/ 2946400 w 2946400"/>
                <a:gd name="connsiteY2" fmla="*/ 713763 h 2717800"/>
                <a:gd name="connsiteX3" fmla="*/ 738309 w 2946400"/>
                <a:gd name="connsiteY3" fmla="*/ 713763 h 2717800"/>
                <a:gd name="connsiteX4" fmla="*/ 738309 w 2946400"/>
                <a:gd name="connsiteY4" fmla="*/ 708467 h 2717800"/>
                <a:gd name="connsiteX5" fmla="*/ 711200 w 2946400"/>
                <a:gd name="connsiteY5" fmla="*/ 711200 h 2717800"/>
                <a:gd name="connsiteX6" fmla="*/ 0 w 2946400"/>
                <a:gd name="connsiteY6" fmla="*/ 0 h 2717800"/>
                <a:gd name="connsiteX7" fmla="*/ 0 w 2946400"/>
                <a:gd name="connsiteY7" fmla="*/ 1358900 h 2717800"/>
                <a:gd name="connsiteX8" fmla="*/ 1358900 w 2946400"/>
                <a:gd name="connsiteY8" fmla="*/ 271780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46400" h="2717800">
                  <a:moveTo>
                    <a:pt x="1358900" y="2717800"/>
                  </a:moveTo>
                  <a:lnTo>
                    <a:pt x="2946400" y="2717800"/>
                  </a:lnTo>
                  <a:lnTo>
                    <a:pt x="2946400" y="713763"/>
                  </a:lnTo>
                  <a:lnTo>
                    <a:pt x="738309" y="713763"/>
                  </a:lnTo>
                  <a:lnTo>
                    <a:pt x="738309" y="708467"/>
                  </a:lnTo>
                  <a:lnTo>
                    <a:pt x="711200" y="711200"/>
                  </a:lnTo>
                  <a:cubicBezTo>
                    <a:pt x="318415" y="711200"/>
                    <a:pt x="0" y="392785"/>
                    <a:pt x="0" y="0"/>
                  </a:cubicBezTo>
                  <a:lnTo>
                    <a:pt x="0" y="1358900"/>
                  </a:lnTo>
                  <a:cubicBezTo>
                    <a:pt x="0" y="2109400"/>
                    <a:pt x="608400" y="2717800"/>
                    <a:pt x="1358900" y="271780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4" name="iŝlîḋé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189604" y="4225926"/>
              <a:ext cx="698570" cy="103028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5" name="ïslíďê">
              <a:extLst>
                <a:ext uri="{FF2B5EF4-FFF2-40B4-BE49-F238E27FC236}"/>
              </a:extLst>
            </p:cNvPr>
            <p:cNvSpPr/>
            <p:nvPr/>
          </p:nvSpPr>
          <p:spPr>
            <a:xfrm rot="16200000">
              <a:off x="4902289" y="4136978"/>
              <a:ext cx="1028700" cy="949420"/>
            </a:xfrm>
            <a:custGeom>
              <a:avLst/>
              <a:gdLst>
                <a:gd name="connsiteX0" fmla="*/ 1358900 w 2946400"/>
                <a:gd name="connsiteY0" fmla="*/ 2717800 h 2717800"/>
                <a:gd name="connsiteX1" fmla="*/ 2946400 w 2946400"/>
                <a:gd name="connsiteY1" fmla="*/ 2717800 h 2717800"/>
                <a:gd name="connsiteX2" fmla="*/ 2946400 w 2946400"/>
                <a:gd name="connsiteY2" fmla="*/ 713763 h 2717800"/>
                <a:gd name="connsiteX3" fmla="*/ 738309 w 2946400"/>
                <a:gd name="connsiteY3" fmla="*/ 713763 h 2717800"/>
                <a:gd name="connsiteX4" fmla="*/ 738309 w 2946400"/>
                <a:gd name="connsiteY4" fmla="*/ 708467 h 2717800"/>
                <a:gd name="connsiteX5" fmla="*/ 711200 w 2946400"/>
                <a:gd name="connsiteY5" fmla="*/ 711200 h 2717800"/>
                <a:gd name="connsiteX6" fmla="*/ 0 w 2946400"/>
                <a:gd name="connsiteY6" fmla="*/ 0 h 2717800"/>
                <a:gd name="connsiteX7" fmla="*/ 0 w 2946400"/>
                <a:gd name="connsiteY7" fmla="*/ 1358900 h 2717800"/>
                <a:gd name="connsiteX8" fmla="*/ 1358900 w 2946400"/>
                <a:gd name="connsiteY8" fmla="*/ 271780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46400" h="2717800">
                  <a:moveTo>
                    <a:pt x="1358900" y="2717800"/>
                  </a:moveTo>
                  <a:lnTo>
                    <a:pt x="2946400" y="2717800"/>
                  </a:lnTo>
                  <a:lnTo>
                    <a:pt x="2946400" y="713763"/>
                  </a:lnTo>
                  <a:lnTo>
                    <a:pt x="738309" y="713763"/>
                  </a:lnTo>
                  <a:lnTo>
                    <a:pt x="738309" y="708467"/>
                  </a:lnTo>
                  <a:lnTo>
                    <a:pt x="711200" y="711200"/>
                  </a:lnTo>
                  <a:cubicBezTo>
                    <a:pt x="318415" y="711200"/>
                    <a:pt x="0" y="392785"/>
                    <a:pt x="0" y="0"/>
                  </a:cubicBezTo>
                  <a:lnTo>
                    <a:pt x="0" y="1358900"/>
                  </a:lnTo>
                  <a:cubicBezTo>
                    <a:pt x="0" y="2109400"/>
                    <a:pt x="608400" y="2717800"/>
                    <a:pt x="1358900" y="271780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6" name="işḷîḍé">
              <a:extLst>
                <a:ext uri="{FF2B5EF4-FFF2-40B4-BE49-F238E27FC236}"/>
              </a:extLst>
            </p:cNvPr>
            <p:cNvSpPr/>
            <p:nvPr/>
          </p:nvSpPr>
          <p:spPr>
            <a:xfrm rot="16200000" flipH="1" flipV="1">
              <a:off x="5153139" y="3316240"/>
              <a:ext cx="1028700" cy="949420"/>
            </a:xfrm>
            <a:custGeom>
              <a:avLst/>
              <a:gdLst>
                <a:gd name="connsiteX0" fmla="*/ 1358900 w 2946400"/>
                <a:gd name="connsiteY0" fmla="*/ 2717800 h 2717800"/>
                <a:gd name="connsiteX1" fmla="*/ 2946400 w 2946400"/>
                <a:gd name="connsiteY1" fmla="*/ 2717800 h 2717800"/>
                <a:gd name="connsiteX2" fmla="*/ 2946400 w 2946400"/>
                <a:gd name="connsiteY2" fmla="*/ 713763 h 2717800"/>
                <a:gd name="connsiteX3" fmla="*/ 738309 w 2946400"/>
                <a:gd name="connsiteY3" fmla="*/ 713763 h 2717800"/>
                <a:gd name="connsiteX4" fmla="*/ 738309 w 2946400"/>
                <a:gd name="connsiteY4" fmla="*/ 708467 h 2717800"/>
                <a:gd name="connsiteX5" fmla="*/ 711200 w 2946400"/>
                <a:gd name="connsiteY5" fmla="*/ 711200 h 2717800"/>
                <a:gd name="connsiteX6" fmla="*/ 0 w 2946400"/>
                <a:gd name="connsiteY6" fmla="*/ 0 h 2717800"/>
                <a:gd name="connsiteX7" fmla="*/ 0 w 2946400"/>
                <a:gd name="connsiteY7" fmla="*/ 1358900 h 2717800"/>
                <a:gd name="connsiteX8" fmla="*/ 1358900 w 2946400"/>
                <a:gd name="connsiteY8" fmla="*/ 271780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46400" h="2717800">
                  <a:moveTo>
                    <a:pt x="1358900" y="2717800"/>
                  </a:moveTo>
                  <a:lnTo>
                    <a:pt x="2946400" y="2717800"/>
                  </a:lnTo>
                  <a:lnTo>
                    <a:pt x="2946400" y="713763"/>
                  </a:lnTo>
                  <a:lnTo>
                    <a:pt x="738309" y="713763"/>
                  </a:lnTo>
                  <a:lnTo>
                    <a:pt x="738309" y="708467"/>
                  </a:lnTo>
                  <a:lnTo>
                    <a:pt x="711200" y="711200"/>
                  </a:lnTo>
                  <a:cubicBezTo>
                    <a:pt x="318415" y="711200"/>
                    <a:pt x="0" y="392785"/>
                    <a:pt x="0" y="0"/>
                  </a:cubicBezTo>
                  <a:lnTo>
                    <a:pt x="0" y="1358900"/>
                  </a:lnTo>
                  <a:cubicBezTo>
                    <a:pt x="0" y="2109400"/>
                    <a:pt x="608400" y="2717800"/>
                    <a:pt x="1358900" y="271780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7" name="îşlíďé">
              <a:extLst>
                <a:ext uri="{FF2B5EF4-FFF2-40B4-BE49-F238E27FC236}"/>
              </a:extLst>
            </p:cNvPr>
            <p:cNvSpPr/>
            <p:nvPr/>
          </p:nvSpPr>
          <p:spPr>
            <a:xfrm flipV="1">
              <a:off x="5192779" y="2576513"/>
              <a:ext cx="1030390" cy="949325"/>
            </a:xfrm>
            <a:custGeom>
              <a:avLst/>
              <a:gdLst>
                <a:gd name="connsiteX0" fmla="*/ 1358900 w 2946400"/>
                <a:gd name="connsiteY0" fmla="*/ 2717800 h 2717800"/>
                <a:gd name="connsiteX1" fmla="*/ 2946400 w 2946400"/>
                <a:gd name="connsiteY1" fmla="*/ 2717800 h 2717800"/>
                <a:gd name="connsiteX2" fmla="*/ 2946400 w 2946400"/>
                <a:gd name="connsiteY2" fmla="*/ 713763 h 2717800"/>
                <a:gd name="connsiteX3" fmla="*/ 738309 w 2946400"/>
                <a:gd name="connsiteY3" fmla="*/ 713763 h 2717800"/>
                <a:gd name="connsiteX4" fmla="*/ 738309 w 2946400"/>
                <a:gd name="connsiteY4" fmla="*/ 708467 h 2717800"/>
                <a:gd name="connsiteX5" fmla="*/ 711200 w 2946400"/>
                <a:gd name="connsiteY5" fmla="*/ 711200 h 2717800"/>
                <a:gd name="connsiteX6" fmla="*/ 0 w 2946400"/>
                <a:gd name="connsiteY6" fmla="*/ 0 h 2717800"/>
                <a:gd name="connsiteX7" fmla="*/ 0 w 2946400"/>
                <a:gd name="connsiteY7" fmla="*/ 1358900 h 2717800"/>
                <a:gd name="connsiteX8" fmla="*/ 1358900 w 2946400"/>
                <a:gd name="connsiteY8" fmla="*/ 271780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46400" h="2717800">
                  <a:moveTo>
                    <a:pt x="1358900" y="2717800"/>
                  </a:moveTo>
                  <a:lnTo>
                    <a:pt x="2946400" y="2717800"/>
                  </a:lnTo>
                  <a:lnTo>
                    <a:pt x="2946400" y="713763"/>
                  </a:lnTo>
                  <a:lnTo>
                    <a:pt x="738309" y="713763"/>
                  </a:lnTo>
                  <a:lnTo>
                    <a:pt x="738309" y="708467"/>
                  </a:lnTo>
                  <a:lnTo>
                    <a:pt x="711200" y="711200"/>
                  </a:lnTo>
                  <a:cubicBezTo>
                    <a:pt x="318415" y="711200"/>
                    <a:pt x="0" y="392785"/>
                    <a:pt x="0" y="0"/>
                  </a:cubicBezTo>
                  <a:lnTo>
                    <a:pt x="0" y="1358900"/>
                  </a:lnTo>
                  <a:cubicBezTo>
                    <a:pt x="0" y="2109400"/>
                    <a:pt x="608400" y="2717800"/>
                    <a:pt x="1358900" y="2717800"/>
                  </a:cubicBezTo>
                  <a:close/>
                </a:path>
              </a:pathLst>
            </a:custGeom>
            <a:solidFill>
              <a:srgbClr val="F1F1F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8" name="ïṣḷïďe">
              <a:extLst>
                <a:ext uri="{FF2B5EF4-FFF2-40B4-BE49-F238E27FC236}"/>
              </a:extLst>
            </p:cNvPr>
            <p:cNvSpPr/>
            <p:nvPr/>
          </p:nvSpPr>
          <p:spPr>
            <a:xfrm flipV="1">
              <a:off x="7205931" y="2327275"/>
              <a:ext cx="1028803" cy="949325"/>
            </a:xfrm>
            <a:custGeom>
              <a:avLst/>
              <a:gdLst>
                <a:gd name="connsiteX0" fmla="*/ 2946400 w 2946400"/>
                <a:gd name="connsiteY0" fmla="*/ 2717800 h 2717800"/>
                <a:gd name="connsiteX1" fmla="*/ 2946400 w 2946400"/>
                <a:gd name="connsiteY1" fmla="*/ 1358900 h 2717800"/>
                <a:gd name="connsiteX2" fmla="*/ 1587500 w 2946400"/>
                <a:gd name="connsiteY2" fmla="*/ 0 h 2717800"/>
                <a:gd name="connsiteX3" fmla="*/ 0 w 2946400"/>
                <a:gd name="connsiteY3" fmla="*/ 0 h 2717800"/>
                <a:gd name="connsiteX4" fmla="*/ 0 w 2946400"/>
                <a:gd name="connsiteY4" fmla="*/ 2004036 h 2717800"/>
                <a:gd name="connsiteX5" fmla="*/ 2208091 w 2946400"/>
                <a:gd name="connsiteY5" fmla="*/ 2004036 h 2717800"/>
                <a:gd name="connsiteX6" fmla="*/ 2208091 w 2946400"/>
                <a:gd name="connsiteY6" fmla="*/ 2009333 h 2717800"/>
                <a:gd name="connsiteX7" fmla="*/ 2235200 w 2946400"/>
                <a:gd name="connsiteY7" fmla="*/ 2006600 h 2717800"/>
                <a:gd name="connsiteX8" fmla="*/ 2946400 w 2946400"/>
                <a:gd name="connsiteY8" fmla="*/ 271780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46400" h="2717800">
                  <a:moveTo>
                    <a:pt x="2946400" y="2717800"/>
                  </a:moveTo>
                  <a:lnTo>
                    <a:pt x="2946400" y="1358900"/>
                  </a:lnTo>
                  <a:cubicBezTo>
                    <a:pt x="2946400" y="608400"/>
                    <a:pt x="2338000" y="0"/>
                    <a:pt x="1587500" y="0"/>
                  </a:cubicBezTo>
                  <a:lnTo>
                    <a:pt x="0" y="0"/>
                  </a:lnTo>
                  <a:lnTo>
                    <a:pt x="0" y="2004036"/>
                  </a:lnTo>
                  <a:lnTo>
                    <a:pt x="2208091" y="2004036"/>
                  </a:lnTo>
                  <a:lnTo>
                    <a:pt x="2208091" y="2009333"/>
                  </a:lnTo>
                  <a:lnTo>
                    <a:pt x="2235200" y="2006600"/>
                  </a:lnTo>
                  <a:cubicBezTo>
                    <a:pt x="2627985" y="2006600"/>
                    <a:pt x="2946400" y="2325015"/>
                    <a:pt x="2946400" y="2717800"/>
                  </a:cubicBezTo>
                  <a:close/>
                </a:path>
              </a:pathLst>
            </a:custGeom>
            <a:solidFill>
              <a:srgbClr val="6794CE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9" name="ïṧḻîḍe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6178715" y="2576513"/>
              <a:ext cx="1027216" cy="700087"/>
            </a:xfrm>
            <a:prstGeom prst="rect">
              <a:avLst/>
            </a:prstGeom>
            <a:solidFill>
              <a:srgbClr val="6794CE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0" name="îśľîďè">
              <a:extLst>
                <a:ext uri="{FF2B5EF4-FFF2-40B4-BE49-F238E27FC236}"/>
              </a:extLst>
            </p:cNvPr>
            <p:cNvSpPr/>
            <p:nvPr/>
          </p:nvSpPr>
          <p:spPr>
            <a:xfrm flipV="1">
              <a:off x="2804939" y="5126039"/>
              <a:ext cx="1030390" cy="949325"/>
            </a:xfrm>
            <a:custGeom>
              <a:avLst/>
              <a:gdLst>
                <a:gd name="connsiteX0" fmla="*/ 1358900 w 2946400"/>
                <a:gd name="connsiteY0" fmla="*/ 2717800 h 2717800"/>
                <a:gd name="connsiteX1" fmla="*/ 2946400 w 2946400"/>
                <a:gd name="connsiteY1" fmla="*/ 2717800 h 2717800"/>
                <a:gd name="connsiteX2" fmla="*/ 2946400 w 2946400"/>
                <a:gd name="connsiteY2" fmla="*/ 713763 h 2717800"/>
                <a:gd name="connsiteX3" fmla="*/ 738309 w 2946400"/>
                <a:gd name="connsiteY3" fmla="*/ 713763 h 2717800"/>
                <a:gd name="connsiteX4" fmla="*/ 738309 w 2946400"/>
                <a:gd name="connsiteY4" fmla="*/ 708467 h 2717800"/>
                <a:gd name="connsiteX5" fmla="*/ 711200 w 2946400"/>
                <a:gd name="connsiteY5" fmla="*/ 711200 h 2717800"/>
                <a:gd name="connsiteX6" fmla="*/ 0 w 2946400"/>
                <a:gd name="connsiteY6" fmla="*/ 0 h 2717800"/>
                <a:gd name="connsiteX7" fmla="*/ 0 w 2946400"/>
                <a:gd name="connsiteY7" fmla="*/ 1358900 h 2717800"/>
                <a:gd name="connsiteX8" fmla="*/ 1358900 w 2946400"/>
                <a:gd name="connsiteY8" fmla="*/ 271780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46400" h="2717800">
                  <a:moveTo>
                    <a:pt x="1358900" y="2717800"/>
                  </a:moveTo>
                  <a:lnTo>
                    <a:pt x="2946400" y="2717800"/>
                  </a:lnTo>
                  <a:lnTo>
                    <a:pt x="2946400" y="713763"/>
                  </a:lnTo>
                  <a:lnTo>
                    <a:pt x="738309" y="713763"/>
                  </a:lnTo>
                  <a:lnTo>
                    <a:pt x="738309" y="708467"/>
                  </a:lnTo>
                  <a:lnTo>
                    <a:pt x="711200" y="711200"/>
                  </a:lnTo>
                  <a:cubicBezTo>
                    <a:pt x="318415" y="711200"/>
                    <a:pt x="0" y="392785"/>
                    <a:pt x="0" y="0"/>
                  </a:cubicBezTo>
                  <a:lnTo>
                    <a:pt x="0" y="1358900"/>
                  </a:lnTo>
                  <a:cubicBezTo>
                    <a:pt x="0" y="2109400"/>
                    <a:pt x="608400" y="2717800"/>
                    <a:pt x="1358900" y="2717800"/>
                  </a:cubicBezTo>
                  <a:close/>
                </a:path>
              </a:pathLst>
            </a:cu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1" name="íŝḷíḑè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670213" y="5126039"/>
              <a:ext cx="1192333" cy="700087"/>
            </a:xfrm>
            <a:prstGeom prst="rect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iŝlîďe">
              <a:extLst>
                <a:ext uri="{FF2B5EF4-FFF2-40B4-BE49-F238E27FC236}"/>
              </a:extLst>
            </p:cNvPr>
            <p:cNvSpPr/>
            <p:nvPr/>
          </p:nvSpPr>
          <p:spPr>
            <a:xfrm flipV="1">
              <a:off x="4862546" y="4876801"/>
              <a:ext cx="1028803" cy="949325"/>
            </a:xfrm>
            <a:custGeom>
              <a:avLst/>
              <a:gdLst>
                <a:gd name="connsiteX0" fmla="*/ 2946400 w 2946400"/>
                <a:gd name="connsiteY0" fmla="*/ 2717800 h 2717800"/>
                <a:gd name="connsiteX1" fmla="*/ 2946400 w 2946400"/>
                <a:gd name="connsiteY1" fmla="*/ 1358900 h 2717800"/>
                <a:gd name="connsiteX2" fmla="*/ 1587500 w 2946400"/>
                <a:gd name="connsiteY2" fmla="*/ 0 h 2717800"/>
                <a:gd name="connsiteX3" fmla="*/ 0 w 2946400"/>
                <a:gd name="connsiteY3" fmla="*/ 0 h 2717800"/>
                <a:gd name="connsiteX4" fmla="*/ 0 w 2946400"/>
                <a:gd name="connsiteY4" fmla="*/ 2004036 h 2717800"/>
                <a:gd name="connsiteX5" fmla="*/ 2208091 w 2946400"/>
                <a:gd name="connsiteY5" fmla="*/ 2004036 h 2717800"/>
                <a:gd name="connsiteX6" fmla="*/ 2208091 w 2946400"/>
                <a:gd name="connsiteY6" fmla="*/ 2009333 h 2717800"/>
                <a:gd name="connsiteX7" fmla="*/ 2235200 w 2946400"/>
                <a:gd name="connsiteY7" fmla="*/ 2006600 h 2717800"/>
                <a:gd name="connsiteX8" fmla="*/ 2946400 w 2946400"/>
                <a:gd name="connsiteY8" fmla="*/ 271780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46400" h="2717800">
                  <a:moveTo>
                    <a:pt x="2946400" y="2717800"/>
                  </a:moveTo>
                  <a:lnTo>
                    <a:pt x="2946400" y="1358900"/>
                  </a:lnTo>
                  <a:cubicBezTo>
                    <a:pt x="2946400" y="608400"/>
                    <a:pt x="2338000" y="0"/>
                    <a:pt x="1587500" y="0"/>
                  </a:cubicBezTo>
                  <a:lnTo>
                    <a:pt x="0" y="0"/>
                  </a:lnTo>
                  <a:lnTo>
                    <a:pt x="0" y="2004036"/>
                  </a:lnTo>
                  <a:lnTo>
                    <a:pt x="2208091" y="2004036"/>
                  </a:lnTo>
                  <a:lnTo>
                    <a:pt x="2208091" y="2009333"/>
                  </a:lnTo>
                  <a:lnTo>
                    <a:pt x="2235200" y="2006600"/>
                  </a:lnTo>
                  <a:cubicBezTo>
                    <a:pt x="2627985" y="2006600"/>
                    <a:pt x="2946400" y="2325015"/>
                    <a:pt x="2946400" y="2717800"/>
                  </a:cubicBezTo>
                  <a:close/>
                </a:path>
              </a:pathLst>
            </a:cu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íṣḷîḓé">
              <a:extLst>
                <a:ext uri="{FF2B5EF4-FFF2-40B4-BE49-F238E27FC236}"/>
              </a:extLst>
            </p:cNvPr>
            <p:cNvSpPr/>
            <p:nvPr/>
          </p:nvSpPr>
          <p:spPr>
            <a:xfrm flipV="1">
              <a:off x="6345420" y="1260475"/>
              <a:ext cx="1028803" cy="949325"/>
            </a:xfrm>
            <a:custGeom>
              <a:avLst/>
              <a:gdLst>
                <a:gd name="connsiteX0" fmla="*/ 1358900 w 2946400"/>
                <a:gd name="connsiteY0" fmla="*/ 2717800 h 2717800"/>
                <a:gd name="connsiteX1" fmla="*/ 2946400 w 2946400"/>
                <a:gd name="connsiteY1" fmla="*/ 2717800 h 2717800"/>
                <a:gd name="connsiteX2" fmla="*/ 2946400 w 2946400"/>
                <a:gd name="connsiteY2" fmla="*/ 713763 h 2717800"/>
                <a:gd name="connsiteX3" fmla="*/ 738309 w 2946400"/>
                <a:gd name="connsiteY3" fmla="*/ 713763 h 2717800"/>
                <a:gd name="connsiteX4" fmla="*/ 738309 w 2946400"/>
                <a:gd name="connsiteY4" fmla="*/ 708467 h 2717800"/>
                <a:gd name="connsiteX5" fmla="*/ 711200 w 2946400"/>
                <a:gd name="connsiteY5" fmla="*/ 711200 h 2717800"/>
                <a:gd name="connsiteX6" fmla="*/ 0 w 2946400"/>
                <a:gd name="connsiteY6" fmla="*/ 0 h 2717800"/>
                <a:gd name="connsiteX7" fmla="*/ 0 w 2946400"/>
                <a:gd name="connsiteY7" fmla="*/ 1358900 h 2717800"/>
                <a:gd name="connsiteX8" fmla="*/ 1358900 w 2946400"/>
                <a:gd name="connsiteY8" fmla="*/ 271780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46400" h="2717800">
                  <a:moveTo>
                    <a:pt x="1358900" y="2717800"/>
                  </a:moveTo>
                  <a:lnTo>
                    <a:pt x="2946400" y="2717800"/>
                  </a:lnTo>
                  <a:lnTo>
                    <a:pt x="2946400" y="713763"/>
                  </a:lnTo>
                  <a:lnTo>
                    <a:pt x="738309" y="713763"/>
                  </a:lnTo>
                  <a:lnTo>
                    <a:pt x="738309" y="708467"/>
                  </a:lnTo>
                  <a:lnTo>
                    <a:pt x="711200" y="711200"/>
                  </a:lnTo>
                  <a:cubicBezTo>
                    <a:pt x="318415" y="711200"/>
                    <a:pt x="0" y="392785"/>
                    <a:pt x="0" y="0"/>
                  </a:cubicBezTo>
                  <a:lnTo>
                    <a:pt x="0" y="1358900"/>
                  </a:lnTo>
                  <a:cubicBezTo>
                    <a:pt x="0" y="2109400"/>
                    <a:pt x="608400" y="2717800"/>
                    <a:pt x="1358900" y="2717800"/>
                  </a:cubicBezTo>
                  <a:close/>
                </a:path>
              </a:pathLst>
            </a:custGeom>
            <a:solidFill>
              <a:srgbClr val="264773">
                <a:alpha val="46000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ïşlïḍe">
              <a:extLst>
                <a:ext uri="{FF2B5EF4-FFF2-40B4-BE49-F238E27FC236}"/>
              </a:extLst>
            </p:cNvPr>
            <p:cNvSpPr/>
            <p:nvPr/>
          </p:nvSpPr>
          <p:spPr>
            <a:xfrm flipV="1">
              <a:off x="8356983" y="1011238"/>
              <a:ext cx="1030391" cy="949325"/>
            </a:xfrm>
            <a:custGeom>
              <a:avLst/>
              <a:gdLst>
                <a:gd name="connsiteX0" fmla="*/ 2946400 w 2946400"/>
                <a:gd name="connsiteY0" fmla="*/ 2717800 h 2717800"/>
                <a:gd name="connsiteX1" fmla="*/ 2946400 w 2946400"/>
                <a:gd name="connsiteY1" fmla="*/ 1358900 h 2717800"/>
                <a:gd name="connsiteX2" fmla="*/ 1587500 w 2946400"/>
                <a:gd name="connsiteY2" fmla="*/ 0 h 2717800"/>
                <a:gd name="connsiteX3" fmla="*/ 0 w 2946400"/>
                <a:gd name="connsiteY3" fmla="*/ 0 h 2717800"/>
                <a:gd name="connsiteX4" fmla="*/ 0 w 2946400"/>
                <a:gd name="connsiteY4" fmla="*/ 2004036 h 2717800"/>
                <a:gd name="connsiteX5" fmla="*/ 2208091 w 2946400"/>
                <a:gd name="connsiteY5" fmla="*/ 2004036 h 2717800"/>
                <a:gd name="connsiteX6" fmla="*/ 2208091 w 2946400"/>
                <a:gd name="connsiteY6" fmla="*/ 2009333 h 2717800"/>
                <a:gd name="connsiteX7" fmla="*/ 2235200 w 2946400"/>
                <a:gd name="connsiteY7" fmla="*/ 2006600 h 2717800"/>
                <a:gd name="connsiteX8" fmla="*/ 2946400 w 2946400"/>
                <a:gd name="connsiteY8" fmla="*/ 271780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46400" h="2717800">
                  <a:moveTo>
                    <a:pt x="2946400" y="2717800"/>
                  </a:moveTo>
                  <a:lnTo>
                    <a:pt x="2946400" y="1358900"/>
                  </a:lnTo>
                  <a:cubicBezTo>
                    <a:pt x="2946400" y="608400"/>
                    <a:pt x="2338000" y="0"/>
                    <a:pt x="1587500" y="0"/>
                  </a:cubicBezTo>
                  <a:lnTo>
                    <a:pt x="0" y="0"/>
                  </a:lnTo>
                  <a:lnTo>
                    <a:pt x="0" y="2004036"/>
                  </a:lnTo>
                  <a:lnTo>
                    <a:pt x="2208091" y="2004036"/>
                  </a:lnTo>
                  <a:lnTo>
                    <a:pt x="2208091" y="2009333"/>
                  </a:lnTo>
                  <a:lnTo>
                    <a:pt x="2235200" y="2006600"/>
                  </a:lnTo>
                  <a:cubicBezTo>
                    <a:pt x="2627985" y="2006600"/>
                    <a:pt x="2946400" y="2325015"/>
                    <a:pt x="2946400" y="2717800"/>
                  </a:cubicBezTo>
                  <a:close/>
                </a:path>
              </a:pathLst>
            </a:custGeom>
            <a:solidFill>
              <a:srgbClr val="264773">
                <a:alpha val="46000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ïŝļîde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7375809" y="1260475"/>
              <a:ext cx="981173" cy="700088"/>
            </a:xfrm>
            <a:prstGeom prst="rect">
              <a:avLst/>
            </a:prstGeom>
            <a:solidFill>
              <a:srgbClr val="264773">
                <a:alpha val="46000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íS1iḋe">
              <a:extLst>
                <a:ext uri="{FF2B5EF4-FFF2-40B4-BE49-F238E27FC236}"/>
              </a:extLst>
            </p:cNvPr>
            <p:cNvSpPr/>
            <p:nvPr/>
          </p:nvSpPr>
          <p:spPr>
            <a:xfrm flipV="1">
              <a:off x="3957580" y="3865564"/>
              <a:ext cx="1028803" cy="949325"/>
            </a:xfrm>
            <a:custGeom>
              <a:avLst/>
              <a:gdLst>
                <a:gd name="connsiteX0" fmla="*/ 1358900 w 2946400"/>
                <a:gd name="connsiteY0" fmla="*/ 2717800 h 2717800"/>
                <a:gd name="connsiteX1" fmla="*/ 2946400 w 2946400"/>
                <a:gd name="connsiteY1" fmla="*/ 2717800 h 2717800"/>
                <a:gd name="connsiteX2" fmla="*/ 2946400 w 2946400"/>
                <a:gd name="connsiteY2" fmla="*/ 713763 h 2717800"/>
                <a:gd name="connsiteX3" fmla="*/ 738309 w 2946400"/>
                <a:gd name="connsiteY3" fmla="*/ 713763 h 2717800"/>
                <a:gd name="connsiteX4" fmla="*/ 738309 w 2946400"/>
                <a:gd name="connsiteY4" fmla="*/ 708467 h 2717800"/>
                <a:gd name="connsiteX5" fmla="*/ 711200 w 2946400"/>
                <a:gd name="connsiteY5" fmla="*/ 711200 h 2717800"/>
                <a:gd name="connsiteX6" fmla="*/ 0 w 2946400"/>
                <a:gd name="connsiteY6" fmla="*/ 0 h 2717800"/>
                <a:gd name="connsiteX7" fmla="*/ 0 w 2946400"/>
                <a:gd name="connsiteY7" fmla="*/ 1358900 h 2717800"/>
                <a:gd name="connsiteX8" fmla="*/ 1358900 w 2946400"/>
                <a:gd name="connsiteY8" fmla="*/ 271780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46400" h="2717800">
                  <a:moveTo>
                    <a:pt x="1358900" y="2717800"/>
                  </a:moveTo>
                  <a:lnTo>
                    <a:pt x="2946400" y="2717800"/>
                  </a:lnTo>
                  <a:lnTo>
                    <a:pt x="2946400" y="713763"/>
                  </a:lnTo>
                  <a:lnTo>
                    <a:pt x="738309" y="713763"/>
                  </a:lnTo>
                  <a:lnTo>
                    <a:pt x="738309" y="708467"/>
                  </a:lnTo>
                  <a:lnTo>
                    <a:pt x="711200" y="711200"/>
                  </a:lnTo>
                  <a:cubicBezTo>
                    <a:pt x="318415" y="711200"/>
                    <a:pt x="0" y="392785"/>
                    <a:pt x="0" y="0"/>
                  </a:cubicBezTo>
                  <a:lnTo>
                    <a:pt x="0" y="1358900"/>
                  </a:lnTo>
                  <a:cubicBezTo>
                    <a:pt x="0" y="2109400"/>
                    <a:pt x="608400" y="2717800"/>
                    <a:pt x="1358900" y="2717800"/>
                  </a:cubicBezTo>
                  <a:close/>
                </a:path>
              </a:pathLst>
            </a:custGeom>
            <a:solidFill>
              <a:srgbClr val="64195C">
                <a:alpha val="49000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ïṩ1íḓè">
              <a:extLst>
                <a:ext uri="{FF2B5EF4-FFF2-40B4-BE49-F238E27FC236}"/>
              </a:extLst>
            </p:cNvPr>
            <p:cNvSpPr/>
            <p:nvPr/>
          </p:nvSpPr>
          <p:spPr>
            <a:xfrm flipV="1">
              <a:off x="6013598" y="3616325"/>
              <a:ext cx="1030391" cy="949325"/>
            </a:xfrm>
            <a:custGeom>
              <a:avLst/>
              <a:gdLst>
                <a:gd name="connsiteX0" fmla="*/ 2946400 w 2946400"/>
                <a:gd name="connsiteY0" fmla="*/ 2717800 h 2717800"/>
                <a:gd name="connsiteX1" fmla="*/ 2946400 w 2946400"/>
                <a:gd name="connsiteY1" fmla="*/ 1358900 h 2717800"/>
                <a:gd name="connsiteX2" fmla="*/ 1587500 w 2946400"/>
                <a:gd name="connsiteY2" fmla="*/ 0 h 2717800"/>
                <a:gd name="connsiteX3" fmla="*/ 0 w 2946400"/>
                <a:gd name="connsiteY3" fmla="*/ 0 h 2717800"/>
                <a:gd name="connsiteX4" fmla="*/ 0 w 2946400"/>
                <a:gd name="connsiteY4" fmla="*/ 2004036 h 2717800"/>
                <a:gd name="connsiteX5" fmla="*/ 2208091 w 2946400"/>
                <a:gd name="connsiteY5" fmla="*/ 2004036 h 2717800"/>
                <a:gd name="connsiteX6" fmla="*/ 2208091 w 2946400"/>
                <a:gd name="connsiteY6" fmla="*/ 2009333 h 2717800"/>
                <a:gd name="connsiteX7" fmla="*/ 2235200 w 2946400"/>
                <a:gd name="connsiteY7" fmla="*/ 2006600 h 2717800"/>
                <a:gd name="connsiteX8" fmla="*/ 2946400 w 2946400"/>
                <a:gd name="connsiteY8" fmla="*/ 271780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46400" h="2717800">
                  <a:moveTo>
                    <a:pt x="2946400" y="2717800"/>
                  </a:moveTo>
                  <a:lnTo>
                    <a:pt x="2946400" y="1358900"/>
                  </a:lnTo>
                  <a:cubicBezTo>
                    <a:pt x="2946400" y="608400"/>
                    <a:pt x="2338000" y="0"/>
                    <a:pt x="1587500" y="0"/>
                  </a:cubicBezTo>
                  <a:lnTo>
                    <a:pt x="0" y="0"/>
                  </a:lnTo>
                  <a:lnTo>
                    <a:pt x="0" y="2004036"/>
                  </a:lnTo>
                  <a:lnTo>
                    <a:pt x="2208091" y="2004036"/>
                  </a:lnTo>
                  <a:lnTo>
                    <a:pt x="2208091" y="2009333"/>
                  </a:lnTo>
                  <a:lnTo>
                    <a:pt x="2235200" y="2006600"/>
                  </a:lnTo>
                  <a:cubicBezTo>
                    <a:pt x="2627985" y="2006600"/>
                    <a:pt x="2946400" y="2325015"/>
                    <a:pt x="2946400" y="2717800"/>
                  </a:cubicBezTo>
                  <a:close/>
                </a:path>
              </a:pathLst>
            </a:custGeom>
            <a:solidFill>
              <a:srgbClr val="64195C">
                <a:alpha val="49000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ïsḻîdê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4986383" y="3865564"/>
              <a:ext cx="1027215" cy="700087"/>
            </a:xfrm>
            <a:prstGeom prst="rect">
              <a:avLst/>
            </a:prstGeom>
            <a:solidFill>
              <a:srgbClr val="64195C">
                <a:alpha val="49000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íşľïḑê">
              <a:extLst>
                <a:ext uri="{FF2B5EF4-FFF2-40B4-BE49-F238E27FC236}"/>
              </a:extLst>
            </p:cNvPr>
            <p:cNvSpPr/>
            <p:nvPr/>
          </p:nvSpPr>
          <p:spPr bwMode="auto">
            <a:xfrm>
              <a:off x="6658188" y="1349375"/>
              <a:ext cx="514402" cy="514350"/>
            </a:xfrm>
            <a:custGeom>
              <a:avLst/>
              <a:gdLst>
                <a:gd name="T0" fmla="*/ 6827 w 6827"/>
                <a:gd name="T1" fmla="*/ 910 h 6827"/>
                <a:gd name="T2" fmla="*/ 5916 w 6827"/>
                <a:gd name="T3" fmla="*/ 0 h 6827"/>
                <a:gd name="T4" fmla="*/ 5006 w 6827"/>
                <a:gd name="T5" fmla="*/ 910 h 6827"/>
                <a:gd name="T6" fmla="*/ 5796 w 6827"/>
                <a:gd name="T7" fmla="*/ 1812 h 6827"/>
                <a:gd name="T8" fmla="*/ 4892 w 6827"/>
                <a:gd name="T9" fmla="*/ 2617 h 6827"/>
                <a:gd name="T10" fmla="*/ 1934 w 6827"/>
                <a:gd name="T11" fmla="*/ 2617 h 6827"/>
                <a:gd name="T12" fmla="*/ 796 w 6827"/>
                <a:gd name="T13" fmla="*/ 3755 h 6827"/>
                <a:gd name="T14" fmla="*/ 796 w 6827"/>
                <a:gd name="T15" fmla="*/ 5014 h 6827"/>
                <a:gd name="T16" fmla="*/ 0 w 6827"/>
                <a:gd name="T17" fmla="*/ 5916 h 6827"/>
                <a:gd name="T18" fmla="*/ 910 w 6827"/>
                <a:gd name="T19" fmla="*/ 6827 h 6827"/>
                <a:gd name="T20" fmla="*/ 1820 w 6827"/>
                <a:gd name="T21" fmla="*/ 5916 h 6827"/>
                <a:gd name="T22" fmla="*/ 1024 w 6827"/>
                <a:gd name="T23" fmla="*/ 5014 h 6827"/>
                <a:gd name="T24" fmla="*/ 1024 w 6827"/>
                <a:gd name="T25" fmla="*/ 3755 h 6827"/>
                <a:gd name="T26" fmla="*/ 1934 w 6827"/>
                <a:gd name="T27" fmla="*/ 2844 h 6827"/>
                <a:gd name="T28" fmla="*/ 3757 w 6827"/>
                <a:gd name="T29" fmla="*/ 2844 h 6827"/>
                <a:gd name="T30" fmla="*/ 3300 w 6827"/>
                <a:gd name="T31" fmla="*/ 3755 h 6827"/>
                <a:gd name="T32" fmla="*/ 3300 w 6827"/>
                <a:gd name="T33" fmla="*/ 5014 h 6827"/>
                <a:gd name="T34" fmla="*/ 2503 w 6827"/>
                <a:gd name="T35" fmla="*/ 5916 h 6827"/>
                <a:gd name="T36" fmla="*/ 3413 w 6827"/>
                <a:gd name="T37" fmla="*/ 6827 h 6827"/>
                <a:gd name="T38" fmla="*/ 4324 w 6827"/>
                <a:gd name="T39" fmla="*/ 5916 h 6827"/>
                <a:gd name="T40" fmla="*/ 3527 w 6827"/>
                <a:gd name="T41" fmla="*/ 5014 h 6827"/>
                <a:gd name="T42" fmla="*/ 3527 w 6827"/>
                <a:gd name="T43" fmla="*/ 3755 h 6827"/>
                <a:gd name="T44" fmla="*/ 4437 w 6827"/>
                <a:gd name="T45" fmla="*/ 2844 h 6827"/>
                <a:gd name="T46" fmla="*/ 4892 w 6827"/>
                <a:gd name="T47" fmla="*/ 2844 h 6827"/>
                <a:gd name="T48" fmla="*/ 6025 w 6827"/>
                <a:gd name="T49" fmla="*/ 1814 h 6827"/>
                <a:gd name="T50" fmla="*/ 6827 w 6827"/>
                <a:gd name="T51" fmla="*/ 910 h 6827"/>
                <a:gd name="T52" fmla="*/ 1593 w 6827"/>
                <a:gd name="T53" fmla="*/ 5916 h 6827"/>
                <a:gd name="T54" fmla="*/ 910 w 6827"/>
                <a:gd name="T55" fmla="*/ 6599 h 6827"/>
                <a:gd name="T56" fmla="*/ 228 w 6827"/>
                <a:gd name="T57" fmla="*/ 5916 h 6827"/>
                <a:gd name="T58" fmla="*/ 910 w 6827"/>
                <a:gd name="T59" fmla="*/ 5234 h 6827"/>
                <a:gd name="T60" fmla="*/ 1593 w 6827"/>
                <a:gd name="T61" fmla="*/ 5916 h 6827"/>
                <a:gd name="T62" fmla="*/ 4096 w 6827"/>
                <a:gd name="T63" fmla="*/ 5916 h 6827"/>
                <a:gd name="T64" fmla="*/ 3413 w 6827"/>
                <a:gd name="T65" fmla="*/ 6599 h 6827"/>
                <a:gd name="T66" fmla="*/ 2731 w 6827"/>
                <a:gd name="T67" fmla="*/ 5916 h 6827"/>
                <a:gd name="T68" fmla="*/ 3413 w 6827"/>
                <a:gd name="T69" fmla="*/ 5234 h 6827"/>
                <a:gd name="T70" fmla="*/ 4096 w 6827"/>
                <a:gd name="T71" fmla="*/ 5916 h 6827"/>
                <a:gd name="T72" fmla="*/ 5916 w 6827"/>
                <a:gd name="T73" fmla="*/ 1593 h 6827"/>
                <a:gd name="T74" fmla="*/ 5234 w 6827"/>
                <a:gd name="T75" fmla="*/ 910 h 6827"/>
                <a:gd name="T76" fmla="*/ 5916 w 6827"/>
                <a:gd name="T77" fmla="*/ 228 h 6827"/>
                <a:gd name="T78" fmla="*/ 6599 w 6827"/>
                <a:gd name="T79" fmla="*/ 910 h 6827"/>
                <a:gd name="T80" fmla="*/ 5916 w 6827"/>
                <a:gd name="T81" fmla="*/ 1593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27" h="6827">
                  <a:moveTo>
                    <a:pt x="6827" y="910"/>
                  </a:moveTo>
                  <a:cubicBezTo>
                    <a:pt x="6827" y="410"/>
                    <a:pt x="6417" y="0"/>
                    <a:pt x="5916" y="0"/>
                  </a:cubicBezTo>
                  <a:cubicBezTo>
                    <a:pt x="5416" y="0"/>
                    <a:pt x="5006" y="410"/>
                    <a:pt x="5006" y="910"/>
                  </a:cubicBezTo>
                  <a:cubicBezTo>
                    <a:pt x="5006" y="1370"/>
                    <a:pt x="5352" y="1753"/>
                    <a:pt x="5796" y="1812"/>
                  </a:cubicBezTo>
                  <a:cubicBezTo>
                    <a:pt x="5744" y="2264"/>
                    <a:pt x="5357" y="2617"/>
                    <a:pt x="4892" y="2617"/>
                  </a:cubicBezTo>
                  <a:lnTo>
                    <a:pt x="1934" y="2617"/>
                  </a:lnTo>
                  <a:cubicBezTo>
                    <a:pt x="1308" y="2617"/>
                    <a:pt x="796" y="3129"/>
                    <a:pt x="796" y="3755"/>
                  </a:cubicBezTo>
                  <a:lnTo>
                    <a:pt x="796" y="5014"/>
                  </a:lnTo>
                  <a:cubicBezTo>
                    <a:pt x="349" y="5070"/>
                    <a:pt x="0" y="5454"/>
                    <a:pt x="0" y="5916"/>
                  </a:cubicBezTo>
                  <a:cubicBezTo>
                    <a:pt x="0" y="6417"/>
                    <a:pt x="410" y="6827"/>
                    <a:pt x="910" y="6827"/>
                  </a:cubicBezTo>
                  <a:cubicBezTo>
                    <a:pt x="1411" y="6827"/>
                    <a:pt x="1820" y="6417"/>
                    <a:pt x="1820" y="5916"/>
                  </a:cubicBezTo>
                  <a:cubicBezTo>
                    <a:pt x="1820" y="5454"/>
                    <a:pt x="1471" y="5070"/>
                    <a:pt x="1024" y="5014"/>
                  </a:cubicBezTo>
                  <a:lnTo>
                    <a:pt x="1024" y="3755"/>
                  </a:lnTo>
                  <a:cubicBezTo>
                    <a:pt x="1024" y="3254"/>
                    <a:pt x="1434" y="2844"/>
                    <a:pt x="1934" y="2844"/>
                  </a:cubicBezTo>
                  <a:lnTo>
                    <a:pt x="3757" y="2844"/>
                  </a:lnTo>
                  <a:cubicBezTo>
                    <a:pt x="3480" y="3052"/>
                    <a:pt x="3300" y="3384"/>
                    <a:pt x="3300" y="3755"/>
                  </a:cubicBezTo>
                  <a:lnTo>
                    <a:pt x="3300" y="5014"/>
                  </a:lnTo>
                  <a:cubicBezTo>
                    <a:pt x="2852" y="5070"/>
                    <a:pt x="2503" y="5454"/>
                    <a:pt x="2503" y="5916"/>
                  </a:cubicBezTo>
                  <a:cubicBezTo>
                    <a:pt x="2503" y="6417"/>
                    <a:pt x="2913" y="6827"/>
                    <a:pt x="3413" y="6827"/>
                  </a:cubicBezTo>
                  <a:cubicBezTo>
                    <a:pt x="3914" y="6827"/>
                    <a:pt x="4324" y="6417"/>
                    <a:pt x="4324" y="5916"/>
                  </a:cubicBezTo>
                  <a:cubicBezTo>
                    <a:pt x="4324" y="5454"/>
                    <a:pt x="3975" y="5070"/>
                    <a:pt x="3527" y="5014"/>
                  </a:cubicBezTo>
                  <a:lnTo>
                    <a:pt x="3527" y="3755"/>
                  </a:lnTo>
                  <a:cubicBezTo>
                    <a:pt x="3527" y="3254"/>
                    <a:pt x="3937" y="2844"/>
                    <a:pt x="4437" y="2844"/>
                  </a:cubicBezTo>
                  <a:lnTo>
                    <a:pt x="4892" y="2844"/>
                  </a:lnTo>
                  <a:cubicBezTo>
                    <a:pt x="5482" y="2844"/>
                    <a:pt x="5971" y="2390"/>
                    <a:pt x="6025" y="1814"/>
                  </a:cubicBezTo>
                  <a:cubicBezTo>
                    <a:pt x="6475" y="1760"/>
                    <a:pt x="6827" y="1374"/>
                    <a:pt x="6827" y="910"/>
                  </a:cubicBezTo>
                  <a:close/>
                  <a:moveTo>
                    <a:pt x="1593" y="5916"/>
                  </a:moveTo>
                  <a:cubicBezTo>
                    <a:pt x="1593" y="6292"/>
                    <a:pt x="1286" y="6599"/>
                    <a:pt x="910" y="6599"/>
                  </a:cubicBezTo>
                  <a:cubicBezTo>
                    <a:pt x="535" y="6599"/>
                    <a:pt x="228" y="6292"/>
                    <a:pt x="228" y="5916"/>
                  </a:cubicBezTo>
                  <a:cubicBezTo>
                    <a:pt x="228" y="5541"/>
                    <a:pt x="535" y="5234"/>
                    <a:pt x="910" y="5234"/>
                  </a:cubicBezTo>
                  <a:cubicBezTo>
                    <a:pt x="1286" y="5234"/>
                    <a:pt x="1593" y="5541"/>
                    <a:pt x="1593" y="5916"/>
                  </a:cubicBezTo>
                  <a:close/>
                  <a:moveTo>
                    <a:pt x="4096" y="5916"/>
                  </a:moveTo>
                  <a:cubicBezTo>
                    <a:pt x="4096" y="6292"/>
                    <a:pt x="3789" y="6599"/>
                    <a:pt x="3413" y="6599"/>
                  </a:cubicBezTo>
                  <a:cubicBezTo>
                    <a:pt x="3038" y="6599"/>
                    <a:pt x="2731" y="6292"/>
                    <a:pt x="2731" y="5916"/>
                  </a:cubicBezTo>
                  <a:cubicBezTo>
                    <a:pt x="2731" y="5541"/>
                    <a:pt x="3038" y="5234"/>
                    <a:pt x="3413" y="5234"/>
                  </a:cubicBezTo>
                  <a:cubicBezTo>
                    <a:pt x="3789" y="5234"/>
                    <a:pt x="4096" y="5541"/>
                    <a:pt x="4096" y="5916"/>
                  </a:cubicBezTo>
                  <a:close/>
                  <a:moveTo>
                    <a:pt x="5916" y="1593"/>
                  </a:moveTo>
                  <a:cubicBezTo>
                    <a:pt x="5541" y="1593"/>
                    <a:pt x="5234" y="1286"/>
                    <a:pt x="5234" y="910"/>
                  </a:cubicBezTo>
                  <a:cubicBezTo>
                    <a:pt x="5234" y="535"/>
                    <a:pt x="5541" y="228"/>
                    <a:pt x="5916" y="228"/>
                  </a:cubicBezTo>
                  <a:cubicBezTo>
                    <a:pt x="6292" y="228"/>
                    <a:pt x="6599" y="535"/>
                    <a:pt x="6599" y="910"/>
                  </a:cubicBezTo>
                  <a:cubicBezTo>
                    <a:pt x="6599" y="1286"/>
                    <a:pt x="6292" y="1593"/>
                    <a:pt x="5916" y="15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0" name="iślîḍê">
              <a:extLst>
                <a:ext uri="{FF2B5EF4-FFF2-40B4-BE49-F238E27FC236}"/>
              </a:extLst>
            </p:cNvPr>
            <p:cNvSpPr/>
            <p:nvPr/>
          </p:nvSpPr>
          <p:spPr bwMode="auto">
            <a:xfrm>
              <a:off x="5126097" y="5203826"/>
              <a:ext cx="481060" cy="479425"/>
            </a:xfrm>
            <a:custGeom>
              <a:avLst/>
              <a:gdLst>
                <a:gd name="connsiteX0" fmla="*/ 86413 w 591547"/>
                <a:gd name="connsiteY0" fmla="*/ 515758 h 590770"/>
                <a:gd name="connsiteX1" fmla="*/ 171919 w 591547"/>
                <a:gd name="connsiteY1" fmla="*/ 515758 h 590770"/>
                <a:gd name="connsiteX2" fmla="*/ 171919 w 591547"/>
                <a:gd name="connsiteY2" fmla="*/ 537523 h 590770"/>
                <a:gd name="connsiteX3" fmla="*/ 86413 w 591547"/>
                <a:gd name="connsiteY3" fmla="*/ 537523 h 590770"/>
                <a:gd name="connsiteX4" fmla="*/ 86413 w 591547"/>
                <a:gd name="connsiteY4" fmla="*/ 461733 h 590770"/>
                <a:gd name="connsiteX5" fmla="*/ 171919 w 591547"/>
                <a:gd name="connsiteY5" fmla="*/ 461733 h 590770"/>
                <a:gd name="connsiteX6" fmla="*/ 171919 w 591547"/>
                <a:gd name="connsiteY6" fmla="*/ 483498 h 590770"/>
                <a:gd name="connsiteX7" fmla="*/ 86413 w 591547"/>
                <a:gd name="connsiteY7" fmla="*/ 483498 h 590770"/>
                <a:gd name="connsiteX8" fmla="*/ 86413 w 591547"/>
                <a:gd name="connsiteY8" fmla="*/ 408616 h 590770"/>
                <a:gd name="connsiteX9" fmla="*/ 171919 w 591547"/>
                <a:gd name="connsiteY9" fmla="*/ 408616 h 590770"/>
                <a:gd name="connsiteX10" fmla="*/ 171919 w 591547"/>
                <a:gd name="connsiteY10" fmla="*/ 429474 h 590770"/>
                <a:gd name="connsiteX11" fmla="*/ 86413 w 591547"/>
                <a:gd name="connsiteY11" fmla="*/ 429474 h 590770"/>
                <a:gd name="connsiteX12" fmla="*/ 204177 w 591547"/>
                <a:gd name="connsiteY12" fmla="*/ 357041 h 590770"/>
                <a:gd name="connsiteX13" fmla="*/ 204177 w 591547"/>
                <a:gd name="connsiteY13" fmla="*/ 569815 h 590770"/>
                <a:gd name="connsiteX14" fmla="*/ 333300 w 591547"/>
                <a:gd name="connsiteY14" fmla="*/ 569815 h 590770"/>
                <a:gd name="connsiteX15" fmla="*/ 333300 w 591547"/>
                <a:gd name="connsiteY15" fmla="*/ 382026 h 590770"/>
                <a:gd name="connsiteX16" fmla="*/ 183194 w 591547"/>
                <a:gd name="connsiteY16" fmla="*/ 357041 h 590770"/>
                <a:gd name="connsiteX17" fmla="*/ 75053 w 591547"/>
                <a:gd name="connsiteY17" fmla="*/ 382026 h 590770"/>
                <a:gd name="connsiteX18" fmla="*/ 75053 w 591547"/>
                <a:gd name="connsiteY18" fmla="*/ 569815 h 590770"/>
                <a:gd name="connsiteX19" fmla="*/ 183194 w 591547"/>
                <a:gd name="connsiteY19" fmla="*/ 569815 h 590770"/>
                <a:gd name="connsiteX20" fmla="*/ 247709 w 591547"/>
                <a:gd name="connsiteY20" fmla="*/ 311838 h 590770"/>
                <a:gd name="connsiteX21" fmla="*/ 322851 w 591547"/>
                <a:gd name="connsiteY21" fmla="*/ 311838 h 590770"/>
                <a:gd name="connsiteX22" fmla="*/ 322851 w 591547"/>
                <a:gd name="connsiteY22" fmla="*/ 332826 h 590770"/>
                <a:gd name="connsiteX23" fmla="*/ 247709 w 591547"/>
                <a:gd name="connsiteY23" fmla="*/ 332826 h 590770"/>
                <a:gd name="connsiteX24" fmla="*/ 247709 w 591547"/>
                <a:gd name="connsiteY24" fmla="*/ 257944 h 590770"/>
                <a:gd name="connsiteX25" fmla="*/ 322851 w 591547"/>
                <a:gd name="connsiteY25" fmla="*/ 257944 h 590770"/>
                <a:gd name="connsiteX26" fmla="*/ 322851 w 591547"/>
                <a:gd name="connsiteY26" fmla="*/ 279580 h 590770"/>
                <a:gd name="connsiteX27" fmla="*/ 247709 w 591547"/>
                <a:gd name="connsiteY27" fmla="*/ 279580 h 590770"/>
                <a:gd name="connsiteX28" fmla="*/ 247709 w 591547"/>
                <a:gd name="connsiteY28" fmla="*/ 203919 h 590770"/>
                <a:gd name="connsiteX29" fmla="*/ 322851 w 591547"/>
                <a:gd name="connsiteY29" fmla="*/ 203919 h 590770"/>
                <a:gd name="connsiteX30" fmla="*/ 322851 w 591547"/>
                <a:gd name="connsiteY30" fmla="*/ 225684 h 590770"/>
                <a:gd name="connsiteX31" fmla="*/ 247709 w 591547"/>
                <a:gd name="connsiteY31" fmla="*/ 225684 h 590770"/>
                <a:gd name="connsiteX32" fmla="*/ 247709 w 591547"/>
                <a:gd name="connsiteY32" fmla="*/ 150672 h 590770"/>
                <a:gd name="connsiteX33" fmla="*/ 322851 w 591547"/>
                <a:gd name="connsiteY33" fmla="*/ 150672 h 590770"/>
                <a:gd name="connsiteX34" fmla="*/ 322851 w 591547"/>
                <a:gd name="connsiteY34" fmla="*/ 171660 h 590770"/>
                <a:gd name="connsiteX35" fmla="*/ 247709 w 591547"/>
                <a:gd name="connsiteY35" fmla="*/ 171660 h 590770"/>
                <a:gd name="connsiteX36" fmla="*/ 355090 w 591547"/>
                <a:gd name="connsiteY36" fmla="*/ 102357 h 590770"/>
                <a:gd name="connsiteX37" fmla="*/ 355090 w 591547"/>
                <a:gd name="connsiteY37" fmla="*/ 373160 h 590770"/>
                <a:gd name="connsiteX38" fmla="*/ 355090 w 591547"/>
                <a:gd name="connsiteY38" fmla="*/ 376384 h 590770"/>
                <a:gd name="connsiteX39" fmla="*/ 355090 w 591547"/>
                <a:gd name="connsiteY39" fmla="*/ 569815 h 590770"/>
                <a:gd name="connsiteX40" fmla="*/ 484213 w 591547"/>
                <a:gd name="connsiteY40" fmla="*/ 569815 h 590770"/>
                <a:gd name="connsiteX41" fmla="*/ 484213 w 591547"/>
                <a:gd name="connsiteY41" fmla="*/ 154744 h 590770"/>
                <a:gd name="connsiteX42" fmla="*/ 333300 w 591547"/>
                <a:gd name="connsiteY42" fmla="*/ 99939 h 590770"/>
                <a:gd name="connsiteX43" fmla="*/ 236458 w 591547"/>
                <a:gd name="connsiteY43" fmla="*/ 125730 h 590770"/>
                <a:gd name="connsiteX44" fmla="*/ 236458 w 591547"/>
                <a:gd name="connsiteY44" fmla="*/ 341728 h 590770"/>
                <a:gd name="connsiteX45" fmla="*/ 333300 w 591547"/>
                <a:gd name="connsiteY45" fmla="*/ 360265 h 590770"/>
                <a:gd name="connsiteX46" fmla="*/ 397862 w 591547"/>
                <a:gd name="connsiteY46" fmla="*/ 21761 h 590770"/>
                <a:gd name="connsiteX47" fmla="*/ 387371 w 591547"/>
                <a:gd name="connsiteY47" fmla="*/ 32238 h 590770"/>
                <a:gd name="connsiteX48" fmla="*/ 397862 w 591547"/>
                <a:gd name="connsiteY48" fmla="*/ 42716 h 590770"/>
                <a:gd name="connsiteX49" fmla="*/ 409160 w 591547"/>
                <a:gd name="connsiteY49" fmla="*/ 32238 h 590770"/>
                <a:gd name="connsiteX50" fmla="*/ 397862 w 591547"/>
                <a:gd name="connsiteY50" fmla="*/ 21761 h 590770"/>
                <a:gd name="connsiteX51" fmla="*/ 397862 w 591547"/>
                <a:gd name="connsiteY51" fmla="*/ 0 h 590770"/>
                <a:gd name="connsiteX52" fmla="*/ 430143 w 591547"/>
                <a:gd name="connsiteY52" fmla="*/ 32238 h 590770"/>
                <a:gd name="connsiteX53" fmla="*/ 409160 w 591547"/>
                <a:gd name="connsiteY53" fmla="*/ 62865 h 590770"/>
                <a:gd name="connsiteX54" fmla="*/ 409160 w 591547"/>
                <a:gd name="connsiteY54" fmla="*/ 100745 h 590770"/>
                <a:gd name="connsiteX55" fmla="*/ 498740 w 591547"/>
                <a:gd name="connsiteY55" fmla="*/ 137819 h 590770"/>
                <a:gd name="connsiteX56" fmla="*/ 506003 w 591547"/>
                <a:gd name="connsiteY56" fmla="*/ 147491 h 590770"/>
                <a:gd name="connsiteX57" fmla="*/ 506003 w 591547"/>
                <a:gd name="connsiteY57" fmla="*/ 569815 h 590770"/>
                <a:gd name="connsiteX58" fmla="*/ 591547 w 591547"/>
                <a:gd name="connsiteY58" fmla="*/ 569815 h 590770"/>
                <a:gd name="connsiteX59" fmla="*/ 591547 w 591547"/>
                <a:gd name="connsiteY59" fmla="*/ 590770 h 590770"/>
                <a:gd name="connsiteX60" fmla="*/ 494705 w 591547"/>
                <a:gd name="connsiteY60" fmla="*/ 590770 h 590770"/>
                <a:gd name="connsiteX61" fmla="*/ 344598 w 591547"/>
                <a:gd name="connsiteY61" fmla="*/ 590770 h 590770"/>
                <a:gd name="connsiteX62" fmla="*/ 193685 w 591547"/>
                <a:gd name="connsiteY62" fmla="*/ 590770 h 590770"/>
                <a:gd name="connsiteX63" fmla="*/ 64562 w 591547"/>
                <a:gd name="connsiteY63" fmla="*/ 590770 h 590770"/>
                <a:gd name="connsiteX64" fmla="*/ 0 w 591547"/>
                <a:gd name="connsiteY64" fmla="*/ 590770 h 590770"/>
                <a:gd name="connsiteX65" fmla="*/ 0 w 591547"/>
                <a:gd name="connsiteY65" fmla="*/ 569815 h 590770"/>
                <a:gd name="connsiteX66" fmla="*/ 54070 w 591547"/>
                <a:gd name="connsiteY66" fmla="*/ 569815 h 590770"/>
                <a:gd name="connsiteX67" fmla="*/ 54070 w 591547"/>
                <a:gd name="connsiteY67" fmla="*/ 373160 h 590770"/>
                <a:gd name="connsiteX68" fmla="*/ 62141 w 591547"/>
                <a:gd name="connsiteY68" fmla="*/ 362683 h 590770"/>
                <a:gd name="connsiteX69" fmla="*/ 191264 w 591547"/>
                <a:gd name="connsiteY69" fmla="*/ 333668 h 590770"/>
                <a:gd name="connsiteX70" fmla="*/ 195299 w 591547"/>
                <a:gd name="connsiteY70" fmla="*/ 333668 h 590770"/>
                <a:gd name="connsiteX71" fmla="*/ 196106 w 591547"/>
                <a:gd name="connsiteY71" fmla="*/ 333668 h 590770"/>
                <a:gd name="connsiteX72" fmla="*/ 215475 w 591547"/>
                <a:gd name="connsiteY72" fmla="*/ 336892 h 590770"/>
                <a:gd name="connsiteX73" fmla="*/ 215475 w 591547"/>
                <a:gd name="connsiteY73" fmla="*/ 116864 h 590770"/>
                <a:gd name="connsiteX74" fmla="*/ 223545 w 591547"/>
                <a:gd name="connsiteY74" fmla="*/ 106387 h 590770"/>
                <a:gd name="connsiteX75" fmla="*/ 341370 w 591547"/>
                <a:gd name="connsiteY75" fmla="*/ 75760 h 590770"/>
                <a:gd name="connsiteX76" fmla="*/ 342984 w 591547"/>
                <a:gd name="connsiteY76" fmla="*/ 75760 h 590770"/>
                <a:gd name="connsiteX77" fmla="*/ 345405 w 591547"/>
                <a:gd name="connsiteY77" fmla="*/ 75760 h 590770"/>
                <a:gd name="connsiteX78" fmla="*/ 347020 w 591547"/>
                <a:gd name="connsiteY78" fmla="*/ 75760 h 590770"/>
                <a:gd name="connsiteX79" fmla="*/ 348634 w 591547"/>
                <a:gd name="connsiteY79" fmla="*/ 75760 h 590770"/>
                <a:gd name="connsiteX80" fmla="*/ 387371 w 591547"/>
                <a:gd name="connsiteY80" fmla="*/ 91879 h 590770"/>
                <a:gd name="connsiteX81" fmla="*/ 387371 w 591547"/>
                <a:gd name="connsiteY81" fmla="*/ 62865 h 590770"/>
                <a:gd name="connsiteX82" fmla="*/ 365581 w 591547"/>
                <a:gd name="connsiteY82" fmla="*/ 32238 h 590770"/>
                <a:gd name="connsiteX83" fmla="*/ 397862 w 591547"/>
                <a:gd name="connsiteY83" fmla="*/ 0 h 59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91547" h="590770">
                  <a:moveTo>
                    <a:pt x="86413" y="515758"/>
                  </a:moveTo>
                  <a:lnTo>
                    <a:pt x="171919" y="515758"/>
                  </a:lnTo>
                  <a:lnTo>
                    <a:pt x="171919" y="537523"/>
                  </a:lnTo>
                  <a:lnTo>
                    <a:pt x="86413" y="537523"/>
                  </a:lnTo>
                  <a:close/>
                  <a:moveTo>
                    <a:pt x="86413" y="461733"/>
                  </a:moveTo>
                  <a:lnTo>
                    <a:pt x="171919" y="461733"/>
                  </a:lnTo>
                  <a:lnTo>
                    <a:pt x="171919" y="483498"/>
                  </a:lnTo>
                  <a:lnTo>
                    <a:pt x="86413" y="483498"/>
                  </a:lnTo>
                  <a:close/>
                  <a:moveTo>
                    <a:pt x="86413" y="408616"/>
                  </a:moveTo>
                  <a:lnTo>
                    <a:pt x="171919" y="408616"/>
                  </a:lnTo>
                  <a:lnTo>
                    <a:pt x="171919" y="429474"/>
                  </a:lnTo>
                  <a:lnTo>
                    <a:pt x="86413" y="429474"/>
                  </a:lnTo>
                  <a:close/>
                  <a:moveTo>
                    <a:pt x="204177" y="357041"/>
                  </a:moveTo>
                  <a:lnTo>
                    <a:pt x="204177" y="569815"/>
                  </a:lnTo>
                  <a:lnTo>
                    <a:pt x="333300" y="569815"/>
                  </a:lnTo>
                  <a:lnTo>
                    <a:pt x="333300" y="382026"/>
                  </a:lnTo>
                  <a:close/>
                  <a:moveTo>
                    <a:pt x="183194" y="357041"/>
                  </a:moveTo>
                  <a:lnTo>
                    <a:pt x="75053" y="382026"/>
                  </a:lnTo>
                  <a:lnTo>
                    <a:pt x="75053" y="569815"/>
                  </a:lnTo>
                  <a:lnTo>
                    <a:pt x="183194" y="569815"/>
                  </a:lnTo>
                  <a:close/>
                  <a:moveTo>
                    <a:pt x="247709" y="311838"/>
                  </a:moveTo>
                  <a:lnTo>
                    <a:pt x="322851" y="311838"/>
                  </a:lnTo>
                  <a:lnTo>
                    <a:pt x="322851" y="332826"/>
                  </a:lnTo>
                  <a:lnTo>
                    <a:pt x="247709" y="332826"/>
                  </a:lnTo>
                  <a:close/>
                  <a:moveTo>
                    <a:pt x="247709" y="257944"/>
                  </a:moveTo>
                  <a:lnTo>
                    <a:pt x="322851" y="257944"/>
                  </a:lnTo>
                  <a:lnTo>
                    <a:pt x="322851" y="279580"/>
                  </a:lnTo>
                  <a:lnTo>
                    <a:pt x="247709" y="279580"/>
                  </a:lnTo>
                  <a:close/>
                  <a:moveTo>
                    <a:pt x="247709" y="203919"/>
                  </a:moveTo>
                  <a:lnTo>
                    <a:pt x="322851" y="203919"/>
                  </a:lnTo>
                  <a:lnTo>
                    <a:pt x="322851" y="225684"/>
                  </a:lnTo>
                  <a:lnTo>
                    <a:pt x="247709" y="225684"/>
                  </a:lnTo>
                  <a:close/>
                  <a:moveTo>
                    <a:pt x="247709" y="150672"/>
                  </a:moveTo>
                  <a:lnTo>
                    <a:pt x="322851" y="150672"/>
                  </a:lnTo>
                  <a:lnTo>
                    <a:pt x="322851" y="171660"/>
                  </a:lnTo>
                  <a:lnTo>
                    <a:pt x="247709" y="171660"/>
                  </a:lnTo>
                  <a:close/>
                  <a:moveTo>
                    <a:pt x="355090" y="102357"/>
                  </a:moveTo>
                  <a:lnTo>
                    <a:pt x="355090" y="373160"/>
                  </a:lnTo>
                  <a:lnTo>
                    <a:pt x="355090" y="376384"/>
                  </a:lnTo>
                  <a:lnTo>
                    <a:pt x="355090" y="569815"/>
                  </a:lnTo>
                  <a:lnTo>
                    <a:pt x="484213" y="569815"/>
                  </a:lnTo>
                  <a:lnTo>
                    <a:pt x="484213" y="154744"/>
                  </a:lnTo>
                  <a:close/>
                  <a:moveTo>
                    <a:pt x="333300" y="99939"/>
                  </a:moveTo>
                  <a:lnTo>
                    <a:pt x="236458" y="125730"/>
                  </a:lnTo>
                  <a:lnTo>
                    <a:pt x="236458" y="341728"/>
                  </a:lnTo>
                  <a:lnTo>
                    <a:pt x="333300" y="360265"/>
                  </a:lnTo>
                  <a:close/>
                  <a:moveTo>
                    <a:pt x="397862" y="21761"/>
                  </a:moveTo>
                  <a:cubicBezTo>
                    <a:pt x="392213" y="21761"/>
                    <a:pt x="387371" y="26596"/>
                    <a:pt x="387371" y="32238"/>
                  </a:cubicBezTo>
                  <a:cubicBezTo>
                    <a:pt x="387371" y="37880"/>
                    <a:pt x="392213" y="42716"/>
                    <a:pt x="397862" y="42716"/>
                  </a:cubicBezTo>
                  <a:cubicBezTo>
                    <a:pt x="404318" y="42716"/>
                    <a:pt x="409160" y="37880"/>
                    <a:pt x="409160" y="32238"/>
                  </a:cubicBezTo>
                  <a:cubicBezTo>
                    <a:pt x="409160" y="26596"/>
                    <a:pt x="404318" y="21761"/>
                    <a:pt x="397862" y="21761"/>
                  </a:cubicBezTo>
                  <a:close/>
                  <a:moveTo>
                    <a:pt x="397862" y="0"/>
                  </a:moveTo>
                  <a:cubicBezTo>
                    <a:pt x="415616" y="0"/>
                    <a:pt x="430143" y="14507"/>
                    <a:pt x="430143" y="32238"/>
                  </a:cubicBezTo>
                  <a:cubicBezTo>
                    <a:pt x="430143" y="45940"/>
                    <a:pt x="421266" y="58029"/>
                    <a:pt x="409160" y="62865"/>
                  </a:cubicBezTo>
                  <a:lnTo>
                    <a:pt x="409160" y="100745"/>
                  </a:lnTo>
                  <a:lnTo>
                    <a:pt x="498740" y="137819"/>
                  </a:lnTo>
                  <a:cubicBezTo>
                    <a:pt x="502775" y="139431"/>
                    <a:pt x="506003" y="143461"/>
                    <a:pt x="506003" y="147491"/>
                  </a:cubicBezTo>
                  <a:lnTo>
                    <a:pt x="506003" y="569815"/>
                  </a:lnTo>
                  <a:lnTo>
                    <a:pt x="591547" y="569815"/>
                  </a:lnTo>
                  <a:lnTo>
                    <a:pt x="591547" y="590770"/>
                  </a:lnTo>
                  <a:lnTo>
                    <a:pt x="494705" y="590770"/>
                  </a:lnTo>
                  <a:lnTo>
                    <a:pt x="344598" y="590770"/>
                  </a:lnTo>
                  <a:lnTo>
                    <a:pt x="193685" y="590770"/>
                  </a:lnTo>
                  <a:lnTo>
                    <a:pt x="64562" y="590770"/>
                  </a:lnTo>
                  <a:lnTo>
                    <a:pt x="0" y="590770"/>
                  </a:lnTo>
                  <a:lnTo>
                    <a:pt x="0" y="569815"/>
                  </a:lnTo>
                  <a:lnTo>
                    <a:pt x="54070" y="569815"/>
                  </a:lnTo>
                  <a:lnTo>
                    <a:pt x="54070" y="373160"/>
                  </a:lnTo>
                  <a:cubicBezTo>
                    <a:pt x="54070" y="368324"/>
                    <a:pt x="57298" y="364294"/>
                    <a:pt x="62141" y="362683"/>
                  </a:cubicBezTo>
                  <a:lnTo>
                    <a:pt x="191264" y="333668"/>
                  </a:lnTo>
                  <a:cubicBezTo>
                    <a:pt x="192878" y="332862"/>
                    <a:pt x="194492" y="332862"/>
                    <a:pt x="195299" y="333668"/>
                  </a:cubicBezTo>
                  <a:cubicBezTo>
                    <a:pt x="196106" y="333668"/>
                    <a:pt x="196106" y="333668"/>
                    <a:pt x="196106" y="333668"/>
                  </a:cubicBezTo>
                  <a:lnTo>
                    <a:pt x="215475" y="336892"/>
                  </a:lnTo>
                  <a:lnTo>
                    <a:pt x="215475" y="116864"/>
                  </a:lnTo>
                  <a:cubicBezTo>
                    <a:pt x="215475" y="112028"/>
                    <a:pt x="218703" y="107999"/>
                    <a:pt x="223545" y="106387"/>
                  </a:cubicBezTo>
                  <a:lnTo>
                    <a:pt x="341370" y="75760"/>
                  </a:lnTo>
                  <a:cubicBezTo>
                    <a:pt x="342177" y="75760"/>
                    <a:pt x="342177" y="75760"/>
                    <a:pt x="342984" y="75760"/>
                  </a:cubicBezTo>
                  <a:cubicBezTo>
                    <a:pt x="343791" y="75760"/>
                    <a:pt x="344598" y="74954"/>
                    <a:pt x="345405" y="75760"/>
                  </a:cubicBezTo>
                  <a:cubicBezTo>
                    <a:pt x="346213" y="75760"/>
                    <a:pt x="347020" y="75760"/>
                    <a:pt x="347020" y="75760"/>
                  </a:cubicBezTo>
                  <a:cubicBezTo>
                    <a:pt x="347827" y="75760"/>
                    <a:pt x="347827" y="75760"/>
                    <a:pt x="348634" y="75760"/>
                  </a:cubicBezTo>
                  <a:lnTo>
                    <a:pt x="387371" y="91879"/>
                  </a:lnTo>
                  <a:lnTo>
                    <a:pt x="387371" y="62865"/>
                  </a:lnTo>
                  <a:cubicBezTo>
                    <a:pt x="375265" y="58029"/>
                    <a:pt x="365581" y="45940"/>
                    <a:pt x="365581" y="32238"/>
                  </a:cubicBezTo>
                  <a:cubicBezTo>
                    <a:pt x="365581" y="14507"/>
                    <a:pt x="380107" y="0"/>
                    <a:pt x="3978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" name="ïṥļiḍê">
              <a:extLst>
                <a:ext uri="{FF2B5EF4-FFF2-40B4-BE49-F238E27FC236}"/>
              </a:extLst>
            </p:cNvPr>
            <p:cNvSpPr/>
            <p:nvPr/>
          </p:nvSpPr>
          <p:spPr bwMode="auto">
            <a:xfrm>
              <a:off x="4183028" y="4065589"/>
              <a:ext cx="441369" cy="315912"/>
            </a:xfrm>
            <a:custGeom>
              <a:avLst/>
              <a:gdLst>
                <a:gd name="connsiteX0" fmla="*/ 20293 w 607639"/>
                <a:gd name="connsiteY0" fmla="*/ 384259 h 434824"/>
                <a:gd name="connsiteX1" fmla="*/ 20293 w 607639"/>
                <a:gd name="connsiteY1" fmla="*/ 404432 h 434824"/>
                <a:gd name="connsiteX2" fmla="*/ 30351 w 607639"/>
                <a:gd name="connsiteY2" fmla="*/ 414562 h 434824"/>
                <a:gd name="connsiteX3" fmla="*/ 577199 w 607639"/>
                <a:gd name="connsiteY3" fmla="*/ 414562 h 434824"/>
                <a:gd name="connsiteX4" fmla="*/ 587346 w 607639"/>
                <a:gd name="connsiteY4" fmla="*/ 404432 h 434824"/>
                <a:gd name="connsiteX5" fmla="*/ 587346 w 607639"/>
                <a:gd name="connsiteY5" fmla="*/ 384259 h 434824"/>
                <a:gd name="connsiteX6" fmla="*/ 577199 w 607639"/>
                <a:gd name="connsiteY6" fmla="*/ 384259 h 434824"/>
                <a:gd name="connsiteX7" fmla="*/ 394917 w 607639"/>
                <a:gd name="connsiteY7" fmla="*/ 384259 h 434824"/>
                <a:gd name="connsiteX8" fmla="*/ 394917 w 607639"/>
                <a:gd name="connsiteY8" fmla="*/ 394301 h 434824"/>
                <a:gd name="connsiteX9" fmla="*/ 384859 w 607639"/>
                <a:gd name="connsiteY9" fmla="*/ 404432 h 434824"/>
                <a:gd name="connsiteX10" fmla="*/ 222780 w 607639"/>
                <a:gd name="connsiteY10" fmla="*/ 404432 h 434824"/>
                <a:gd name="connsiteX11" fmla="*/ 212633 w 607639"/>
                <a:gd name="connsiteY11" fmla="*/ 394301 h 434824"/>
                <a:gd name="connsiteX12" fmla="*/ 212633 w 607639"/>
                <a:gd name="connsiteY12" fmla="*/ 384259 h 434824"/>
                <a:gd name="connsiteX13" fmla="*/ 30351 w 607639"/>
                <a:gd name="connsiteY13" fmla="*/ 384259 h 434824"/>
                <a:gd name="connsiteX14" fmla="*/ 506365 w 607639"/>
                <a:gd name="connsiteY14" fmla="*/ 303290 h 434824"/>
                <a:gd name="connsiteX15" fmla="*/ 526573 w 607639"/>
                <a:gd name="connsiteY15" fmla="*/ 303290 h 434824"/>
                <a:gd name="connsiteX16" fmla="*/ 536721 w 607639"/>
                <a:gd name="connsiteY16" fmla="*/ 313452 h 434824"/>
                <a:gd name="connsiteX17" fmla="*/ 526573 w 607639"/>
                <a:gd name="connsiteY17" fmla="*/ 323613 h 434824"/>
                <a:gd name="connsiteX18" fmla="*/ 506365 w 607639"/>
                <a:gd name="connsiteY18" fmla="*/ 323613 h 434824"/>
                <a:gd name="connsiteX19" fmla="*/ 496216 w 607639"/>
                <a:gd name="connsiteY19" fmla="*/ 313452 h 434824"/>
                <a:gd name="connsiteX20" fmla="*/ 506365 w 607639"/>
                <a:gd name="connsiteY20" fmla="*/ 303290 h 434824"/>
                <a:gd name="connsiteX21" fmla="*/ 334183 w 607639"/>
                <a:gd name="connsiteY21" fmla="*/ 303290 h 434824"/>
                <a:gd name="connsiteX22" fmla="*/ 465817 w 607639"/>
                <a:gd name="connsiteY22" fmla="*/ 303290 h 434824"/>
                <a:gd name="connsiteX23" fmla="*/ 475963 w 607639"/>
                <a:gd name="connsiteY23" fmla="*/ 313452 h 434824"/>
                <a:gd name="connsiteX24" fmla="*/ 465817 w 607639"/>
                <a:gd name="connsiteY24" fmla="*/ 323613 h 434824"/>
                <a:gd name="connsiteX25" fmla="*/ 334183 w 607639"/>
                <a:gd name="connsiteY25" fmla="*/ 323613 h 434824"/>
                <a:gd name="connsiteX26" fmla="*/ 324036 w 607639"/>
                <a:gd name="connsiteY26" fmla="*/ 313452 h 434824"/>
                <a:gd name="connsiteX27" fmla="*/ 334183 w 607639"/>
                <a:gd name="connsiteY27" fmla="*/ 303290 h 434824"/>
                <a:gd name="connsiteX28" fmla="*/ 243085 w 607639"/>
                <a:gd name="connsiteY28" fmla="*/ 303290 h 434824"/>
                <a:gd name="connsiteX29" fmla="*/ 263293 w 607639"/>
                <a:gd name="connsiteY29" fmla="*/ 303290 h 434824"/>
                <a:gd name="connsiteX30" fmla="*/ 273442 w 607639"/>
                <a:gd name="connsiteY30" fmla="*/ 313452 h 434824"/>
                <a:gd name="connsiteX31" fmla="*/ 263293 w 607639"/>
                <a:gd name="connsiteY31" fmla="*/ 323613 h 434824"/>
                <a:gd name="connsiteX32" fmla="*/ 243085 w 607639"/>
                <a:gd name="connsiteY32" fmla="*/ 323613 h 434824"/>
                <a:gd name="connsiteX33" fmla="*/ 232937 w 607639"/>
                <a:gd name="connsiteY33" fmla="*/ 313452 h 434824"/>
                <a:gd name="connsiteX34" fmla="*/ 243085 w 607639"/>
                <a:gd name="connsiteY34" fmla="*/ 303290 h 434824"/>
                <a:gd name="connsiteX35" fmla="*/ 70815 w 607639"/>
                <a:gd name="connsiteY35" fmla="*/ 303290 h 434824"/>
                <a:gd name="connsiteX36" fmla="*/ 202555 w 607639"/>
                <a:gd name="connsiteY36" fmla="*/ 303290 h 434824"/>
                <a:gd name="connsiteX37" fmla="*/ 212614 w 607639"/>
                <a:gd name="connsiteY37" fmla="*/ 313452 h 434824"/>
                <a:gd name="connsiteX38" fmla="*/ 202555 w 607639"/>
                <a:gd name="connsiteY38" fmla="*/ 323613 h 434824"/>
                <a:gd name="connsiteX39" fmla="*/ 70815 w 607639"/>
                <a:gd name="connsiteY39" fmla="*/ 323613 h 434824"/>
                <a:gd name="connsiteX40" fmla="*/ 60757 w 607639"/>
                <a:gd name="connsiteY40" fmla="*/ 313452 h 434824"/>
                <a:gd name="connsiteX41" fmla="*/ 70815 w 607639"/>
                <a:gd name="connsiteY41" fmla="*/ 303290 h 434824"/>
                <a:gd name="connsiteX42" fmla="*/ 202580 w 607639"/>
                <a:gd name="connsiteY42" fmla="*/ 262856 h 434824"/>
                <a:gd name="connsiteX43" fmla="*/ 263292 w 607639"/>
                <a:gd name="connsiteY43" fmla="*/ 262856 h 434824"/>
                <a:gd name="connsiteX44" fmla="*/ 273441 w 607639"/>
                <a:gd name="connsiteY44" fmla="*/ 272982 h 434824"/>
                <a:gd name="connsiteX45" fmla="*/ 263292 w 607639"/>
                <a:gd name="connsiteY45" fmla="*/ 283108 h 434824"/>
                <a:gd name="connsiteX46" fmla="*/ 202580 w 607639"/>
                <a:gd name="connsiteY46" fmla="*/ 283108 h 434824"/>
                <a:gd name="connsiteX47" fmla="*/ 192432 w 607639"/>
                <a:gd name="connsiteY47" fmla="*/ 272982 h 434824"/>
                <a:gd name="connsiteX48" fmla="*/ 202580 w 607639"/>
                <a:gd name="connsiteY48" fmla="*/ 262856 h 434824"/>
                <a:gd name="connsiteX49" fmla="*/ 70815 w 607639"/>
                <a:gd name="connsiteY49" fmla="*/ 262856 h 434824"/>
                <a:gd name="connsiteX50" fmla="*/ 161962 w 607639"/>
                <a:gd name="connsiteY50" fmla="*/ 262856 h 434824"/>
                <a:gd name="connsiteX51" fmla="*/ 172109 w 607639"/>
                <a:gd name="connsiteY51" fmla="*/ 272982 h 434824"/>
                <a:gd name="connsiteX52" fmla="*/ 161962 w 607639"/>
                <a:gd name="connsiteY52" fmla="*/ 283108 h 434824"/>
                <a:gd name="connsiteX53" fmla="*/ 70815 w 607639"/>
                <a:gd name="connsiteY53" fmla="*/ 283108 h 434824"/>
                <a:gd name="connsiteX54" fmla="*/ 60757 w 607639"/>
                <a:gd name="connsiteY54" fmla="*/ 272982 h 434824"/>
                <a:gd name="connsiteX55" fmla="*/ 70815 w 607639"/>
                <a:gd name="connsiteY55" fmla="*/ 262856 h 434824"/>
                <a:gd name="connsiteX56" fmla="*/ 121482 w 607639"/>
                <a:gd name="connsiteY56" fmla="*/ 222422 h 434824"/>
                <a:gd name="connsiteX57" fmla="*/ 263292 w 607639"/>
                <a:gd name="connsiteY57" fmla="*/ 222422 h 434824"/>
                <a:gd name="connsiteX58" fmla="*/ 273441 w 607639"/>
                <a:gd name="connsiteY58" fmla="*/ 232548 h 434824"/>
                <a:gd name="connsiteX59" fmla="*/ 263292 w 607639"/>
                <a:gd name="connsiteY59" fmla="*/ 242674 h 434824"/>
                <a:gd name="connsiteX60" fmla="*/ 121482 w 607639"/>
                <a:gd name="connsiteY60" fmla="*/ 242674 h 434824"/>
                <a:gd name="connsiteX61" fmla="*/ 111423 w 607639"/>
                <a:gd name="connsiteY61" fmla="*/ 232548 h 434824"/>
                <a:gd name="connsiteX62" fmla="*/ 121482 w 607639"/>
                <a:gd name="connsiteY62" fmla="*/ 222422 h 434824"/>
                <a:gd name="connsiteX63" fmla="*/ 70835 w 607639"/>
                <a:gd name="connsiteY63" fmla="*/ 222422 h 434824"/>
                <a:gd name="connsiteX64" fmla="*/ 81003 w 607639"/>
                <a:gd name="connsiteY64" fmla="*/ 222422 h 434824"/>
                <a:gd name="connsiteX65" fmla="*/ 91171 w 607639"/>
                <a:gd name="connsiteY65" fmla="*/ 232548 h 434824"/>
                <a:gd name="connsiteX66" fmla="*/ 81003 w 607639"/>
                <a:gd name="connsiteY66" fmla="*/ 242674 h 434824"/>
                <a:gd name="connsiteX67" fmla="*/ 70835 w 607639"/>
                <a:gd name="connsiteY67" fmla="*/ 242674 h 434824"/>
                <a:gd name="connsiteX68" fmla="*/ 60757 w 607639"/>
                <a:gd name="connsiteY68" fmla="*/ 232548 h 434824"/>
                <a:gd name="connsiteX69" fmla="*/ 70835 w 607639"/>
                <a:gd name="connsiteY69" fmla="*/ 222422 h 434824"/>
                <a:gd name="connsiteX70" fmla="*/ 243085 w 607639"/>
                <a:gd name="connsiteY70" fmla="*/ 181988 h 434824"/>
                <a:gd name="connsiteX71" fmla="*/ 263293 w 607639"/>
                <a:gd name="connsiteY71" fmla="*/ 181988 h 434824"/>
                <a:gd name="connsiteX72" fmla="*/ 273442 w 607639"/>
                <a:gd name="connsiteY72" fmla="*/ 192114 h 434824"/>
                <a:gd name="connsiteX73" fmla="*/ 263293 w 607639"/>
                <a:gd name="connsiteY73" fmla="*/ 202240 h 434824"/>
                <a:gd name="connsiteX74" fmla="*/ 243085 w 607639"/>
                <a:gd name="connsiteY74" fmla="*/ 202240 h 434824"/>
                <a:gd name="connsiteX75" fmla="*/ 232937 w 607639"/>
                <a:gd name="connsiteY75" fmla="*/ 192114 h 434824"/>
                <a:gd name="connsiteX76" fmla="*/ 243085 w 607639"/>
                <a:gd name="connsiteY76" fmla="*/ 181988 h 434824"/>
                <a:gd name="connsiteX77" fmla="*/ 70815 w 607639"/>
                <a:gd name="connsiteY77" fmla="*/ 181988 h 434824"/>
                <a:gd name="connsiteX78" fmla="*/ 202555 w 607639"/>
                <a:gd name="connsiteY78" fmla="*/ 181988 h 434824"/>
                <a:gd name="connsiteX79" fmla="*/ 212614 w 607639"/>
                <a:gd name="connsiteY79" fmla="*/ 192114 h 434824"/>
                <a:gd name="connsiteX80" fmla="*/ 202555 w 607639"/>
                <a:gd name="connsiteY80" fmla="*/ 202240 h 434824"/>
                <a:gd name="connsiteX81" fmla="*/ 70815 w 607639"/>
                <a:gd name="connsiteY81" fmla="*/ 202240 h 434824"/>
                <a:gd name="connsiteX82" fmla="*/ 60757 w 607639"/>
                <a:gd name="connsiteY82" fmla="*/ 192114 h 434824"/>
                <a:gd name="connsiteX83" fmla="*/ 70815 w 607639"/>
                <a:gd name="connsiteY83" fmla="*/ 181988 h 434824"/>
                <a:gd name="connsiteX84" fmla="*/ 202580 w 607639"/>
                <a:gd name="connsiteY84" fmla="*/ 141554 h 434824"/>
                <a:gd name="connsiteX85" fmla="*/ 263292 w 607639"/>
                <a:gd name="connsiteY85" fmla="*/ 141554 h 434824"/>
                <a:gd name="connsiteX86" fmla="*/ 273441 w 607639"/>
                <a:gd name="connsiteY86" fmla="*/ 151680 h 434824"/>
                <a:gd name="connsiteX87" fmla="*/ 263292 w 607639"/>
                <a:gd name="connsiteY87" fmla="*/ 161806 h 434824"/>
                <a:gd name="connsiteX88" fmla="*/ 202580 w 607639"/>
                <a:gd name="connsiteY88" fmla="*/ 161806 h 434824"/>
                <a:gd name="connsiteX89" fmla="*/ 192432 w 607639"/>
                <a:gd name="connsiteY89" fmla="*/ 151680 h 434824"/>
                <a:gd name="connsiteX90" fmla="*/ 202580 w 607639"/>
                <a:gd name="connsiteY90" fmla="*/ 141554 h 434824"/>
                <a:gd name="connsiteX91" fmla="*/ 70815 w 607639"/>
                <a:gd name="connsiteY91" fmla="*/ 141554 h 434824"/>
                <a:gd name="connsiteX92" fmla="*/ 161962 w 607639"/>
                <a:gd name="connsiteY92" fmla="*/ 141554 h 434824"/>
                <a:gd name="connsiteX93" fmla="*/ 172109 w 607639"/>
                <a:gd name="connsiteY93" fmla="*/ 151680 h 434824"/>
                <a:gd name="connsiteX94" fmla="*/ 161962 w 607639"/>
                <a:gd name="connsiteY94" fmla="*/ 161806 h 434824"/>
                <a:gd name="connsiteX95" fmla="*/ 70815 w 607639"/>
                <a:gd name="connsiteY95" fmla="*/ 161806 h 434824"/>
                <a:gd name="connsiteX96" fmla="*/ 60757 w 607639"/>
                <a:gd name="connsiteY96" fmla="*/ 151680 h 434824"/>
                <a:gd name="connsiteX97" fmla="*/ 70815 w 607639"/>
                <a:gd name="connsiteY97" fmla="*/ 141554 h 434824"/>
                <a:gd name="connsiteX98" fmla="*/ 121482 w 607639"/>
                <a:gd name="connsiteY98" fmla="*/ 101120 h 434824"/>
                <a:gd name="connsiteX99" fmla="*/ 263292 w 607639"/>
                <a:gd name="connsiteY99" fmla="*/ 101120 h 434824"/>
                <a:gd name="connsiteX100" fmla="*/ 273441 w 607639"/>
                <a:gd name="connsiteY100" fmla="*/ 111255 h 434824"/>
                <a:gd name="connsiteX101" fmla="*/ 263292 w 607639"/>
                <a:gd name="connsiteY101" fmla="*/ 121302 h 434824"/>
                <a:gd name="connsiteX102" fmla="*/ 121482 w 607639"/>
                <a:gd name="connsiteY102" fmla="*/ 121302 h 434824"/>
                <a:gd name="connsiteX103" fmla="*/ 111423 w 607639"/>
                <a:gd name="connsiteY103" fmla="*/ 111255 h 434824"/>
                <a:gd name="connsiteX104" fmla="*/ 121482 w 607639"/>
                <a:gd name="connsiteY104" fmla="*/ 101120 h 434824"/>
                <a:gd name="connsiteX105" fmla="*/ 70835 w 607639"/>
                <a:gd name="connsiteY105" fmla="*/ 101120 h 434824"/>
                <a:gd name="connsiteX106" fmla="*/ 81003 w 607639"/>
                <a:gd name="connsiteY106" fmla="*/ 101120 h 434824"/>
                <a:gd name="connsiteX107" fmla="*/ 91171 w 607639"/>
                <a:gd name="connsiteY107" fmla="*/ 111255 h 434824"/>
                <a:gd name="connsiteX108" fmla="*/ 81003 w 607639"/>
                <a:gd name="connsiteY108" fmla="*/ 121302 h 434824"/>
                <a:gd name="connsiteX109" fmla="*/ 70835 w 607639"/>
                <a:gd name="connsiteY109" fmla="*/ 121302 h 434824"/>
                <a:gd name="connsiteX110" fmla="*/ 60757 w 607639"/>
                <a:gd name="connsiteY110" fmla="*/ 111255 h 434824"/>
                <a:gd name="connsiteX111" fmla="*/ 70835 w 607639"/>
                <a:gd name="connsiteY111" fmla="*/ 101120 h 434824"/>
                <a:gd name="connsiteX112" fmla="*/ 425318 w 607639"/>
                <a:gd name="connsiteY112" fmla="*/ 71833 h 434824"/>
                <a:gd name="connsiteX113" fmla="*/ 344678 w 607639"/>
                <a:gd name="connsiteY113" fmla="*/ 153142 h 434824"/>
                <a:gd name="connsiteX114" fmla="*/ 344589 w 607639"/>
                <a:gd name="connsiteY114" fmla="*/ 153942 h 434824"/>
                <a:gd name="connsiteX115" fmla="*/ 344411 w 607639"/>
                <a:gd name="connsiteY115" fmla="*/ 157318 h 434824"/>
                <a:gd name="connsiteX116" fmla="*/ 344233 w 607639"/>
                <a:gd name="connsiteY116" fmla="*/ 161850 h 434824"/>
                <a:gd name="connsiteX117" fmla="*/ 425318 w 607639"/>
                <a:gd name="connsiteY117" fmla="*/ 161850 h 434824"/>
                <a:gd name="connsiteX118" fmla="*/ 444543 w 607639"/>
                <a:gd name="connsiteY118" fmla="*/ 71300 h 434824"/>
                <a:gd name="connsiteX119" fmla="*/ 444543 w 607639"/>
                <a:gd name="connsiteY119" fmla="*/ 182022 h 434824"/>
                <a:gd name="connsiteX120" fmla="*/ 346547 w 607639"/>
                <a:gd name="connsiteY120" fmla="*/ 182022 h 434824"/>
                <a:gd name="connsiteX121" fmla="*/ 435376 w 607639"/>
                <a:gd name="connsiteY121" fmla="*/ 252845 h 434824"/>
                <a:gd name="connsiteX122" fmla="*/ 526519 w 607639"/>
                <a:gd name="connsiteY122" fmla="*/ 161850 h 434824"/>
                <a:gd name="connsiteX123" fmla="*/ 444543 w 607639"/>
                <a:gd name="connsiteY123" fmla="*/ 71300 h 434824"/>
                <a:gd name="connsiteX124" fmla="*/ 243085 w 607639"/>
                <a:gd name="connsiteY124" fmla="*/ 60686 h 434824"/>
                <a:gd name="connsiteX125" fmla="*/ 263293 w 607639"/>
                <a:gd name="connsiteY125" fmla="*/ 60686 h 434824"/>
                <a:gd name="connsiteX126" fmla="*/ 273442 w 607639"/>
                <a:gd name="connsiteY126" fmla="*/ 70821 h 434824"/>
                <a:gd name="connsiteX127" fmla="*/ 263293 w 607639"/>
                <a:gd name="connsiteY127" fmla="*/ 80868 h 434824"/>
                <a:gd name="connsiteX128" fmla="*/ 243085 w 607639"/>
                <a:gd name="connsiteY128" fmla="*/ 80868 h 434824"/>
                <a:gd name="connsiteX129" fmla="*/ 232937 w 607639"/>
                <a:gd name="connsiteY129" fmla="*/ 70821 h 434824"/>
                <a:gd name="connsiteX130" fmla="*/ 243085 w 607639"/>
                <a:gd name="connsiteY130" fmla="*/ 60686 h 434824"/>
                <a:gd name="connsiteX131" fmla="*/ 70815 w 607639"/>
                <a:gd name="connsiteY131" fmla="*/ 60686 h 434824"/>
                <a:gd name="connsiteX132" fmla="*/ 202555 w 607639"/>
                <a:gd name="connsiteY132" fmla="*/ 60686 h 434824"/>
                <a:gd name="connsiteX133" fmla="*/ 212614 w 607639"/>
                <a:gd name="connsiteY133" fmla="*/ 70821 h 434824"/>
                <a:gd name="connsiteX134" fmla="*/ 202555 w 607639"/>
                <a:gd name="connsiteY134" fmla="*/ 80868 h 434824"/>
                <a:gd name="connsiteX135" fmla="*/ 70815 w 607639"/>
                <a:gd name="connsiteY135" fmla="*/ 80868 h 434824"/>
                <a:gd name="connsiteX136" fmla="*/ 60757 w 607639"/>
                <a:gd name="connsiteY136" fmla="*/ 70821 h 434824"/>
                <a:gd name="connsiteX137" fmla="*/ 70815 w 607639"/>
                <a:gd name="connsiteY137" fmla="*/ 60686 h 434824"/>
                <a:gd name="connsiteX138" fmla="*/ 434397 w 607639"/>
                <a:gd name="connsiteY138" fmla="*/ 50595 h 434824"/>
                <a:gd name="connsiteX139" fmla="*/ 444543 w 607639"/>
                <a:gd name="connsiteY139" fmla="*/ 50595 h 434824"/>
                <a:gd name="connsiteX140" fmla="*/ 444543 w 607639"/>
                <a:gd name="connsiteY140" fmla="*/ 50950 h 434824"/>
                <a:gd name="connsiteX141" fmla="*/ 546812 w 607639"/>
                <a:gd name="connsiteY141" fmla="*/ 161850 h 434824"/>
                <a:gd name="connsiteX142" fmla="*/ 435376 w 607639"/>
                <a:gd name="connsiteY142" fmla="*/ 273017 h 434824"/>
                <a:gd name="connsiteX143" fmla="*/ 325808 w 607639"/>
                <a:gd name="connsiteY143" fmla="*/ 182022 h 434824"/>
                <a:gd name="connsiteX144" fmla="*/ 325007 w 607639"/>
                <a:gd name="connsiteY144" fmla="*/ 182022 h 434824"/>
                <a:gd name="connsiteX145" fmla="*/ 324028 w 607639"/>
                <a:gd name="connsiteY145" fmla="*/ 172958 h 434824"/>
                <a:gd name="connsiteX146" fmla="*/ 323049 w 607639"/>
                <a:gd name="connsiteY146" fmla="*/ 161850 h 434824"/>
                <a:gd name="connsiteX147" fmla="*/ 434397 w 607639"/>
                <a:gd name="connsiteY147" fmla="*/ 50595 h 434824"/>
                <a:gd name="connsiteX148" fmla="*/ 50644 w 607639"/>
                <a:gd name="connsiteY148" fmla="*/ 20262 h 434824"/>
                <a:gd name="connsiteX149" fmla="*/ 40497 w 607639"/>
                <a:gd name="connsiteY149" fmla="*/ 30303 h 434824"/>
                <a:gd name="connsiteX150" fmla="*/ 40497 w 607639"/>
                <a:gd name="connsiteY150" fmla="*/ 363997 h 434824"/>
                <a:gd name="connsiteX151" fmla="*/ 222780 w 607639"/>
                <a:gd name="connsiteY151" fmla="*/ 363997 h 434824"/>
                <a:gd name="connsiteX152" fmla="*/ 232927 w 607639"/>
                <a:gd name="connsiteY152" fmla="*/ 374128 h 434824"/>
                <a:gd name="connsiteX153" fmla="*/ 232927 w 607639"/>
                <a:gd name="connsiteY153" fmla="*/ 384259 h 434824"/>
                <a:gd name="connsiteX154" fmla="*/ 374712 w 607639"/>
                <a:gd name="connsiteY154" fmla="*/ 384259 h 434824"/>
                <a:gd name="connsiteX155" fmla="*/ 374712 w 607639"/>
                <a:gd name="connsiteY155" fmla="*/ 374128 h 434824"/>
                <a:gd name="connsiteX156" fmla="*/ 384859 w 607639"/>
                <a:gd name="connsiteY156" fmla="*/ 363997 h 434824"/>
                <a:gd name="connsiteX157" fmla="*/ 567142 w 607639"/>
                <a:gd name="connsiteY157" fmla="*/ 363997 h 434824"/>
                <a:gd name="connsiteX158" fmla="*/ 567142 w 607639"/>
                <a:gd name="connsiteY158" fmla="*/ 30303 h 434824"/>
                <a:gd name="connsiteX159" fmla="*/ 556995 w 607639"/>
                <a:gd name="connsiteY159" fmla="*/ 20262 h 434824"/>
                <a:gd name="connsiteX160" fmla="*/ 50644 w 607639"/>
                <a:gd name="connsiteY160" fmla="*/ 0 h 434824"/>
                <a:gd name="connsiteX161" fmla="*/ 556995 w 607639"/>
                <a:gd name="connsiteY161" fmla="*/ 0 h 434824"/>
                <a:gd name="connsiteX162" fmla="*/ 587346 w 607639"/>
                <a:gd name="connsiteY162" fmla="*/ 30303 h 434824"/>
                <a:gd name="connsiteX163" fmla="*/ 587346 w 607639"/>
                <a:gd name="connsiteY163" fmla="*/ 363997 h 434824"/>
                <a:gd name="connsiteX164" fmla="*/ 597493 w 607639"/>
                <a:gd name="connsiteY164" fmla="*/ 363997 h 434824"/>
                <a:gd name="connsiteX165" fmla="*/ 607639 w 607639"/>
                <a:gd name="connsiteY165" fmla="*/ 374128 h 434824"/>
                <a:gd name="connsiteX166" fmla="*/ 607639 w 607639"/>
                <a:gd name="connsiteY166" fmla="*/ 404432 h 434824"/>
                <a:gd name="connsiteX167" fmla="*/ 577199 w 607639"/>
                <a:gd name="connsiteY167" fmla="*/ 434824 h 434824"/>
                <a:gd name="connsiteX168" fmla="*/ 30351 w 607639"/>
                <a:gd name="connsiteY168" fmla="*/ 434824 h 434824"/>
                <a:gd name="connsiteX169" fmla="*/ 0 w 607639"/>
                <a:gd name="connsiteY169" fmla="*/ 404432 h 434824"/>
                <a:gd name="connsiteX170" fmla="*/ 0 w 607639"/>
                <a:gd name="connsiteY170" fmla="*/ 374128 h 434824"/>
                <a:gd name="connsiteX171" fmla="*/ 10146 w 607639"/>
                <a:gd name="connsiteY171" fmla="*/ 363997 h 434824"/>
                <a:gd name="connsiteX172" fmla="*/ 20293 w 607639"/>
                <a:gd name="connsiteY172" fmla="*/ 363997 h 434824"/>
                <a:gd name="connsiteX173" fmla="*/ 20293 w 607639"/>
                <a:gd name="connsiteY173" fmla="*/ 30303 h 434824"/>
                <a:gd name="connsiteX174" fmla="*/ 50644 w 607639"/>
                <a:gd name="connsiteY174" fmla="*/ 0 h 434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</a:cxnLst>
              <a:rect l="l" t="t" r="r" b="b"/>
              <a:pathLst>
                <a:path w="607639" h="434824">
                  <a:moveTo>
                    <a:pt x="20293" y="384259"/>
                  </a:moveTo>
                  <a:lnTo>
                    <a:pt x="20293" y="404432"/>
                  </a:lnTo>
                  <a:cubicBezTo>
                    <a:pt x="20293" y="410475"/>
                    <a:pt x="24298" y="414562"/>
                    <a:pt x="30351" y="414562"/>
                  </a:cubicBezTo>
                  <a:lnTo>
                    <a:pt x="577199" y="414562"/>
                  </a:lnTo>
                  <a:cubicBezTo>
                    <a:pt x="583341" y="414562"/>
                    <a:pt x="587346" y="410475"/>
                    <a:pt x="587346" y="404432"/>
                  </a:cubicBezTo>
                  <a:lnTo>
                    <a:pt x="587346" y="384259"/>
                  </a:lnTo>
                  <a:lnTo>
                    <a:pt x="577199" y="384259"/>
                  </a:lnTo>
                  <a:lnTo>
                    <a:pt x="394917" y="384259"/>
                  </a:lnTo>
                  <a:lnTo>
                    <a:pt x="394917" y="394301"/>
                  </a:lnTo>
                  <a:cubicBezTo>
                    <a:pt x="394917" y="400433"/>
                    <a:pt x="390911" y="404432"/>
                    <a:pt x="384859" y="404432"/>
                  </a:cubicBezTo>
                  <a:lnTo>
                    <a:pt x="222780" y="404432"/>
                  </a:lnTo>
                  <a:cubicBezTo>
                    <a:pt x="216728" y="404432"/>
                    <a:pt x="212633" y="400433"/>
                    <a:pt x="212633" y="394301"/>
                  </a:cubicBezTo>
                  <a:lnTo>
                    <a:pt x="212633" y="384259"/>
                  </a:lnTo>
                  <a:lnTo>
                    <a:pt x="30351" y="384259"/>
                  </a:lnTo>
                  <a:close/>
                  <a:moveTo>
                    <a:pt x="506365" y="303290"/>
                  </a:moveTo>
                  <a:lnTo>
                    <a:pt x="526573" y="303290"/>
                  </a:lnTo>
                  <a:cubicBezTo>
                    <a:pt x="532715" y="303290"/>
                    <a:pt x="536721" y="307390"/>
                    <a:pt x="536721" y="313452"/>
                  </a:cubicBezTo>
                  <a:cubicBezTo>
                    <a:pt x="536721" y="319513"/>
                    <a:pt x="532715" y="323613"/>
                    <a:pt x="526573" y="323613"/>
                  </a:cubicBezTo>
                  <a:lnTo>
                    <a:pt x="506365" y="323613"/>
                  </a:lnTo>
                  <a:cubicBezTo>
                    <a:pt x="500311" y="323613"/>
                    <a:pt x="496216" y="319513"/>
                    <a:pt x="496216" y="313452"/>
                  </a:cubicBezTo>
                  <a:cubicBezTo>
                    <a:pt x="496216" y="307390"/>
                    <a:pt x="500311" y="303290"/>
                    <a:pt x="506365" y="303290"/>
                  </a:cubicBezTo>
                  <a:close/>
                  <a:moveTo>
                    <a:pt x="334183" y="303290"/>
                  </a:moveTo>
                  <a:lnTo>
                    <a:pt x="465817" y="303290"/>
                  </a:lnTo>
                  <a:cubicBezTo>
                    <a:pt x="471869" y="303290"/>
                    <a:pt x="475963" y="307390"/>
                    <a:pt x="475963" y="313452"/>
                  </a:cubicBezTo>
                  <a:cubicBezTo>
                    <a:pt x="475963" y="319513"/>
                    <a:pt x="471869" y="323613"/>
                    <a:pt x="465817" y="323613"/>
                  </a:cubicBezTo>
                  <a:lnTo>
                    <a:pt x="334183" y="323613"/>
                  </a:lnTo>
                  <a:cubicBezTo>
                    <a:pt x="328041" y="323613"/>
                    <a:pt x="324036" y="319513"/>
                    <a:pt x="324036" y="313452"/>
                  </a:cubicBezTo>
                  <a:cubicBezTo>
                    <a:pt x="324036" y="307390"/>
                    <a:pt x="328041" y="303290"/>
                    <a:pt x="334183" y="303290"/>
                  </a:cubicBezTo>
                  <a:close/>
                  <a:moveTo>
                    <a:pt x="243085" y="303290"/>
                  </a:moveTo>
                  <a:lnTo>
                    <a:pt x="263293" y="303290"/>
                  </a:lnTo>
                  <a:cubicBezTo>
                    <a:pt x="269347" y="303290"/>
                    <a:pt x="273442" y="307390"/>
                    <a:pt x="273442" y="313452"/>
                  </a:cubicBezTo>
                  <a:cubicBezTo>
                    <a:pt x="273442" y="319513"/>
                    <a:pt x="269347" y="323613"/>
                    <a:pt x="263293" y="323613"/>
                  </a:cubicBezTo>
                  <a:lnTo>
                    <a:pt x="243085" y="323613"/>
                  </a:lnTo>
                  <a:cubicBezTo>
                    <a:pt x="236943" y="323613"/>
                    <a:pt x="232937" y="319513"/>
                    <a:pt x="232937" y="313452"/>
                  </a:cubicBezTo>
                  <a:cubicBezTo>
                    <a:pt x="232937" y="307390"/>
                    <a:pt x="236943" y="303290"/>
                    <a:pt x="243085" y="303290"/>
                  </a:cubicBezTo>
                  <a:close/>
                  <a:moveTo>
                    <a:pt x="70815" y="303290"/>
                  </a:moveTo>
                  <a:lnTo>
                    <a:pt x="202555" y="303290"/>
                  </a:lnTo>
                  <a:cubicBezTo>
                    <a:pt x="208608" y="303290"/>
                    <a:pt x="212614" y="307390"/>
                    <a:pt x="212614" y="313452"/>
                  </a:cubicBezTo>
                  <a:cubicBezTo>
                    <a:pt x="212614" y="319513"/>
                    <a:pt x="208608" y="323613"/>
                    <a:pt x="202555" y="323613"/>
                  </a:cubicBezTo>
                  <a:lnTo>
                    <a:pt x="70815" y="323613"/>
                  </a:lnTo>
                  <a:cubicBezTo>
                    <a:pt x="64762" y="323613"/>
                    <a:pt x="60757" y="319513"/>
                    <a:pt x="60757" y="313452"/>
                  </a:cubicBezTo>
                  <a:cubicBezTo>
                    <a:pt x="60757" y="307390"/>
                    <a:pt x="64762" y="303290"/>
                    <a:pt x="70815" y="303290"/>
                  </a:cubicBezTo>
                  <a:close/>
                  <a:moveTo>
                    <a:pt x="202580" y="262856"/>
                  </a:moveTo>
                  <a:lnTo>
                    <a:pt x="263292" y="262856"/>
                  </a:lnTo>
                  <a:cubicBezTo>
                    <a:pt x="269346" y="262856"/>
                    <a:pt x="273441" y="266942"/>
                    <a:pt x="273441" y="272982"/>
                  </a:cubicBezTo>
                  <a:cubicBezTo>
                    <a:pt x="273441" y="279022"/>
                    <a:pt x="269346" y="283108"/>
                    <a:pt x="263292" y="283108"/>
                  </a:cubicBezTo>
                  <a:lnTo>
                    <a:pt x="202580" y="283108"/>
                  </a:lnTo>
                  <a:cubicBezTo>
                    <a:pt x="196438" y="283108"/>
                    <a:pt x="192432" y="279022"/>
                    <a:pt x="192432" y="272982"/>
                  </a:cubicBezTo>
                  <a:cubicBezTo>
                    <a:pt x="192432" y="266942"/>
                    <a:pt x="196438" y="262856"/>
                    <a:pt x="202580" y="262856"/>
                  </a:cubicBezTo>
                  <a:close/>
                  <a:moveTo>
                    <a:pt x="70815" y="262856"/>
                  </a:moveTo>
                  <a:lnTo>
                    <a:pt x="161962" y="262856"/>
                  </a:lnTo>
                  <a:cubicBezTo>
                    <a:pt x="168103" y="262856"/>
                    <a:pt x="172109" y="266942"/>
                    <a:pt x="172109" y="272982"/>
                  </a:cubicBezTo>
                  <a:cubicBezTo>
                    <a:pt x="172109" y="279022"/>
                    <a:pt x="168103" y="283108"/>
                    <a:pt x="161962" y="283108"/>
                  </a:cubicBezTo>
                  <a:lnTo>
                    <a:pt x="70815" y="283108"/>
                  </a:lnTo>
                  <a:cubicBezTo>
                    <a:pt x="64762" y="283108"/>
                    <a:pt x="60757" y="279022"/>
                    <a:pt x="60757" y="272982"/>
                  </a:cubicBezTo>
                  <a:cubicBezTo>
                    <a:pt x="60757" y="266942"/>
                    <a:pt x="64762" y="262856"/>
                    <a:pt x="70815" y="262856"/>
                  </a:cubicBezTo>
                  <a:close/>
                  <a:moveTo>
                    <a:pt x="121482" y="222422"/>
                  </a:moveTo>
                  <a:lnTo>
                    <a:pt x="263292" y="222422"/>
                  </a:lnTo>
                  <a:cubicBezTo>
                    <a:pt x="269346" y="222422"/>
                    <a:pt x="273441" y="226508"/>
                    <a:pt x="273441" y="232548"/>
                  </a:cubicBezTo>
                  <a:cubicBezTo>
                    <a:pt x="273441" y="238588"/>
                    <a:pt x="269346" y="242674"/>
                    <a:pt x="263292" y="242674"/>
                  </a:cubicBezTo>
                  <a:lnTo>
                    <a:pt x="121482" y="242674"/>
                  </a:lnTo>
                  <a:cubicBezTo>
                    <a:pt x="115429" y="242674"/>
                    <a:pt x="111423" y="238588"/>
                    <a:pt x="111423" y="232548"/>
                  </a:cubicBezTo>
                  <a:cubicBezTo>
                    <a:pt x="111423" y="226508"/>
                    <a:pt x="115429" y="222422"/>
                    <a:pt x="121482" y="222422"/>
                  </a:cubicBezTo>
                  <a:close/>
                  <a:moveTo>
                    <a:pt x="70835" y="222422"/>
                  </a:moveTo>
                  <a:lnTo>
                    <a:pt x="81003" y="222422"/>
                  </a:lnTo>
                  <a:cubicBezTo>
                    <a:pt x="87068" y="222422"/>
                    <a:pt x="91171" y="226508"/>
                    <a:pt x="91171" y="232548"/>
                  </a:cubicBezTo>
                  <a:cubicBezTo>
                    <a:pt x="91171" y="238588"/>
                    <a:pt x="87068" y="242674"/>
                    <a:pt x="81003" y="242674"/>
                  </a:cubicBezTo>
                  <a:lnTo>
                    <a:pt x="70835" y="242674"/>
                  </a:lnTo>
                  <a:cubicBezTo>
                    <a:pt x="64770" y="242674"/>
                    <a:pt x="60757" y="238588"/>
                    <a:pt x="60757" y="232548"/>
                  </a:cubicBezTo>
                  <a:cubicBezTo>
                    <a:pt x="60757" y="226508"/>
                    <a:pt x="64770" y="222422"/>
                    <a:pt x="70835" y="222422"/>
                  </a:cubicBezTo>
                  <a:close/>
                  <a:moveTo>
                    <a:pt x="243085" y="181988"/>
                  </a:moveTo>
                  <a:lnTo>
                    <a:pt x="263293" y="181988"/>
                  </a:lnTo>
                  <a:cubicBezTo>
                    <a:pt x="269347" y="181988"/>
                    <a:pt x="273442" y="186074"/>
                    <a:pt x="273442" y="192114"/>
                  </a:cubicBezTo>
                  <a:cubicBezTo>
                    <a:pt x="273442" y="198154"/>
                    <a:pt x="269347" y="202240"/>
                    <a:pt x="263293" y="202240"/>
                  </a:cubicBezTo>
                  <a:lnTo>
                    <a:pt x="243085" y="202240"/>
                  </a:lnTo>
                  <a:cubicBezTo>
                    <a:pt x="236943" y="202240"/>
                    <a:pt x="232937" y="198154"/>
                    <a:pt x="232937" y="192114"/>
                  </a:cubicBezTo>
                  <a:cubicBezTo>
                    <a:pt x="232937" y="186074"/>
                    <a:pt x="236943" y="181988"/>
                    <a:pt x="243085" y="181988"/>
                  </a:cubicBezTo>
                  <a:close/>
                  <a:moveTo>
                    <a:pt x="70815" y="181988"/>
                  </a:moveTo>
                  <a:lnTo>
                    <a:pt x="202555" y="181988"/>
                  </a:lnTo>
                  <a:cubicBezTo>
                    <a:pt x="208608" y="181988"/>
                    <a:pt x="212614" y="186074"/>
                    <a:pt x="212614" y="192114"/>
                  </a:cubicBezTo>
                  <a:cubicBezTo>
                    <a:pt x="212614" y="198154"/>
                    <a:pt x="208608" y="202240"/>
                    <a:pt x="202555" y="202240"/>
                  </a:cubicBezTo>
                  <a:lnTo>
                    <a:pt x="70815" y="202240"/>
                  </a:lnTo>
                  <a:cubicBezTo>
                    <a:pt x="64762" y="202240"/>
                    <a:pt x="60757" y="198154"/>
                    <a:pt x="60757" y="192114"/>
                  </a:cubicBezTo>
                  <a:cubicBezTo>
                    <a:pt x="60757" y="186074"/>
                    <a:pt x="64762" y="181988"/>
                    <a:pt x="70815" y="181988"/>
                  </a:cubicBezTo>
                  <a:close/>
                  <a:moveTo>
                    <a:pt x="202580" y="141554"/>
                  </a:moveTo>
                  <a:lnTo>
                    <a:pt x="263292" y="141554"/>
                  </a:lnTo>
                  <a:cubicBezTo>
                    <a:pt x="269346" y="141554"/>
                    <a:pt x="273441" y="145640"/>
                    <a:pt x="273441" y="151680"/>
                  </a:cubicBezTo>
                  <a:cubicBezTo>
                    <a:pt x="273441" y="157720"/>
                    <a:pt x="269346" y="161806"/>
                    <a:pt x="263292" y="161806"/>
                  </a:cubicBezTo>
                  <a:lnTo>
                    <a:pt x="202580" y="161806"/>
                  </a:lnTo>
                  <a:cubicBezTo>
                    <a:pt x="196438" y="161806"/>
                    <a:pt x="192432" y="157720"/>
                    <a:pt x="192432" y="151680"/>
                  </a:cubicBezTo>
                  <a:cubicBezTo>
                    <a:pt x="192432" y="145640"/>
                    <a:pt x="196438" y="141554"/>
                    <a:pt x="202580" y="141554"/>
                  </a:cubicBezTo>
                  <a:close/>
                  <a:moveTo>
                    <a:pt x="70815" y="141554"/>
                  </a:moveTo>
                  <a:lnTo>
                    <a:pt x="161962" y="141554"/>
                  </a:lnTo>
                  <a:cubicBezTo>
                    <a:pt x="168103" y="141554"/>
                    <a:pt x="172109" y="145640"/>
                    <a:pt x="172109" y="151680"/>
                  </a:cubicBezTo>
                  <a:cubicBezTo>
                    <a:pt x="172109" y="157720"/>
                    <a:pt x="168103" y="161806"/>
                    <a:pt x="161962" y="161806"/>
                  </a:cubicBezTo>
                  <a:lnTo>
                    <a:pt x="70815" y="161806"/>
                  </a:lnTo>
                  <a:cubicBezTo>
                    <a:pt x="64762" y="161806"/>
                    <a:pt x="60757" y="157720"/>
                    <a:pt x="60757" y="151680"/>
                  </a:cubicBezTo>
                  <a:cubicBezTo>
                    <a:pt x="60757" y="145640"/>
                    <a:pt x="64762" y="141554"/>
                    <a:pt x="70815" y="141554"/>
                  </a:cubicBezTo>
                  <a:close/>
                  <a:moveTo>
                    <a:pt x="121482" y="101120"/>
                  </a:moveTo>
                  <a:lnTo>
                    <a:pt x="263292" y="101120"/>
                  </a:lnTo>
                  <a:cubicBezTo>
                    <a:pt x="269346" y="101120"/>
                    <a:pt x="273441" y="105121"/>
                    <a:pt x="273441" y="111255"/>
                  </a:cubicBezTo>
                  <a:cubicBezTo>
                    <a:pt x="273441" y="117301"/>
                    <a:pt x="269346" y="121302"/>
                    <a:pt x="263292" y="121302"/>
                  </a:cubicBezTo>
                  <a:lnTo>
                    <a:pt x="121482" y="121302"/>
                  </a:lnTo>
                  <a:cubicBezTo>
                    <a:pt x="115429" y="121302"/>
                    <a:pt x="111423" y="117301"/>
                    <a:pt x="111423" y="111255"/>
                  </a:cubicBezTo>
                  <a:cubicBezTo>
                    <a:pt x="111423" y="105121"/>
                    <a:pt x="115429" y="101120"/>
                    <a:pt x="121482" y="101120"/>
                  </a:cubicBezTo>
                  <a:close/>
                  <a:moveTo>
                    <a:pt x="70835" y="101120"/>
                  </a:moveTo>
                  <a:lnTo>
                    <a:pt x="81003" y="101120"/>
                  </a:lnTo>
                  <a:cubicBezTo>
                    <a:pt x="87068" y="101120"/>
                    <a:pt x="91171" y="105121"/>
                    <a:pt x="91171" y="111255"/>
                  </a:cubicBezTo>
                  <a:cubicBezTo>
                    <a:pt x="91171" y="117301"/>
                    <a:pt x="87068" y="121302"/>
                    <a:pt x="81003" y="121302"/>
                  </a:cubicBezTo>
                  <a:lnTo>
                    <a:pt x="70835" y="121302"/>
                  </a:lnTo>
                  <a:cubicBezTo>
                    <a:pt x="64770" y="121302"/>
                    <a:pt x="60757" y="117301"/>
                    <a:pt x="60757" y="111255"/>
                  </a:cubicBezTo>
                  <a:cubicBezTo>
                    <a:pt x="60757" y="105121"/>
                    <a:pt x="64770" y="101120"/>
                    <a:pt x="70835" y="101120"/>
                  </a:cubicBezTo>
                  <a:close/>
                  <a:moveTo>
                    <a:pt x="425318" y="71833"/>
                  </a:moveTo>
                  <a:cubicBezTo>
                    <a:pt x="382595" y="76543"/>
                    <a:pt x="348772" y="110577"/>
                    <a:pt x="344678" y="153142"/>
                  </a:cubicBezTo>
                  <a:cubicBezTo>
                    <a:pt x="344678" y="153409"/>
                    <a:pt x="344678" y="153675"/>
                    <a:pt x="344589" y="153942"/>
                  </a:cubicBezTo>
                  <a:cubicBezTo>
                    <a:pt x="344500" y="155097"/>
                    <a:pt x="344411" y="156252"/>
                    <a:pt x="344411" y="157318"/>
                  </a:cubicBezTo>
                  <a:cubicBezTo>
                    <a:pt x="344322" y="158829"/>
                    <a:pt x="344233" y="160340"/>
                    <a:pt x="344233" y="161850"/>
                  </a:cubicBezTo>
                  <a:lnTo>
                    <a:pt x="425318" y="161850"/>
                  </a:lnTo>
                  <a:close/>
                  <a:moveTo>
                    <a:pt x="444543" y="71300"/>
                  </a:moveTo>
                  <a:lnTo>
                    <a:pt x="444543" y="182022"/>
                  </a:lnTo>
                  <a:lnTo>
                    <a:pt x="346547" y="182022"/>
                  </a:lnTo>
                  <a:cubicBezTo>
                    <a:pt x="355626" y="222721"/>
                    <a:pt x="391762" y="252845"/>
                    <a:pt x="435376" y="252845"/>
                  </a:cubicBezTo>
                  <a:cubicBezTo>
                    <a:pt x="486021" y="252845"/>
                    <a:pt x="526519" y="212324"/>
                    <a:pt x="526519" y="161850"/>
                  </a:cubicBezTo>
                  <a:cubicBezTo>
                    <a:pt x="526519" y="114309"/>
                    <a:pt x="490827" y="75743"/>
                    <a:pt x="444543" y="71300"/>
                  </a:cubicBezTo>
                  <a:close/>
                  <a:moveTo>
                    <a:pt x="243085" y="60686"/>
                  </a:moveTo>
                  <a:lnTo>
                    <a:pt x="263293" y="60686"/>
                  </a:lnTo>
                  <a:cubicBezTo>
                    <a:pt x="269347" y="60686"/>
                    <a:pt x="273442" y="64687"/>
                    <a:pt x="273442" y="70821"/>
                  </a:cubicBezTo>
                  <a:cubicBezTo>
                    <a:pt x="273442" y="76867"/>
                    <a:pt x="269347" y="80868"/>
                    <a:pt x="263293" y="80868"/>
                  </a:cubicBezTo>
                  <a:lnTo>
                    <a:pt x="243085" y="80868"/>
                  </a:lnTo>
                  <a:cubicBezTo>
                    <a:pt x="236943" y="80868"/>
                    <a:pt x="232937" y="76867"/>
                    <a:pt x="232937" y="70821"/>
                  </a:cubicBezTo>
                  <a:cubicBezTo>
                    <a:pt x="232937" y="64687"/>
                    <a:pt x="236943" y="60686"/>
                    <a:pt x="243085" y="60686"/>
                  </a:cubicBezTo>
                  <a:close/>
                  <a:moveTo>
                    <a:pt x="70815" y="60686"/>
                  </a:moveTo>
                  <a:lnTo>
                    <a:pt x="202555" y="60686"/>
                  </a:lnTo>
                  <a:cubicBezTo>
                    <a:pt x="208608" y="60686"/>
                    <a:pt x="212614" y="64687"/>
                    <a:pt x="212614" y="70821"/>
                  </a:cubicBezTo>
                  <a:cubicBezTo>
                    <a:pt x="212614" y="76867"/>
                    <a:pt x="208608" y="80868"/>
                    <a:pt x="202555" y="80868"/>
                  </a:cubicBezTo>
                  <a:lnTo>
                    <a:pt x="70815" y="80868"/>
                  </a:lnTo>
                  <a:cubicBezTo>
                    <a:pt x="64762" y="80868"/>
                    <a:pt x="60757" y="76867"/>
                    <a:pt x="60757" y="70821"/>
                  </a:cubicBezTo>
                  <a:cubicBezTo>
                    <a:pt x="60757" y="64687"/>
                    <a:pt x="64762" y="60686"/>
                    <a:pt x="70815" y="60686"/>
                  </a:cubicBezTo>
                  <a:close/>
                  <a:moveTo>
                    <a:pt x="434397" y="50595"/>
                  </a:moveTo>
                  <a:lnTo>
                    <a:pt x="444543" y="50595"/>
                  </a:lnTo>
                  <a:lnTo>
                    <a:pt x="444543" y="50950"/>
                  </a:lnTo>
                  <a:cubicBezTo>
                    <a:pt x="502042" y="55571"/>
                    <a:pt x="546812" y="103201"/>
                    <a:pt x="546812" y="161850"/>
                  </a:cubicBezTo>
                  <a:cubicBezTo>
                    <a:pt x="546812" y="223521"/>
                    <a:pt x="497146" y="273017"/>
                    <a:pt x="435376" y="273017"/>
                  </a:cubicBezTo>
                  <a:cubicBezTo>
                    <a:pt x="380548" y="273017"/>
                    <a:pt x="335332" y="234007"/>
                    <a:pt x="325808" y="182022"/>
                  </a:cubicBezTo>
                  <a:lnTo>
                    <a:pt x="325007" y="182022"/>
                  </a:lnTo>
                  <a:lnTo>
                    <a:pt x="324028" y="172958"/>
                  </a:lnTo>
                  <a:cubicBezTo>
                    <a:pt x="324028" y="168871"/>
                    <a:pt x="323049" y="165849"/>
                    <a:pt x="323049" y="161850"/>
                  </a:cubicBezTo>
                  <a:cubicBezTo>
                    <a:pt x="323049" y="100180"/>
                    <a:pt x="372626" y="50595"/>
                    <a:pt x="434397" y="50595"/>
                  </a:cubicBezTo>
                  <a:close/>
                  <a:moveTo>
                    <a:pt x="50644" y="20262"/>
                  </a:moveTo>
                  <a:cubicBezTo>
                    <a:pt x="44591" y="20262"/>
                    <a:pt x="40497" y="24261"/>
                    <a:pt x="40497" y="30303"/>
                  </a:cubicBezTo>
                  <a:lnTo>
                    <a:pt x="40497" y="363997"/>
                  </a:lnTo>
                  <a:lnTo>
                    <a:pt x="222780" y="363997"/>
                  </a:lnTo>
                  <a:cubicBezTo>
                    <a:pt x="228832" y="363997"/>
                    <a:pt x="232927" y="368085"/>
                    <a:pt x="232927" y="374128"/>
                  </a:cubicBezTo>
                  <a:lnTo>
                    <a:pt x="232927" y="384259"/>
                  </a:lnTo>
                  <a:lnTo>
                    <a:pt x="374712" y="384259"/>
                  </a:lnTo>
                  <a:lnTo>
                    <a:pt x="374712" y="374128"/>
                  </a:lnTo>
                  <a:cubicBezTo>
                    <a:pt x="374712" y="368085"/>
                    <a:pt x="378718" y="363997"/>
                    <a:pt x="384859" y="363997"/>
                  </a:cubicBezTo>
                  <a:lnTo>
                    <a:pt x="567142" y="363997"/>
                  </a:lnTo>
                  <a:lnTo>
                    <a:pt x="567142" y="30303"/>
                  </a:lnTo>
                  <a:cubicBezTo>
                    <a:pt x="567142" y="24261"/>
                    <a:pt x="563048" y="20262"/>
                    <a:pt x="556995" y="20262"/>
                  </a:cubicBezTo>
                  <a:close/>
                  <a:moveTo>
                    <a:pt x="50644" y="0"/>
                  </a:moveTo>
                  <a:lnTo>
                    <a:pt x="556995" y="0"/>
                  </a:lnTo>
                  <a:cubicBezTo>
                    <a:pt x="574173" y="0"/>
                    <a:pt x="587346" y="13152"/>
                    <a:pt x="587346" y="30303"/>
                  </a:cubicBezTo>
                  <a:lnTo>
                    <a:pt x="587346" y="363997"/>
                  </a:lnTo>
                  <a:lnTo>
                    <a:pt x="597493" y="363997"/>
                  </a:lnTo>
                  <a:cubicBezTo>
                    <a:pt x="603545" y="363997"/>
                    <a:pt x="607639" y="368085"/>
                    <a:pt x="607639" y="374128"/>
                  </a:cubicBezTo>
                  <a:lnTo>
                    <a:pt x="607639" y="404432"/>
                  </a:lnTo>
                  <a:cubicBezTo>
                    <a:pt x="607639" y="421672"/>
                    <a:pt x="594466" y="434824"/>
                    <a:pt x="577199" y="434824"/>
                  </a:cubicBezTo>
                  <a:lnTo>
                    <a:pt x="30351" y="434824"/>
                  </a:lnTo>
                  <a:cubicBezTo>
                    <a:pt x="13173" y="434824"/>
                    <a:pt x="0" y="421672"/>
                    <a:pt x="0" y="404432"/>
                  </a:cubicBezTo>
                  <a:lnTo>
                    <a:pt x="0" y="374128"/>
                  </a:lnTo>
                  <a:cubicBezTo>
                    <a:pt x="0" y="368085"/>
                    <a:pt x="4094" y="363997"/>
                    <a:pt x="10146" y="363997"/>
                  </a:cubicBezTo>
                  <a:lnTo>
                    <a:pt x="20293" y="363997"/>
                  </a:lnTo>
                  <a:lnTo>
                    <a:pt x="20293" y="30303"/>
                  </a:lnTo>
                  <a:cubicBezTo>
                    <a:pt x="20293" y="13152"/>
                    <a:pt x="33377" y="0"/>
                    <a:pt x="506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2" name="iṡľîḓè">
              <a:extLst>
                <a:ext uri="{FF2B5EF4-FFF2-40B4-BE49-F238E27FC236}"/>
              </a:extLst>
            </p:cNvPr>
            <p:cNvSpPr/>
            <p:nvPr/>
          </p:nvSpPr>
          <p:spPr bwMode="auto">
            <a:xfrm>
              <a:off x="7404388" y="2763838"/>
              <a:ext cx="514402" cy="371475"/>
            </a:xfrm>
            <a:custGeom>
              <a:avLst/>
              <a:gdLst>
                <a:gd name="connsiteX0" fmla="*/ 91000 w 605879"/>
                <a:gd name="connsiteY0" fmla="*/ 173662 h 437224"/>
                <a:gd name="connsiteX1" fmla="*/ 331193 w 605879"/>
                <a:gd name="connsiteY1" fmla="*/ 173662 h 437224"/>
                <a:gd name="connsiteX2" fmla="*/ 342454 w 605879"/>
                <a:gd name="connsiteY2" fmla="*/ 184882 h 437224"/>
                <a:gd name="connsiteX3" fmla="*/ 331193 w 605879"/>
                <a:gd name="connsiteY3" fmla="*/ 196102 h 437224"/>
                <a:gd name="connsiteX4" fmla="*/ 91000 w 605879"/>
                <a:gd name="connsiteY4" fmla="*/ 196102 h 437224"/>
                <a:gd name="connsiteX5" fmla="*/ 79739 w 605879"/>
                <a:gd name="connsiteY5" fmla="*/ 184882 h 437224"/>
                <a:gd name="connsiteX6" fmla="*/ 91000 w 605879"/>
                <a:gd name="connsiteY6" fmla="*/ 173662 h 437224"/>
                <a:gd name="connsiteX7" fmla="*/ 421630 w 605879"/>
                <a:gd name="connsiteY7" fmla="*/ 131441 h 437224"/>
                <a:gd name="connsiteX8" fmla="*/ 423552 w 605879"/>
                <a:gd name="connsiteY8" fmla="*/ 152274 h 437224"/>
                <a:gd name="connsiteX9" fmla="*/ 275961 w 605879"/>
                <a:gd name="connsiteY9" fmla="*/ 300986 h 437224"/>
                <a:gd name="connsiteX10" fmla="*/ 408175 w 605879"/>
                <a:gd name="connsiteY10" fmla="*/ 358277 h 437224"/>
                <a:gd name="connsiteX11" fmla="*/ 418060 w 605879"/>
                <a:gd name="connsiteY11" fmla="*/ 365267 h 437224"/>
                <a:gd name="connsiteX12" fmla="*/ 488218 w 605879"/>
                <a:gd name="connsiteY12" fmla="*/ 410360 h 437224"/>
                <a:gd name="connsiteX13" fmla="*/ 474214 w 605879"/>
                <a:gd name="connsiteY13" fmla="*/ 363348 h 437224"/>
                <a:gd name="connsiteX14" fmla="*/ 482039 w 605879"/>
                <a:gd name="connsiteY14" fmla="*/ 349916 h 437224"/>
                <a:gd name="connsiteX15" fmla="*/ 583363 w 605879"/>
                <a:gd name="connsiteY15" fmla="*/ 244928 h 437224"/>
                <a:gd name="connsiteX16" fmla="*/ 421630 w 605879"/>
                <a:gd name="connsiteY16" fmla="*/ 131441 h 437224"/>
                <a:gd name="connsiteX17" fmla="*/ 75898 w 605879"/>
                <a:gd name="connsiteY17" fmla="*/ 120173 h 437224"/>
                <a:gd name="connsiteX18" fmla="*/ 340509 w 605879"/>
                <a:gd name="connsiteY18" fmla="*/ 120173 h 437224"/>
                <a:gd name="connsiteX19" fmla="*/ 351769 w 605879"/>
                <a:gd name="connsiteY19" fmla="*/ 131428 h 437224"/>
                <a:gd name="connsiteX20" fmla="*/ 340509 w 605879"/>
                <a:gd name="connsiteY20" fmla="*/ 142683 h 437224"/>
                <a:gd name="connsiteX21" fmla="*/ 75898 w 605879"/>
                <a:gd name="connsiteY21" fmla="*/ 142683 h 437224"/>
                <a:gd name="connsiteX22" fmla="*/ 64638 w 605879"/>
                <a:gd name="connsiteY22" fmla="*/ 131428 h 437224"/>
                <a:gd name="connsiteX23" fmla="*/ 75898 w 605879"/>
                <a:gd name="connsiteY23" fmla="*/ 120173 h 437224"/>
                <a:gd name="connsiteX24" fmla="*/ 210609 w 605879"/>
                <a:gd name="connsiteY24" fmla="*/ 22478 h 437224"/>
                <a:gd name="connsiteX25" fmla="*/ 22516 w 605879"/>
                <a:gd name="connsiteY25" fmla="*/ 153508 h 437224"/>
                <a:gd name="connsiteX26" fmla="*/ 139216 w 605879"/>
                <a:gd name="connsiteY26" fmla="*/ 274807 h 437224"/>
                <a:gd name="connsiteX27" fmla="*/ 147042 w 605879"/>
                <a:gd name="connsiteY27" fmla="*/ 288102 h 437224"/>
                <a:gd name="connsiteX28" fmla="*/ 130017 w 605879"/>
                <a:gd name="connsiteY28" fmla="*/ 344297 h 437224"/>
                <a:gd name="connsiteX29" fmla="*/ 214041 w 605879"/>
                <a:gd name="connsiteY29" fmla="*/ 291254 h 437224"/>
                <a:gd name="connsiteX30" fmla="*/ 223927 w 605879"/>
                <a:gd name="connsiteY30" fmla="*/ 284264 h 437224"/>
                <a:gd name="connsiteX31" fmla="*/ 398839 w 605879"/>
                <a:gd name="connsiteY31" fmla="*/ 152960 h 437224"/>
                <a:gd name="connsiteX32" fmla="*/ 369596 w 605879"/>
                <a:gd name="connsiteY32" fmla="*/ 80592 h 437224"/>
                <a:gd name="connsiteX33" fmla="*/ 210609 w 605879"/>
                <a:gd name="connsiteY33" fmla="*/ 22478 h 437224"/>
                <a:gd name="connsiteX34" fmla="*/ 210609 w 605879"/>
                <a:gd name="connsiteY34" fmla="*/ 0 h 437224"/>
                <a:gd name="connsiteX35" fmla="*/ 385796 w 605879"/>
                <a:gd name="connsiteY35" fmla="*/ 64967 h 437224"/>
                <a:gd name="connsiteX36" fmla="*/ 414079 w 605879"/>
                <a:gd name="connsiteY36" fmla="*/ 109100 h 437224"/>
                <a:gd name="connsiteX37" fmla="*/ 419845 w 605879"/>
                <a:gd name="connsiteY37" fmla="*/ 108963 h 437224"/>
                <a:gd name="connsiteX38" fmla="*/ 605879 w 605879"/>
                <a:gd name="connsiteY38" fmla="*/ 244928 h 437224"/>
                <a:gd name="connsiteX39" fmla="*/ 498515 w 605879"/>
                <a:gd name="connsiteY39" fmla="*/ 368420 h 437224"/>
                <a:gd name="connsiteX40" fmla="*/ 516088 w 605879"/>
                <a:gd name="connsiteY40" fmla="*/ 414609 h 437224"/>
                <a:gd name="connsiteX41" fmla="*/ 522953 w 605879"/>
                <a:gd name="connsiteY41" fmla="*/ 428178 h 437224"/>
                <a:gd name="connsiteX42" fmla="*/ 510185 w 605879"/>
                <a:gd name="connsiteY42" fmla="*/ 437224 h 437224"/>
                <a:gd name="connsiteX43" fmla="*/ 400487 w 605879"/>
                <a:gd name="connsiteY43" fmla="*/ 380344 h 437224"/>
                <a:gd name="connsiteX44" fmla="*/ 250836 w 605879"/>
                <a:gd name="connsiteY44" fmla="*/ 304275 h 437224"/>
                <a:gd name="connsiteX45" fmla="*/ 231752 w 605879"/>
                <a:gd name="connsiteY45" fmla="*/ 306331 h 437224"/>
                <a:gd name="connsiteX46" fmla="*/ 107639 w 605879"/>
                <a:gd name="connsiteY46" fmla="*/ 371161 h 437224"/>
                <a:gd name="connsiteX47" fmla="*/ 94596 w 605879"/>
                <a:gd name="connsiteY47" fmla="*/ 361978 h 437224"/>
                <a:gd name="connsiteX48" fmla="*/ 102009 w 605879"/>
                <a:gd name="connsiteY48" fmla="*/ 348135 h 437224"/>
                <a:gd name="connsiteX49" fmla="*/ 122741 w 605879"/>
                <a:gd name="connsiteY49" fmla="*/ 293173 h 437224"/>
                <a:gd name="connsiteX50" fmla="*/ 0 w 605879"/>
                <a:gd name="connsiteY50" fmla="*/ 153508 h 437224"/>
                <a:gd name="connsiteX51" fmla="*/ 210609 w 605879"/>
                <a:gd name="connsiteY51" fmla="*/ 0 h 437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5879" h="437224">
                  <a:moveTo>
                    <a:pt x="91000" y="173662"/>
                  </a:moveTo>
                  <a:lnTo>
                    <a:pt x="331193" y="173662"/>
                  </a:lnTo>
                  <a:cubicBezTo>
                    <a:pt x="337373" y="173662"/>
                    <a:pt x="342454" y="178725"/>
                    <a:pt x="342454" y="184882"/>
                  </a:cubicBezTo>
                  <a:cubicBezTo>
                    <a:pt x="342454" y="191040"/>
                    <a:pt x="337373" y="196102"/>
                    <a:pt x="331193" y="196102"/>
                  </a:cubicBezTo>
                  <a:lnTo>
                    <a:pt x="91000" y="196102"/>
                  </a:lnTo>
                  <a:cubicBezTo>
                    <a:pt x="84683" y="196102"/>
                    <a:pt x="79739" y="191040"/>
                    <a:pt x="79739" y="184882"/>
                  </a:cubicBezTo>
                  <a:cubicBezTo>
                    <a:pt x="79739" y="178725"/>
                    <a:pt x="84683" y="173662"/>
                    <a:pt x="91000" y="173662"/>
                  </a:cubicBezTo>
                  <a:close/>
                  <a:moveTo>
                    <a:pt x="421630" y="131441"/>
                  </a:moveTo>
                  <a:cubicBezTo>
                    <a:pt x="423003" y="138294"/>
                    <a:pt x="423552" y="145284"/>
                    <a:pt x="423552" y="152274"/>
                  </a:cubicBezTo>
                  <a:cubicBezTo>
                    <a:pt x="423552" y="220668"/>
                    <a:pt x="362456" y="281249"/>
                    <a:pt x="275961" y="300986"/>
                  </a:cubicBezTo>
                  <a:cubicBezTo>
                    <a:pt x="302047" y="334017"/>
                    <a:pt x="350924" y="355536"/>
                    <a:pt x="408175" y="358277"/>
                  </a:cubicBezTo>
                  <a:cubicBezTo>
                    <a:pt x="412569" y="358551"/>
                    <a:pt x="416413" y="361293"/>
                    <a:pt x="418060" y="365267"/>
                  </a:cubicBezTo>
                  <a:cubicBezTo>
                    <a:pt x="427259" y="388019"/>
                    <a:pt x="463505" y="403370"/>
                    <a:pt x="488218" y="410360"/>
                  </a:cubicBezTo>
                  <a:cubicBezTo>
                    <a:pt x="483962" y="399944"/>
                    <a:pt x="479156" y="385004"/>
                    <a:pt x="474214" y="363348"/>
                  </a:cubicBezTo>
                  <a:cubicBezTo>
                    <a:pt x="472841" y="357455"/>
                    <a:pt x="476273" y="351698"/>
                    <a:pt x="482039" y="349916"/>
                  </a:cubicBezTo>
                  <a:cubicBezTo>
                    <a:pt x="543685" y="332236"/>
                    <a:pt x="583500" y="290980"/>
                    <a:pt x="583363" y="244928"/>
                  </a:cubicBezTo>
                  <a:cubicBezTo>
                    <a:pt x="583363" y="182839"/>
                    <a:pt x="511009" y="132126"/>
                    <a:pt x="421630" y="131441"/>
                  </a:cubicBezTo>
                  <a:close/>
                  <a:moveTo>
                    <a:pt x="75898" y="120173"/>
                  </a:moveTo>
                  <a:lnTo>
                    <a:pt x="340509" y="120173"/>
                  </a:lnTo>
                  <a:cubicBezTo>
                    <a:pt x="346826" y="120173"/>
                    <a:pt x="351769" y="125114"/>
                    <a:pt x="351769" y="131428"/>
                  </a:cubicBezTo>
                  <a:cubicBezTo>
                    <a:pt x="351769" y="137604"/>
                    <a:pt x="346826" y="142683"/>
                    <a:pt x="340509" y="142683"/>
                  </a:cubicBezTo>
                  <a:lnTo>
                    <a:pt x="75898" y="142683"/>
                  </a:lnTo>
                  <a:cubicBezTo>
                    <a:pt x="69719" y="142683"/>
                    <a:pt x="64638" y="137604"/>
                    <a:pt x="64638" y="131428"/>
                  </a:cubicBezTo>
                  <a:cubicBezTo>
                    <a:pt x="64638" y="125114"/>
                    <a:pt x="69719" y="120173"/>
                    <a:pt x="75898" y="120173"/>
                  </a:cubicBezTo>
                  <a:close/>
                  <a:moveTo>
                    <a:pt x="210609" y="22478"/>
                  </a:moveTo>
                  <a:cubicBezTo>
                    <a:pt x="106952" y="22478"/>
                    <a:pt x="22516" y="81277"/>
                    <a:pt x="22516" y="153508"/>
                  </a:cubicBezTo>
                  <a:cubicBezTo>
                    <a:pt x="22516" y="206688"/>
                    <a:pt x="68372" y="254385"/>
                    <a:pt x="139216" y="274807"/>
                  </a:cubicBezTo>
                  <a:cubicBezTo>
                    <a:pt x="144983" y="276452"/>
                    <a:pt x="148415" y="282208"/>
                    <a:pt x="147042" y="288102"/>
                  </a:cubicBezTo>
                  <a:cubicBezTo>
                    <a:pt x="140864" y="314966"/>
                    <a:pt x="135097" y="332647"/>
                    <a:pt x="130017" y="344297"/>
                  </a:cubicBezTo>
                  <a:cubicBezTo>
                    <a:pt x="158437" y="336622"/>
                    <a:pt x="203058" y="318667"/>
                    <a:pt x="214041" y="291254"/>
                  </a:cubicBezTo>
                  <a:cubicBezTo>
                    <a:pt x="215689" y="287280"/>
                    <a:pt x="219533" y="284538"/>
                    <a:pt x="223927" y="284264"/>
                  </a:cubicBezTo>
                  <a:cubicBezTo>
                    <a:pt x="320170" y="279604"/>
                    <a:pt x="395407" y="223135"/>
                    <a:pt x="398839" y="152960"/>
                  </a:cubicBezTo>
                  <a:cubicBezTo>
                    <a:pt x="400075" y="126918"/>
                    <a:pt x="389915" y="101836"/>
                    <a:pt x="369596" y="80592"/>
                  </a:cubicBezTo>
                  <a:cubicBezTo>
                    <a:pt x="334860" y="44133"/>
                    <a:pt x="275412" y="22478"/>
                    <a:pt x="210609" y="22478"/>
                  </a:cubicBezTo>
                  <a:close/>
                  <a:moveTo>
                    <a:pt x="210609" y="0"/>
                  </a:moveTo>
                  <a:cubicBezTo>
                    <a:pt x="281453" y="0"/>
                    <a:pt x="346942" y="24260"/>
                    <a:pt x="385796" y="64967"/>
                  </a:cubicBezTo>
                  <a:cubicBezTo>
                    <a:pt x="398702" y="78536"/>
                    <a:pt x="408175" y="93338"/>
                    <a:pt x="414079" y="109100"/>
                  </a:cubicBezTo>
                  <a:cubicBezTo>
                    <a:pt x="416001" y="108963"/>
                    <a:pt x="417923" y="108963"/>
                    <a:pt x="419845" y="108963"/>
                  </a:cubicBezTo>
                  <a:cubicBezTo>
                    <a:pt x="522404" y="108963"/>
                    <a:pt x="606016" y="169955"/>
                    <a:pt x="605879" y="244928"/>
                  </a:cubicBezTo>
                  <a:cubicBezTo>
                    <a:pt x="605879" y="298519"/>
                    <a:pt x="564141" y="346079"/>
                    <a:pt x="498515" y="368420"/>
                  </a:cubicBezTo>
                  <a:cubicBezTo>
                    <a:pt x="506066" y="398025"/>
                    <a:pt x="512931" y="412279"/>
                    <a:pt x="516088" y="414609"/>
                  </a:cubicBezTo>
                  <a:cubicBezTo>
                    <a:pt x="524601" y="418858"/>
                    <a:pt x="523228" y="426671"/>
                    <a:pt x="522953" y="428178"/>
                  </a:cubicBezTo>
                  <a:cubicBezTo>
                    <a:pt x="522541" y="429686"/>
                    <a:pt x="520207" y="437224"/>
                    <a:pt x="510185" y="437224"/>
                  </a:cubicBezTo>
                  <a:cubicBezTo>
                    <a:pt x="497828" y="437224"/>
                    <a:pt x="423689" y="421325"/>
                    <a:pt x="400487" y="380344"/>
                  </a:cubicBezTo>
                  <a:cubicBezTo>
                    <a:pt x="333899" y="375410"/>
                    <a:pt x="277746" y="346764"/>
                    <a:pt x="250836" y="304275"/>
                  </a:cubicBezTo>
                  <a:cubicBezTo>
                    <a:pt x="244521" y="305098"/>
                    <a:pt x="238205" y="305783"/>
                    <a:pt x="231752" y="306331"/>
                  </a:cubicBezTo>
                  <a:cubicBezTo>
                    <a:pt x="206216" y="353069"/>
                    <a:pt x="121643" y="371161"/>
                    <a:pt x="107639" y="371161"/>
                  </a:cubicBezTo>
                  <a:cubicBezTo>
                    <a:pt x="97616" y="371161"/>
                    <a:pt x="95145" y="364171"/>
                    <a:pt x="94596" y="361978"/>
                  </a:cubicBezTo>
                  <a:cubicBezTo>
                    <a:pt x="94184" y="360470"/>
                    <a:pt x="92948" y="352658"/>
                    <a:pt x="102009" y="348135"/>
                  </a:cubicBezTo>
                  <a:cubicBezTo>
                    <a:pt x="105030" y="345942"/>
                    <a:pt x="113130" y="331550"/>
                    <a:pt x="122741" y="293173"/>
                  </a:cubicBezTo>
                  <a:cubicBezTo>
                    <a:pt x="47778" y="268228"/>
                    <a:pt x="0" y="214226"/>
                    <a:pt x="0" y="153508"/>
                  </a:cubicBezTo>
                  <a:cubicBezTo>
                    <a:pt x="0" y="68804"/>
                    <a:pt x="94458" y="0"/>
                    <a:pt x="2106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7444" name="í$ľîḑè"/>
            <p:cNvGrpSpPr>
              <a:grpSpLocks/>
            </p:cNvGrpSpPr>
            <p:nvPr/>
          </p:nvGrpSpPr>
          <p:grpSpPr bwMode="auto">
            <a:xfrm>
              <a:off x="6014369" y="4964310"/>
              <a:ext cx="3691440" cy="958325"/>
              <a:chOff x="600158" y="2382076"/>
              <a:chExt cx="3691440" cy="958325"/>
            </a:xfrm>
          </p:grpSpPr>
          <p:sp>
            <p:nvSpPr>
              <p:cNvPr id="83" name="íṥlïdè">
                <a:extLst>
                  <a:ext uri="{FF2B5EF4-FFF2-40B4-BE49-F238E27FC236}"/>
                </a:extLst>
              </p:cNvPr>
              <p:cNvSpPr/>
              <p:nvPr/>
            </p:nvSpPr>
            <p:spPr bwMode="auto">
              <a:xfrm>
                <a:off x="599387" y="2732717"/>
                <a:ext cx="3692895" cy="608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rIns="90000">
                <a:norm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zh-CN" sz="1000" dirty="0">
                    <a:solidFill>
                      <a:schemeClr val="bg1"/>
                    </a:solidFill>
                    <a:latin typeface="+mn-ea"/>
                    <a:ea typeface="+mn-ea"/>
                    <a:cs typeface="+mn-ea"/>
                    <a:sym typeface="+mn-lt"/>
                  </a:rPr>
                  <a:t>Supporting text here. 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zh-CN" sz="1000" dirty="0">
                    <a:solidFill>
                      <a:schemeClr val="bg1"/>
                    </a:solidFill>
                    <a:latin typeface="+mn-ea"/>
                    <a:ea typeface="+mn-ea"/>
                    <a:cs typeface="+mn-ea"/>
                    <a:sym typeface="+mn-lt"/>
                  </a:rPr>
                  <a:t>When you copy &amp; paste, choose "keep text only" option.</a:t>
                </a:r>
                <a:endParaRPr lang="zh-CN" altLang="en-US" sz="1000" dirty="0">
                  <a:solidFill>
                    <a:schemeClr val="bg1"/>
                  </a:solidFill>
                  <a:latin typeface="+mn-ea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4" name="í$ļîḍe">
                <a:extLst>
                  <a:ext uri="{FF2B5EF4-FFF2-40B4-BE49-F238E27FC236}"/>
                </a:extLst>
              </p:cNvPr>
              <p:cNvSpPr txBox="1"/>
              <p:nvPr/>
            </p:nvSpPr>
            <p:spPr bwMode="auto">
              <a:xfrm>
                <a:off x="599387" y="2381880"/>
                <a:ext cx="3692895" cy="350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rmAutofit lnSpcReduction="10000"/>
              </a:bodyPr>
              <a:lstStyle/>
              <a:p>
                <a:pPr eaLnBrk="1" hangingPunct="1">
                  <a:defRPr/>
                </a:pPr>
                <a:r>
                  <a:rPr lang="en-US" altLang="zh-CN" b="1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Text here</a:t>
                </a:r>
                <a:endParaRPr lang="zh-CN" altLang="en-US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7445" name="iSḻide"/>
            <p:cNvGrpSpPr>
              <a:grpSpLocks/>
            </p:cNvGrpSpPr>
            <p:nvPr/>
          </p:nvGrpSpPr>
          <p:grpSpPr bwMode="auto">
            <a:xfrm>
              <a:off x="7274068" y="3355054"/>
              <a:ext cx="3691440" cy="958325"/>
              <a:chOff x="600158" y="2382076"/>
              <a:chExt cx="3691440" cy="958325"/>
            </a:xfrm>
          </p:grpSpPr>
          <p:sp>
            <p:nvSpPr>
              <p:cNvPr id="81" name="îṩľiďê">
                <a:extLst>
                  <a:ext uri="{FF2B5EF4-FFF2-40B4-BE49-F238E27FC236}"/>
                </a:extLst>
              </p:cNvPr>
              <p:cNvSpPr/>
              <p:nvPr/>
            </p:nvSpPr>
            <p:spPr bwMode="auto">
              <a:xfrm>
                <a:off x="600290" y="2732247"/>
                <a:ext cx="3691308" cy="608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rIns="90000">
                <a:norm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zh-CN" sz="1000" dirty="0">
                    <a:solidFill>
                      <a:schemeClr val="bg1"/>
                    </a:solidFill>
                    <a:latin typeface="+mn-ea"/>
                    <a:ea typeface="+mn-ea"/>
                    <a:cs typeface="+mn-ea"/>
                    <a:sym typeface="+mn-lt"/>
                  </a:rPr>
                  <a:t>Supporting text here. 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zh-CN" sz="1000" dirty="0">
                    <a:solidFill>
                      <a:schemeClr val="bg1"/>
                    </a:solidFill>
                    <a:latin typeface="+mn-ea"/>
                    <a:ea typeface="+mn-ea"/>
                    <a:cs typeface="+mn-ea"/>
                    <a:sym typeface="+mn-lt"/>
                  </a:rPr>
                  <a:t>When you copy &amp; paste, choose "keep text only" option.</a:t>
                </a:r>
                <a:endParaRPr lang="zh-CN" altLang="en-US" sz="1000" dirty="0">
                  <a:solidFill>
                    <a:schemeClr val="bg1"/>
                  </a:solidFill>
                  <a:latin typeface="+mn-ea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2" name="ïś1íḑe">
                <a:extLst>
                  <a:ext uri="{FF2B5EF4-FFF2-40B4-BE49-F238E27FC236}"/>
                </a:extLst>
              </p:cNvPr>
              <p:cNvSpPr txBox="1"/>
              <p:nvPr/>
            </p:nvSpPr>
            <p:spPr bwMode="auto">
              <a:xfrm>
                <a:off x="600290" y="2381410"/>
                <a:ext cx="3691308" cy="350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rmAutofit lnSpcReduction="10000"/>
              </a:bodyPr>
              <a:lstStyle/>
              <a:p>
                <a:pPr eaLnBrk="1" hangingPunct="1">
                  <a:defRPr/>
                </a:pPr>
                <a:r>
                  <a:rPr lang="en-US" altLang="zh-CN" b="1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Text here</a:t>
                </a:r>
                <a:endParaRPr lang="zh-CN" altLang="en-US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7446" name="î$ḷïḋé"/>
            <p:cNvGrpSpPr>
              <a:grpSpLocks/>
            </p:cNvGrpSpPr>
            <p:nvPr/>
          </p:nvGrpSpPr>
          <p:grpSpPr bwMode="auto">
            <a:xfrm>
              <a:off x="947378" y="2907386"/>
              <a:ext cx="3691440" cy="958325"/>
              <a:chOff x="600158" y="2382076"/>
              <a:chExt cx="3691440" cy="958325"/>
            </a:xfrm>
          </p:grpSpPr>
          <p:sp>
            <p:nvSpPr>
              <p:cNvPr id="79" name="îšḷiḍê">
                <a:extLst>
                  <a:ext uri="{FF2B5EF4-FFF2-40B4-BE49-F238E27FC236}"/>
                </a:extLst>
              </p:cNvPr>
              <p:cNvSpPr/>
              <p:nvPr/>
            </p:nvSpPr>
            <p:spPr bwMode="auto">
              <a:xfrm>
                <a:off x="600158" y="2732240"/>
                <a:ext cx="3691307" cy="608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rIns="90000">
                <a:norm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zh-CN" sz="1000" dirty="0">
                    <a:solidFill>
                      <a:schemeClr val="bg1"/>
                    </a:solidFill>
                    <a:latin typeface="+mn-ea"/>
                    <a:ea typeface="+mn-ea"/>
                    <a:cs typeface="+mn-ea"/>
                    <a:sym typeface="+mn-lt"/>
                  </a:rPr>
                  <a:t>Supporting text here. 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zh-CN" sz="1000" dirty="0">
                    <a:solidFill>
                      <a:schemeClr val="bg1"/>
                    </a:solidFill>
                    <a:latin typeface="+mn-ea"/>
                    <a:ea typeface="+mn-ea"/>
                    <a:cs typeface="+mn-ea"/>
                    <a:sym typeface="+mn-lt"/>
                  </a:rPr>
                  <a:t>When you copy &amp; paste, choose "keep text only" option.</a:t>
                </a:r>
                <a:endParaRPr lang="zh-CN" altLang="en-US" sz="1000" dirty="0">
                  <a:solidFill>
                    <a:schemeClr val="bg1"/>
                  </a:solidFill>
                  <a:latin typeface="+mn-ea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" name="íŝliḍe">
                <a:extLst>
                  <a:ext uri="{FF2B5EF4-FFF2-40B4-BE49-F238E27FC236}"/>
                </a:extLst>
              </p:cNvPr>
              <p:cNvSpPr txBox="1"/>
              <p:nvPr/>
            </p:nvSpPr>
            <p:spPr bwMode="auto">
              <a:xfrm>
                <a:off x="600158" y="2381403"/>
                <a:ext cx="3691307" cy="350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rmAutofit lnSpcReduction="10000"/>
              </a:bodyPr>
              <a:lstStyle/>
              <a:p>
                <a:pPr algn="r" eaLnBrk="1" hangingPunct="1">
                  <a:defRPr/>
                </a:pPr>
                <a:r>
                  <a:rPr lang="en-US" altLang="zh-CN" b="1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Text here</a:t>
                </a:r>
                <a:endParaRPr lang="zh-CN" altLang="en-US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7447" name="ïṡ1íḋê"/>
            <p:cNvGrpSpPr>
              <a:grpSpLocks/>
            </p:cNvGrpSpPr>
            <p:nvPr/>
          </p:nvGrpSpPr>
          <p:grpSpPr bwMode="auto">
            <a:xfrm>
              <a:off x="2462366" y="1219245"/>
              <a:ext cx="3691440" cy="958325"/>
              <a:chOff x="600158" y="2382076"/>
              <a:chExt cx="3691440" cy="958325"/>
            </a:xfrm>
          </p:grpSpPr>
          <p:sp>
            <p:nvSpPr>
              <p:cNvPr id="77" name="î$lïḋe">
                <a:extLst>
                  <a:ext uri="{FF2B5EF4-FFF2-40B4-BE49-F238E27FC236}"/>
                </a:extLst>
              </p:cNvPr>
              <p:cNvSpPr/>
              <p:nvPr/>
            </p:nvSpPr>
            <p:spPr bwMode="auto">
              <a:xfrm>
                <a:off x="599797" y="2732869"/>
                <a:ext cx="3691307" cy="608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rIns="90000">
                <a:norm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zh-CN" sz="1000" dirty="0">
                    <a:solidFill>
                      <a:schemeClr val="bg1"/>
                    </a:solidFill>
                    <a:latin typeface="+mn-ea"/>
                    <a:ea typeface="+mn-ea"/>
                    <a:cs typeface="+mn-ea"/>
                    <a:sym typeface="+mn-lt"/>
                  </a:rPr>
                  <a:t>Supporting text here. 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zh-CN" sz="1000" dirty="0">
                    <a:solidFill>
                      <a:schemeClr val="bg1"/>
                    </a:solidFill>
                    <a:latin typeface="+mn-ea"/>
                    <a:ea typeface="+mn-ea"/>
                    <a:cs typeface="+mn-ea"/>
                    <a:sym typeface="+mn-lt"/>
                  </a:rPr>
                  <a:t>When you copy &amp; paste, choose "keep text only" option.</a:t>
                </a:r>
                <a:endParaRPr lang="zh-CN" altLang="en-US" sz="1000" dirty="0">
                  <a:solidFill>
                    <a:schemeClr val="bg1"/>
                  </a:solidFill>
                  <a:latin typeface="+mn-ea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8" name="islíḍê">
                <a:extLst>
                  <a:ext uri="{FF2B5EF4-FFF2-40B4-BE49-F238E27FC236}"/>
                </a:extLst>
              </p:cNvPr>
              <p:cNvSpPr txBox="1"/>
              <p:nvPr/>
            </p:nvSpPr>
            <p:spPr bwMode="auto">
              <a:xfrm>
                <a:off x="599797" y="2382031"/>
                <a:ext cx="3691307" cy="35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rmAutofit lnSpcReduction="10000"/>
              </a:bodyPr>
              <a:lstStyle/>
              <a:p>
                <a:pPr algn="r" eaLnBrk="1" hangingPunct="1">
                  <a:defRPr/>
                </a:pPr>
                <a:r>
                  <a:rPr lang="en-US" altLang="zh-CN" b="1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Text here</a:t>
                </a:r>
                <a:endParaRPr lang="zh-CN" altLang="en-US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914">
        <p14:warp dir="in"/>
      </p:transition>
    </mc:Choice>
    <mc:Fallback xmlns="">
      <p:transition spd="slow" advTm="91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组合 20"/>
          <p:cNvGrpSpPr>
            <a:grpSpLocks/>
          </p:cNvGrpSpPr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50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974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" name="矩形 22"/>
            <p:cNvSpPr>
              <a:spLocks noChangeArrowheads="1"/>
            </p:cNvSpPr>
            <p:nvPr/>
          </p:nvSpPr>
          <p:spPr bwMode="auto">
            <a:xfrm>
              <a:off x="612439" y="0"/>
              <a:ext cx="82505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2" name="矩形 23"/>
          <p:cNvSpPr>
            <a:spLocks noChangeArrowheads="1"/>
          </p:cNvSpPr>
          <p:nvPr/>
        </p:nvSpPr>
        <p:spPr bwMode="auto">
          <a:xfrm>
            <a:off x="858838" y="334963"/>
            <a:ext cx="3000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EDIT  THE  TITLE</a:t>
            </a:r>
            <a:endParaRPr lang="zh-CN" altLang="en-US" sz="36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3" name="triangle_155805"/>
          <p:cNvSpPr>
            <a:spLocks noChangeAspect="1"/>
          </p:cNvSpPr>
          <p:nvPr/>
        </p:nvSpPr>
        <p:spPr bwMode="auto">
          <a:xfrm>
            <a:off x="11228388" y="285750"/>
            <a:ext cx="609600" cy="527050"/>
          </a:xfrm>
          <a:custGeom>
            <a:avLst/>
            <a:gdLst>
              <a:gd name="T0" fmla="*/ 0 w 6533"/>
              <a:gd name="T1" fmla="*/ 5645 h 5645"/>
              <a:gd name="T2" fmla="*/ 6533 w 6533"/>
              <a:gd name="T3" fmla="*/ 5645 h 5645"/>
              <a:gd name="T4" fmla="*/ 3267 w 6533"/>
              <a:gd name="T5" fmla="*/ 0 h 5645"/>
              <a:gd name="T6" fmla="*/ 0 w 6533"/>
              <a:gd name="T7" fmla="*/ 5645 h 5645"/>
              <a:gd name="T8" fmla="*/ 1831 w 6533"/>
              <a:gd name="T9" fmla="*/ 4616 h 5645"/>
              <a:gd name="T10" fmla="*/ 3267 w 6533"/>
              <a:gd name="T11" fmla="*/ 2135 h 5645"/>
              <a:gd name="T12" fmla="*/ 4702 w 6533"/>
              <a:gd name="T13" fmla="*/ 4616 h 5645"/>
              <a:gd name="T14" fmla="*/ 1831 w 6533"/>
              <a:gd name="T15" fmla="*/ 4616 h 5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33" h="5645">
                <a:moveTo>
                  <a:pt x="0" y="5645"/>
                </a:moveTo>
                <a:lnTo>
                  <a:pt x="6533" y="5645"/>
                </a:lnTo>
                <a:lnTo>
                  <a:pt x="3267" y="0"/>
                </a:lnTo>
                <a:lnTo>
                  <a:pt x="0" y="5645"/>
                </a:lnTo>
                <a:close/>
                <a:moveTo>
                  <a:pt x="1831" y="4616"/>
                </a:moveTo>
                <a:lnTo>
                  <a:pt x="3267" y="2135"/>
                </a:lnTo>
                <a:lnTo>
                  <a:pt x="4702" y="4616"/>
                </a:lnTo>
                <a:lnTo>
                  <a:pt x="1831" y="46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8437" name="15fed873-0b3b-48ac-adc1-cb498dec355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0" y="1208088"/>
            <a:ext cx="12192000" cy="4905375"/>
            <a:chOff x="0" y="1207511"/>
            <a:chExt cx="12192000" cy="4905711"/>
          </a:xfrm>
        </p:grpSpPr>
        <p:sp>
          <p:nvSpPr>
            <p:cNvPr id="55" name="îs1ïḋé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0" y="3835003"/>
              <a:ext cx="12192000" cy="2278219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18439" name="îslíḍè"/>
            <p:cNvGrpSpPr>
              <a:grpSpLocks/>
            </p:cNvGrpSpPr>
            <p:nvPr/>
          </p:nvGrpSpPr>
          <p:grpSpPr bwMode="auto">
            <a:xfrm>
              <a:off x="9206578" y="1604063"/>
              <a:ext cx="1384828" cy="1848450"/>
              <a:chOff x="9035917" y="1604063"/>
              <a:chExt cx="1384828" cy="1848450"/>
            </a:xfrm>
          </p:grpSpPr>
          <p:sp>
            <p:nvSpPr>
              <p:cNvPr id="92" name="ïṡľîḑè">
                <a:extLst>
                  <a:ext uri="{FF2B5EF4-FFF2-40B4-BE49-F238E27FC236}"/>
                </a:extLst>
              </p:cNvPr>
              <p:cNvSpPr/>
              <p:nvPr/>
            </p:nvSpPr>
            <p:spPr>
              <a:xfrm rot="5400000">
                <a:off x="9410674" y="2895949"/>
                <a:ext cx="635044" cy="477837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bg1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>
                  <a:defRPr/>
                </a:pPr>
                <a:endParaRPr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18462" name="îsľïḍè"/>
              <p:cNvGrpSpPr>
                <a:grpSpLocks/>
              </p:cNvGrpSpPr>
              <p:nvPr/>
            </p:nvGrpSpPr>
            <p:grpSpPr bwMode="auto">
              <a:xfrm>
                <a:off x="9035917" y="1604063"/>
                <a:ext cx="1384828" cy="1384828"/>
                <a:chOff x="1068418" y="1687873"/>
                <a:chExt cx="1038621" cy="1038621"/>
              </a:xfrm>
            </p:grpSpPr>
            <p:sp>
              <p:nvSpPr>
                <p:cNvPr id="94" name="íš1îdè">
                  <a:extLst>
                    <a:ext uri="{FF2B5EF4-FFF2-40B4-BE49-F238E27FC236}"/>
                  </a:extLst>
                </p:cNvPr>
                <p:cNvSpPr/>
                <p:nvPr/>
              </p:nvSpPr>
              <p:spPr>
                <a:xfrm>
                  <a:off x="1067919" y="1688136"/>
                  <a:ext cx="1039415" cy="1038296"/>
                </a:xfrm>
                <a:prstGeom prst="ellipse">
                  <a:avLst/>
                </a:prstGeom>
                <a:solidFill>
                  <a:schemeClr val="accent4">
                    <a:alpha val="2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iṣ1ide">
                  <a:extLst>
                    <a:ext uri="{FF2B5EF4-FFF2-40B4-BE49-F238E27FC236}"/>
                  </a:extLst>
                </p:cNvPr>
                <p:cNvSpPr/>
                <p:nvPr/>
              </p:nvSpPr>
              <p:spPr bwMode="auto">
                <a:xfrm>
                  <a:off x="1394151" y="1998910"/>
                  <a:ext cx="394097" cy="388170"/>
                </a:xfrm>
                <a:custGeom>
                  <a:avLst/>
                  <a:gdLst>
                    <a:gd name="T0" fmla="*/ 16241 w 21600"/>
                    <a:gd name="T1" fmla="*/ 491 h 21600"/>
                    <a:gd name="T2" fmla="*/ 15753 w 21600"/>
                    <a:gd name="T3" fmla="*/ 0 h 21600"/>
                    <a:gd name="T4" fmla="*/ 5847 w 21600"/>
                    <a:gd name="T5" fmla="*/ 0 h 21600"/>
                    <a:gd name="T6" fmla="*/ 5359 w 21600"/>
                    <a:gd name="T7" fmla="*/ 491 h 21600"/>
                    <a:gd name="T8" fmla="*/ 5359 w 21600"/>
                    <a:gd name="T9" fmla="*/ 5400 h 21600"/>
                    <a:gd name="T10" fmla="*/ 16241 w 21600"/>
                    <a:gd name="T11" fmla="*/ 5400 h 21600"/>
                    <a:gd name="T12" fmla="*/ 16241 w 21600"/>
                    <a:gd name="T13" fmla="*/ 491 h 21600"/>
                    <a:gd name="T14" fmla="*/ 16403 w 21600"/>
                    <a:gd name="T15" fmla="*/ 16691 h 21600"/>
                    <a:gd name="T16" fmla="*/ 15916 w 21600"/>
                    <a:gd name="T17" fmla="*/ 16364 h 21600"/>
                    <a:gd name="T18" fmla="*/ 5684 w 21600"/>
                    <a:gd name="T19" fmla="*/ 16364 h 21600"/>
                    <a:gd name="T20" fmla="*/ 5197 w 21600"/>
                    <a:gd name="T21" fmla="*/ 16691 h 21600"/>
                    <a:gd name="T22" fmla="*/ 3573 w 21600"/>
                    <a:gd name="T23" fmla="*/ 21109 h 21600"/>
                    <a:gd name="T24" fmla="*/ 3735 w 21600"/>
                    <a:gd name="T25" fmla="*/ 21436 h 21600"/>
                    <a:gd name="T26" fmla="*/ 4060 w 21600"/>
                    <a:gd name="T27" fmla="*/ 21600 h 21600"/>
                    <a:gd name="T28" fmla="*/ 17540 w 21600"/>
                    <a:gd name="T29" fmla="*/ 21600 h 21600"/>
                    <a:gd name="T30" fmla="*/ 17865 w 21600"/>
                    <a:gd name="T31" fmla="*/ 21436 h 21600"/>
                    <a:gd name="T32" fmla="*/ 18027 w 21600"/>
                    <a:gd name="T33" fmla="*/ 21109 h 21600"/>
                    <a:gd name="T34" fmla="*/ 16403 w 21600"/>
                    <a:gd name="T35" fmla="*/ 16691 h 21600"/>
                    <a:gd name="T36" fmla="*/ 4872 w 21600"/>
                    <a:gd name="T37" fmla="*/ 9164 h 21600"/>
                    <a:gd name="T38" fmla="*/ 4872 w 21600"/>
                    <a:gd name="T39" fmla="*/ 10964 h 21600"/>
                    <a:gd name="T40" fmla="*/ 16565 w 21600"/>
                    <a:gd name="T41" fmla="*/ 10964 h 21600"/>
                    <a:gd name="T42" fmla="*/ 16565 w 21600"/>
                    <a:gd name="T43" fmla="*/ 9164 h 21600"/>
                    <a:gd name="T44" fmla="*/ 15266 w 21600"/>
                    <a:gd name="T45" fmla="*/ 6545 h 21600"/>
                    <a:gd name="T46" fmla="*/ 6334 w 21600"/>
                    <a:gd name="T47" fmla="*/ 6545 h 21600"/>
                    <a:gd name="T48" fmla="*/ 4872 w 21600"/>
                    <a:gd name="T49" fmla="*/ 9164 h 21600"/>
                    <a:gd name="T50" fmla="*/ 10719 w 21600"/>
                    <a:gd name="T51" fmla="*/ 8345 h 21600"/>
                    <a:gd name="T52" fmla="*/ 12505 w 21600"/>
                    <a:gd name="T53" fmla="*/ 9164 h 21600"/>
                    <a:gd name="T54" fmla="*/ 10719 w 21600"/>
                    <a:gd name="T55" fmla="*/ 10145 h 21600"/>
                    <a:gd name="T56" fmla="*/ 9095 w 21600"/>
                    <a:gd name="T57" fmla="*/ 9164 h 21600"/>
                    <a:gd name="T58" fmla="*/ 10719 w 21600"/>
                    <a:gd name="T59" fmla="*/ 8345 h 21600"/>
                    <a:gd name="T60" fmla="*/ 19326 w 21600"/>
                    <a:gd name="T61" fmla="*/ 6545 h 21600"/>
                    <a:gd name="T62" fmla="*/ 16403 w 21600"/>
                    <a:gd name="T63" fmla="*/ 6545 h 21600"/>
                    <a:gd name="T64" fmla="*/ 17540 w 21600"/>
                    <a:gd name="T65" fmla="*/ 8836 h 21600"/>
                    <a:gd name="T66" fmla="*/ 17540 w 21600"/>
                    <a:gd name="T67" fmla="*/ 8836 h 21600"/>
                    <a:gd name="T68" fmla="*/ 17702 w 21600"/>
                    <a:gd name="T69" fmla="*/ 9000 h 21600"/>
                    <a:gd name="T70" fmla="*/ 17702 w 21600"/>
                    <a:gd name="T71" fmla="*/ 11455 h 21600"/>
                    <a:gd name="T72" fmla="*/ 17215 w 21600"/>
                    <a:gd name="T73" fmla="*/ 11945 h 21600"/>
                    <a:gd name="T74" fmla="*/ 4385 w 21600"/>
                    <a:gd name="T75" fmla="*/ 11945 h 21600"/>
                    <a:gd name="T76" fmla="*/ 3898 w 21600"/>
                    <a:gd name="T77" fmla="*/ 11455 h 21600"/>
                    <a:gd name="T78" fmla="*/ 3898 w 21600"/>
                    <a:gd name="T79" fmla="*/ 9000 h 21600"/>
                    <a:gd name="T80" fmla="*/ 4060 w 21600"/>
                    <a:gd name="T81" fmla="*/ 8836 h 21600"/>
                    <a:gd name="T82" fmla="*/ 5197 w 21600"/>
                    <a:gd name="T83" fmla="*/ 6545 h 21600"/>
                    <a:gd name="T84" fmla="*/ 2274 w 21600"/>
                    <a:gd name="T85" fmla="*/ 6545 h 21600"/>
                    <a:gd name="T86" fmla="*/ 0 w 21600"/>
                    <a:gd name="T87" fmla="*/ 8836 h 21600"/>
                    <a:gd name="T88" fmla="*/ 0 w 21600"/>
                    <a:gd name="T89" fmla="*/ 16527 h 21600"/>
                    <a:gd name="T90" fmla="*/ 2274 w 21600"/>
                    <a:gd name="T91" fmla="*/ 18818 h 21600"/>
                    <a:gd name="T92" fmla="*/ 3086 w 21600"/>
                    <a:gd name="T93" fmla="*/ 18818 h 21600"/>
                    <a:gd name="T94" fmla="*/ 4060 w 21600"/>
                    <a:gd name="T95" fmla="*/ 16200 h 21600"/>
                    <a:gd name="T96" fmla="*/ 5684 w 21600"/>
                    <a:gd name="T97" fmla="*/ 15055 h 21600"/>
                    <a:gd name="T98" fmla="*/ 15916 w 21600"/>
                    <a:gd name="T99" fmla="*/ 15055 h 21600"/>
                    <a:gd name="T100" fmla="*/ 17540 w 21600"/>
                    <a:gd name="T101" fmla="*/ 16200 h 21600"/>
                    <a:gd name="T102" fmla="*/ 18514 w 21600"/>
                    <a:gd name="T103" fmla="*/ 18818 h 21600"/>
                    <a:gd name="T104" fmla="*/ 19326 w 21600"/>
                    <a:gd name="T105" fmla="*/ 18818 h 21600"/>
                    <a:gd name="T106" fmla="*/ 21600 w 21600"/>
                    <a:gd name="T107" fmla="*/ 16527 h 21600"/>
                    <a:gd name="T108" fmla="*/ 21600 w 21600"/>
                    <a:gd name="T109" fmla="*/ 8836 h 21600"/>
                    <a:gd name="T110" fmla="*/ 19326 w 21600"/>
                    <a:gd name="T111" fmla="*/ 6545 h 21600"/>
                    <a:gd name="T112" fmla="*/ 19326 w 21600"/>
                    <a:gd name="T113" fmla="*/ 6545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21600" h="21600">
                      <a:moveTo>
                        <a:pt x="16241" y="491"/>
                      </a:moveTo>
                      <a:cubicBezTo>
                        <a:pt x="16241" y="164"/>
                        <a:pt x="16078" y="0"/>
                        <a:pt x="15753" y="0"/>
                      </a:cubicBezTo>
                      <a:cubicBezTo>
                        <a:pt x="5847" y="0"/>
                        <a:pt x="5847" y="0"/>
                        <a:pt x="5847" y="0"/>
                      </a:cubicBezTo>
                      <a:cubicBezTo>
                        <a:pt x="5522" y="0"/>
                        <a:pt x="5359" y="164"/>
                        <a:pt x="5359" y="491"/>
                      </a:cubicBezTo>
                      <a:cubicBezTo>
                        <a:pt x="5359" y="5400"/>
                        <a:pt x="5359" y="5400"/>
                        <a:pt x="5359" y="5400"/>
                      </a:cubicBezTo>
                      <a:cubicBezTo>
                        <a:pt x="16241" y="5400"/>
                        <a:pt x="16241" y="5400"/>
                        <a:pt x="16241" y="5400"/>
                      </a:cubicBezTo>
                      <a:lnTo>
                        <a:pt x="16241" y="491"/>
                      </a:lnTo>
                      <a:close/>
                      <a:moveTo>
                        <a:pt x="16403" y="16691"/>
                      </a:moveTo>
                      <a:cubicBezTo>
                        <a:pt x="16241" y="16527"/>
                        <a:pt x="16078" y="16364"/>
                        <a:pt x="15916" y="16364"/>
                      </a:cubicBezTo>
                      <a:cubicBezTo>
                        <a:pt x="5684" y="16364"/>
                        <a:pt x="5684" y="16364"/>
                        <a:pt x="5684" y="16364"/>
                      </a:cubicBezTo>
                      <a:cubicBezTo>
                        <a:pt x="5522" y="16364"/>
                        <a:pt x="5359" y="16527"/>
                        <a:pt x="5197" y="16691"/>
                      </a:cubicBezTo>
                      <a:cubicBezTo>
                        <a:pt x="3573" y="21109"/>
                        <a:pt x="3573" y="21109"/>
                        <a:pt x="3573" y="21109"/>
                      </a:cubicBezTo>
                      <a:cubicBezTo>
                        <a:pt x="3573" y="21273"/>
                        <a:pt x="3573" y="21273"/>
                        <a:pt x="3735" y="21436"/>
                      </a:cubicBezTo>
                      <a:cubicBezTo>
                        <a:pt x="3735" y="21600"/>
                        <a:pt x="3898" y="21600"/>
                        <a:pt x="4060" y="21600"/>
                      </a:cubicBezTo>
                      <a:cubicBezTo>
                        <a:pt x="17540" y="21600"/>
                        <a:pt x="17540" y="21600"/>
                        <a:pt x="17540" y="21600"/>
                      </a:cubicBezTo>
                      <a:cubicBezTo>
                        <a:pt x="17702" y="21600"/>
                        <a:pt x="17865" y="21600"/>
                        <a:pt x="17865" y="21436"/>
                      </a:cubicBezTo>
                      <a:cubicBezTo>
                        <a:pt x="18027" y="21273"/>
                        <a:pt x="18027" y="21273"/>
                        <a:pt x="18027" y="21109"/>
                      </a:cubicBezTo>
                      <a:lnTo>
                        <a:pt x="16403" y="16691"/>
                      </a:lnTo>
                      <a:close/>
                      <a:moveTo>
                        <a:pt x="4872" y="9164"/>
                      </a:moveTo>
                      <a:cubicBezTo>
                        <a:pt x="4872" y="10964"/>
                        <a:pt x="4872" y="10964"/>
                        <a:pt x="4872" y="10964"/>
                      </a:cubicBezTo>
                      <a:cubicBezTo>
                        <a:pt x="16565" y="10964"/>
                        <a:pt x="16565" y="10964"/>
                        <a:pt x="16565" y="10964"/>
                      </a:cubicBezTo>
                      <a:cubicBezTo>
                        <a:pt x="16565" y="9164"/>
                        <a:pt x="16565" y="9164"/>
                        <a:pt x="16565" y="9164"/>
                      </a:cubicBezTo>
                      <a:cubicBezTo>
                        <a:pt x="16565" y="9164"/>
                        <a:pt x="15266" y="6545"/>
                        <a:pt x="15266" y="6545"/>
                      </a:cubicBezTo>
                      <a:cubicBezTo>
                        <a:pt x="6334" y="6545"/>
                        <a:pt x="6334" y="6545"/>
                        <a:pt x="6334" y="6545"/>
                      </a:cubicBezTo>
                      <a:cubicBezTo>
                        <a:pt x="6334" y="6545"/>
                        <a:pt x="4872" y="9164"/>
                        <a:pt x="4872" y="9164"/>
                      </a:cubicBezTo>
                      <a:close/>
                      <a:moveTo>
                        <a:pt x="10719" y="8345"/>
                      </a:moveTo>
                      <a:cubicBezTo>
                        <a:pt x="11693" y="8345"/>
                        <a:pt x="12505" y="8673"/>
                        <a:pt x="12505" y="9164"/>
                      </a:cubicBezTo>
                      <a:cubicBezTo>
                        <a:pt x="12505" y="9655"/>
                        <a:pt x="11693" y="10145"/>
                        <a:pt x="10719" y="10145"/>
                      </a:cubicBezTo>
                      <a:cubicBezTo>
                        <a:pt x="9907" y="10145"/>
                        <a:pt x="9095" y="9655"/>
                        <a:pt x="9095" y="9164"/>
                      </a:cubicBezTo>
                      <a:cubicBezTo>
                        <a:pt x="9095" y="8673"/>
                        <a:pt x="9907" y="8345"/>
                        <a:pt x="10719" y="8345"/>
                      </a:cubicBezTo>
                      <a:close/>
                      <a:moveTo>
                        <a:pt x="19326" y="6545"/>
                      </a:moveTo>
                      <a:cubicBezTo>
                        <a:pt x="16403" y="6545"/>
                        <a:pt x="16403" y="6545"/>
                        <a:pt x="16403" y="6545"/>
                      </a:cubicBezTo>
                      <a:cubicBezTo>
                        <a:pt x="17540" y="8836"/>
                        <a:pt x="17540" y="8836"/>
                        <a:pt x="17540" y="8836"/>
                      </a:cubicBezTo>
                      <a:cubicBezTo>
                        <a:pt x="17540" y="8836"/>
                        <a:pt x="17540" y="8836"/>
                        <a:pt x="17540" y="8836"/>
                      </a:cubicBezTo>
                      <a:cubicBezTo>
                        <a:pt x="17702" y="8836"/>
                        <a:pt x="17702" y="8836"/>
                        <a:pt x="17702" y="9000"/>
                      </a:cubicBezTo>
                      <a:cubicBezTo>
                        <a:pt x="17702" y="9000"/>
                        <a:pt x="17702" y="11455"/>
                        <a:pt x="17702" y="11455"/>
                      </a:cubicBezTo>
                      <a:cubicBezTo>
                        <a:pt x="17702" y="11782"/>
                        <a:pt x="17540" y="11945"/>
                        <a:pt x="17215" y="11945"/>
                      </a:cubicBezTo>
                      <a:cubicBezTo>
                        <a:pt x="4385" y="11945"/>
                        <a:pt x="4385" y="11945"/>
                        <a:pt x="4385" y="11945"/>
                      </a:cubicBezTo>
                      <a:cubicBezTo>
                        <a:pt x="4060" y="11945"/>
                        <a:pt x="3898" y="11782"/>
                        <a:pt x="3898" y="11455"/>
                      </a:cubicBezTo>
                      <a:cubicBezTo>
                        <a:pt x="3898" y="11455"/>
                        <a:pt x="3898" y="9164"/>
                        <a:pt x="3898" y="9000"/>
                      </a:cubicBezTo>
                      <a:cubicBezTo>
                        <a:pt x="3898" y="8836"/>
                        <a:pt x="3898" y="8836"/>
                        <a:pt x="4060" y="8836"/>
                      </a:cubicBezTo>
                      <a:cubicBezTo>
                        <a:pt x="5197" y="6545"/>
                        <a:pt x="5197" y="6545"/>
                        <a:pt x="5197" y="6545"/>
                      </a:cubicBezTo>
                      <a:cubicBezTo>
                        <a:pt x="2274" y="6545"/>
                        <a:pt x="2274" y="6545"/>
                        <a:pt x="2274" y="6545"/>
                      </a:cubicBezTo>
                      <a:cubicBezTo>
                        <a:pt x="974" y="6545"/>
                        <a:pt x="0" y="7691"/>
                        <a:pt x="0" y="8836"/>
                      </a:cubicBezTo>
                      <a:cubicBezTo>
                        <a:pt x="0" y="16527"/>
                        <a:pt x="0" y="16527"/>
                        <a:pt x="0" y="16527"/>
                      </a:cubicBezTo>
                      <a:cubicBezTo>
                        <a:pt x="0" y="17836"/>
                        <a:pt x="974" y="18818"/>
                        <a:pt x="2274" y="18818"/>
                      </a:cubicBezTo>
                      <a:cubicBezTo>
                        <a:pt x="3086" y="18818"/>
                        <a:pt x="3086" y="18818"/>
                        <a:pt x="3086" y="18818"/>
                      </a:cubicBezTo>
                      <a:cubicBezTo>
                        <a:pt x="4060" y="16200"/>
                        <a:pt x="4060" y="16200"/>
                        <a:pt x="4060" y="16200"/>
                      </a:cubicBezTo>
                      <a:cubicBezTo>
                        <a:pt x="4223" y="15545"/>
                        <a:pt x="5035" y="15055"/>
                        <a:pt x="5684" y="15055"/>
                      </a:cubicBezTo>
                      <a:cubicBezTo>
                        <a:pt x="15916" y="15055"/>
                        <a:pt x="15916" y="15055"/>
                        <a:pt x="15916" y="15055"/>
                      </a:cubicBezTo>
                      <a:cubicBezTo>
                        <a:pt x="16565" y="15055"/>
                        <a:pt x="17377" y="15545"/>
                        <a:pt x="17540" y="16200"/>
                      </a:cubicBezTo>
                      <a:cubicBezTo>
                        <a:pt x="18514" y="18818"/>
                        <a:pt x="18514" y="18818"/>
                        <a:pt x="18514" y="18818"/>
                      </a:cubicBezTo>
                      <a:cubicBezTo>
                        <a:pt x="19326" y="18818"/>
                        <a:pt x="19326" y="18818"/>
                        <a:pt x="19326" y="18818"/>
                      </a:cubicBezTo>
                      <a:cubicBezTo>
                        <a:pt x="20626" y="18818"/>
                        <a:pt x="21600" y="17836"/>
                        <a:pt x="21600" y="16527"/>
                      </a:cubicBezTo>
                      <a:cubicBezTo>
                        <a:pt x="21600" y="8836"/>
                        <a:pt x="21600" y="8836"/>
                        <a:pt x="21600" y="8836"/>
                      </a:cubicBezTo>
                      <a:cubicBezTo>
                        <a:pt x="21600" y="7691"/>
                        <a:pt x="20626" y="6545"/>
                        <a:pt x="19326" y="6545"/>
                      </a:cubicBezTo>
                      <a:close/>
                      <a:moveTo>
                        <a:pt x="19326" y="6545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>
                    <a:defRPr/>
                  </a:pPr>
                  <a:endParaRPr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8440" name="iṥlïḍè"/>
            <p:cNvGrpSpPr>
              <a:grpSpLocks/>
            </p:cNvGrpSpPr>
            <p:nvPr/>
          </p:nvGrpSpPr>
          <p:grpSpPr bwMode="auto">
            <a:xfrm>
              <a:off x="1600594" y="1604063"/>
              <a:ext cx="1384828" cy="1848450"/>
              <a:chOff x="1429933" y="1604063"/>
              <a:chExt cx="1384828" cy="1848450"/>
            </a:xfrm>
          </p:grpSpPr>
          <p:sp>
            <p:nvSpPr>
              <p:cNvPr id="74" name="íṡḷîḍe">
                <a:extLst>
                  <a:ext uri="{FF2B5EF4-FFF2-40B4-BE49-F238E27FC236}"/>
                </a:extLst>
              </p:cNvPr>
              <p:cNvSpPr/>
              <p:nvPr/>
            </p:nvSpPr>
            <p:spPr>
              <a:xfrm rot="5400000">
                <a:off x="1804961" y="2895949"/>
                <a:ext cx="635044" cy="477838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bg1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>
                  <a:defRPr/>
                </a:pPr>
                <a:endParaRPr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18458" name="íṣḻíḑè"/>
              <p:cNvGrpSpPr>
                <a:grpSpLocks/>
              </p:cNvGrpSpPr>
              <p:nvPr/>
            </p:nvGrpSpPr>
            <p:grpSpPr bwMode="auto">
              <a:xfrm>
                <a:off x="1429933" y="1604063"/>
                <a:ext cx="1384828" cy="1384828"/>
                <a:chOff x="1429933" y="2263717"/>
                <a:chExt cx="1384828" cy="1384828"/>
              </a:xfrm>
            </p:grpSpPr>
            <p:sp>
              <p:nvSpPr>
                <p:cNvPr id="76" name="ïSḻîďé">
                  <a:extLst>
                    <a:ext uri="{FF2B5EF4-FFF2-40B4-BE49-F238E27FC236}"/>
                  </a:extLst>
                </p:cNvPr>
                <p:cNvSpPr/>
                <p:nvPr/>
              </p:nvSpPr>
              <p:spPr>
                <a:xfrm>
                  <a:off x="1429539" y="2264067"/>
                  <a:ext cx="1385888" cy="1384395"/>
                </a:xfrm>
                <a:prstGeom prst="ellipse">
                  <a:avLst/>
                </a:prstGeom>
                <a:solidFill>
                  <a:srgbClr val="264773">
                    <a:alpha val="5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grpSp>
              <p:nvGrpSpPr>
                <p:cNvPr id="77" name="îšḻiďé">
                  <a:extLst>
                    <a:ext uri="{FF2B5EF4-FFF2-40B4-BE49-F238E27FC236}"/>
                  </a:extLst>
                </p:cNvPr>
                <p:cNvGrpSpPr/>
                <p:nvPr/>
              </p:nvGrpSpPr>
              <p:grpSpPr>
                <a:xfrm>
                  <a:off x="1828187" y="2643176"/>
                  <a:ext cx="582545" cy="586267"/>
                  <a:chOff x="3886200" y="3605213"/>
                  <a:chExt cx="1243013" cy="1250950"/>
                </a:xfrm>
                <a:solidFill>
                  <a:schemeClr val="bg1"/>
                </a:solidFill>
              </p:grpSpPr>
              <p:sp>
                <p:nvSpPr>
                  <p:cNvPr id="78" name="íṡḻídê">
                    <a:extLst>
                      <a:ext uri="{FF2B5EF4-FFF2-40B4-BE49-F238E27FC236}"/>
                    </a:extLst>
                  </p:cNvPr>
                  <p:cNvSpPr/>
                  <p:nvPr/>
                </p:nvSpPr>
                <p:spPr bwMode="auto">
                  <a:xfrm>
                    <a:off x="4732338" y="3605213"/>
                    <a:ext cx="174625" cy="263525"/>
                  </a:xfrm>
                  <a:custGeom>
                    <a:avLst/>
                    <a:gdLst>
                      <a:gd name="T0" fmla="*/ 23 w 46"/>
                      <a:gd name="T1" fmla="*/ 70 h 70"/>
                      <a:gd name="T2" fmla="*/ 46 w 46"/>
                      <a:gd name="T3" fmla="*/ 47 h 70"/>
                      <a:gd name="T4" fmla="*/ 46 w 46"/>
                      <a:gd name="T5" fmla="*/ 23 h 70"/>
                      <a:gd name="T6" fmla="*/ 23 w 46"/>
                      <a:gd name="T7" fmla="*/ 0 h 70"/>
                      <a:gd name="T8" fmla="*/ 0 w 46"/>
                      <a:gd name="T9" fmla="*/ 23 h 70"/>
                      <a:gd name="T10" fmla="*/ 0 w 46"/>
                      <a:gd name="T11" fmla="*/ 47 h 70"/>
                      <a:gd name="T12" fmla="*/ 23 w 46"/>
                      <a:gd name="T13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6" h="70">
                        <a:moveTo>
                          <a:pt x="23" y="70"/>
                        </a:moveTo>
                        <a:cubicBezTo>
                          <a:pt x="35" y="70"/>
                          <a:pt x="46" y="60"/>
                          <a:pt x="46" y="47"/>
                        </a:cubicBezTo>
                        <a:cubicBezTo>
                          <a:pt x="46" y="23"/>
                          <a:pt x="46" y="23"/>
                          <a:pt x="46" y="23"/>
                        </a:cubicBezTo>
                        <a:cubicBezTo>
                          <a:pt x="46" y="10"/>
                          <a:pt x="35" y="0"/>
                          <a:pt x="23" y="0"/>
                        </a:cubicBezTo>
                        <a:cubicBezTo>
                          <a:pt x="10" y="0"/>
                          <a:pt x="0" y="10"/>
                          <a:pt x="0" y="23"/>
                        </a:cubicBezTo>
                        <a:cubicBezTo>
                          <a:pt x="0" y="47"/>
                          <a:pt x="0" y="47"/>
                          <a:pt x="0" y="47"/>
                        </a:cubicBezTo>
                        <a:cubicBezTo>
                          <a:pt x="0" y="60"/>
                          <a:pt x="10" y="70"/>
                          <a:pt x="23" y="7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>
                      <a:solidFill>
                        <a:schemeClr val="bg1"/>
                      </a:solidFill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9" name="ïşļîḍè">
                    <a:extLst>
                      <a:ext uri="{FF2B5EF4-FFF2-40B4-BE49-F238E27FC236}"/>
                    </a:extLst>
                  </p:cNvPr>
                  <p:cNvSpPr/>
                  <p:nvPr/>
                </p:nvSpPr>
                <p:spPr bwMode="auto">
                  <a:xfrm>
                    <a:off x="3886200" y="3751263"/>
                    <a:ext cx="1243013" cy="1104900"/>
                  </a:xfrm>
                  <a:custGeom>
                    <a:avLst/>
                    <a:gdLst>
                      <a:gd name="T0" fmla="*/ 329 w 329"/>
                      <a:gd name="T1" fmla="*/ 1 h 294"/>
                      <a:gd name="T2" fmla="*/ 282 w 329"/>
                      <a:gd name="T3" fmla="*/ 1 h 294"/>
                      <a:gd name="T4" fmla="*/ 282 w 329"/>
                      <a:gd name="T5" fmla="*/ 13 h 294"/>
                      <a:gd name="T6" fmla="*/ 247 w 329"/>
                      <a:gd name="T7" fmla="*/ 48 h 294"/>
                      <a:gd name="T8" fmla="*/ 212 w 329"/>
                      <a:gd name="T9" fmla="*/ 13 h 294"/>
                      <a:gd name="T10" fmla="*/ 212 w 329"/>
                      <a:gd name="T11" fmla="*/ 1 h 294"/>
                      <a:gd name="T12" fmla="*/ 118 w 329"/>
                      <a:gd name="T13" fmla="*/ 1 h 294"/>
                      <a:gd name="T14" fmla="*/ 118 w 329"/>
                      <a:gd name="T15" fmla="*/ 13 h 294"/>
                      <a:gd name="T16" fmla="*/ 83 w 329"/>
                      <a:gd name="T17" fmla="*/ 48 h 294"/>
                      <a:gd name="T18" fmla="*/ 47 w 329"/>
                      <a:gd name="T19" fmla="*/ 13 h 294"/>
                      <a:gd name="T20" fmla="*/ 47 w 329"/>
                      <a:gd name="T21" fmla="*/ 1 h 294"/>
                      <a:gd name="T22" fmla="*/ 0 w 329"/>
                      <a:gd name="T23" fmla="*/ 0 h 294"/>
                      <a:gd name="T24" fmla="*/ 0 w 329"/>
                      <a:gd name="T25" fmla="*/ 294 h 294"/>
                      <a:gd name="T26" fmla="*/ 24 w 329"/>
                      <a:gd name="T27" fmla="*/ 294 h 294"/>
                      <a:gd name="T28" fmla="*/ 306 w 329"/>
                      <a:gd name="T29" fmla="*/ 294 h 294"/>
                      <a:gd name="T30" fmla="*/ 329 w 329"/>
                      <a:gd name="T31" fmla="*/ 294 h 294"/>
                      <a:gd name="T32" fmla="*/ 329 w 329"/>
                      <a:gd name="T33" fmla="*/ 1 h 294"/>
                      <a:gd name="T34" fmla="*/ 306 w 329"/>
                      <a:gd name="T35" fmla="*/ 271 h 294"/>
                      <a:gd name="T36" fmla="*/ 24 w 329"/>
                      <a:gd name="T37" fmla="*/ 271 h 294"/>
                      <a:gd name="T38" fmla="*/ 24 w 329"/>
                      <a:gd name="T39" fmla="*/ 83 h 294"/>
                      <a:gd name="T40" fmla="*/ 306 w 329"/>
                      <a:gd name="T41" fmla="*/ 83 h 294"/>
                      <a:gd name="T42" fmla="*/ 306 w 329"/>
                      <a:gd name="T43" fmla="*/ 271 h 2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329" h="294">
                        <a:moveTo>
                          <a:pt x="329" y="1"/>
                        </a:moveTo>
                        <a:cubicBezTo>
                          <a:pt x="282" y="1"/>
                          <a:pt x="282" y="1"/>
                          <a:pt x="282" y="1"/>
                        </a:cubicBezTo>
                        <a:cubicBezTo>
                          <a:pt x="282" y="13"/>
                          <a:pt x="282" y="13"/>
                          <a:pt x="282" y="13"/>
                        </a:cubicBezTo>
                        <a:cubicBezTo>
                          <a:pt x="282" y="32"/>
                          <a:pt x="266" y="48"/>
                          <a:pt x="247" y="48"/>
                        </a:cubicBezTo>
                        <a:cubicBezTo>
                          <a:pt x="228" y="48"/>
                          <a:pt x="212" y="32"/>
                          <a:pt x="212" y="13"/>
                        </a:cubicBezTo>
                        <a:cubicBezTo>
                          <a:pt x="212" y="1"/>
                          <a:pt x="212" y="1"/>
                          <a:pt x="212" y="1"/>
                        </a:cubicBezTo>
                        <a:cubicBezTo>
                          <a:pt x="118" y="1"/>
                          <a:pt x="118" y="1"/>
                          <a:pt x="118" y="1"/>
                        </a:cubicBezTo>
                        <a:cubicBezTo>
                          <a:pt x="118" y="13"/>
                          <a:pt x="118" y="13"/>
                          <a:pt x="118" y="13"/>
                        </a:cubicBezTo>
                        <a:cubicBezTo>
                          <a:pt x="118" y="32"/>
                          <a:pt x="102" y="48"/>
                          <a:pt x="83" y="48"/>
                        </a:cubicBezTo>
                        <a:cubicBezTo>
                          <a:pt x="63" y="48"/>
                          <a:pt x="47" y="32"/>
                          <a:pt x="47" y="13"/>
                        </a:cubicBezTo>
                        <a:cubicBezTo>
                          <a:pt x="47" y="1"/>
                          <a:pt x="47" y="1"/>
                          <a:pt x="47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94"/>
                          <a:pt x="0" y="294"/>
                          <a:pt x="0" y="294"/>
                        </a:cubicBezTo>
                        <a:cubicBezTo>
                          <a:pt x="24" y="294"/>
                          <a:pt x="24" y="294"/>
                          <a:pt x="24" y="294"/>
                        </a:cubicBezTo>
                        <a:cubicBezTo>
                          <a:pt x="306" y="294"/>
                          <a:pt x="306" y="294"/>
                          <a:pt x="306" y="294"/>
                        </a:cubicBezTo>
                        <a:cubicBezTo>
                          <a:pt x="329" y="294"/>
                          <a:pt x="329" y="294"/>
                          <a:pt x="329" y="294"/>
                        </a:cubicBezTo>
                        <a:lnTo>
                          <a:pt x="329" y="1"/>
                        </a:lnTo>
                        <a:close/>
                        <a:moveTo>
                          <a:pt x="306" y="271"/>
                        </a:moveTo>
                        <a:cubicBezTo>
                          <a:pt x="24" y="271"/>
                          <a:pt x="24" y="271"/>
                          <a:pt x="24" y="271"/>
                        </a:cubicBezTo>
                        <a:cubicBezTo>
                          <a:pt x="24" y="83"/>
                          <a:pt x="24" y="83"/>
                          <a:pt x="24" y="83"/>
                        </a:cubicBezTo>
                        <a:cubicBezTo>
                          <a:pt x="306" y="83"/>
                          <a:pt x="306" y="83"/>
                          <a:pt x="306" y="83"/>
                        </a:cubicBezTo>
                        <a:lnTo>
                          <a:pt x="306" y="27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>
                      <a:solidFill>
                        <a:schemeClr val="bg1"/>
                      </a:solidFill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0" name="îśľîdé">
                    <a:extLst>
                      <a:ext uri="{FF2B5EF4-FFF2-40B4-BE49-F238E27FC236}"/>
                    </a:extLst>
                  </p:cNvPr>
                  <p:cNvSpPr/>
                  <p:nvPr/>
                </p:nvSpPr>
                <p:spPr bwMode="auto">
                  <a:xfrm>
                    <a:off x="4108450" y="3605213"/>
                    <a:ext cx="174625" cy="263525"/>
                  </a:xfrm>
                  <a:custGeom>
                    <a:avLst/>
                    <a:gdLst>
                      <a:gd name="T0" fmla="*/ 23 w 46"/>
                      <a:gd name="T1" fmla="*/ 70 h 70"/>
                      <a:gd name="T2" fmla="*/ 46 w 46"/>
                      <a:gd name="T3" fmla="*/ 47 h 70"/>
                      <a:gd name="T4" fmla="*/ 46 w 46"/>
                      <a:gd name="T5" fmla="*/ 23 h 70"/>
                      <a:gd name="T6" fmla="*/ 23 w 46"/>
                      <a:gd name="T7" fmla="*/ 0 h 70"/>
                      <a:gd name="T8" fmla="*/ 0 w 46"/>
                      <a:gd name="T9" fmla="*/ 23 h 70"/>
                      <a:gd name="T10" fmla="*/ 0 w 46"/>
                      <a:gd name="T11" fmla="*/ 47 h 70"/>
                      <a:gd name="T12" fmla="*/ 23 w 46"/>
                      <a:gd name="T13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6" h="70">
                        <a:moveTo>
                          <a:pt x="23" y="70"/>
                        </a:moveTo>
                        <a:cubicBezTo>
                          <a:pt x="36" y="70"/>
                          <a:pt x="46" y="60"/>
                          <a:pt x="46" y="47"/>
                        </a:cubicBezTo>
                        <a:cubicBezTo>
                          <a:pt x="46" y="23"/>
                          <a:pt x="46" y="23"/>
                          <a:pt x="46" y="23"/>
                        </a:cubicBezTo>
                        <a:cubicBezTo>
                          <a:pt x="46" y="10"/>
                          <a:pt x="36" y="0"/>
                          <a:pt x="23" y="0"/>
                        </a:cubicBezTo>
                        <a:cubicBezTo>
                          <a:pt x="10" y="0"/>
                          <a:pt x="0" y="10"/>
                          <a:pt x="0" y="23"/>
                        </a:cubicBezTo>
                        <a:cubicBezTo>
                          <a:pt x="0" y="47"/>
                          <a:pt x="0" y="47"/>
                          <a:pt x="0" y="47"/>
                        </a:cubicBezTo>
                        <a:cubicBezTo>
                          <a:pt x="0" y="60"/>
                          <a:pt x="10" y="70"/>
                          <a:pt x="23" y="7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>
                      <a:solidFill>
                        <a:schemeClr val="bg1"/>
                      </a:solidFill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1" name="îṥḻïḍê">
                    <a:extLst>
                      <a:ext uri="{FF2B5EF4-FFF2-40B4-BE49-F238E27FC236}"/>
                    </a:extLst>
                  </p:cNvPr>
                  <p:cNvSpPr/>
                  <p:nvPr/>
                </p:nvSpPr>
                <p:spPr bwMode="auto">
                  <a:xfrm>
                    <a:off x="4332288" y="4157663"/>
                    <a:ext cx="139700" cy="123825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>
                      <a:solidFill>
                        <a:schemeClr val="bg1"/>
                      </a:solidFill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2" name="îṩḻíďé">
                    <a:extLst>
                      <a:ext uri="{FF2B5EF4-FFF2-40B4-BE49-F238E27FC236}"/>
                    </a:extLst>
                  </p:cNvPr>
                  <p:cNvSpPr/>
                  <p:nvPr/>
                </p:nvSpPr>
                <p:spPr bwMode="auto">
                  <a:xfrm>
                    <a:off x="4559300" y="4157663"/>
                    <a:ext cx="139700" cy="123825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>
                      <a:solidFill>
                        <a:schemeClr val="bg1"/>
                      </a:solidFill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3" name="íṧ1îḋé">
                    <a:extLst>
                      <a:ext uri="{FF2B5EF4-FFF2-40B4-BE49-F238E27FC236}"/>
                    </a:extLst>
                  </p:cNvPr>
                  <p:cNvSpPr/>
                  <p:nvPr/>
                </p:nvSpPr>
                <p:spPr bwMode="auto">
                  <a:xfrm>
                    <a:off x="4767263" y="4157663"/>
                    <a:ext cx="139700" cy="123825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>
                      <a:solidFill>
                        <a:schemeClr val="bg1"/>
                      </a:solidFill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4" name="îšľíḍe">
                    <a:extLst>
                      <a:ext uri="{FF2B5EF4-FFF2-40B4-BE49-F238E27FC236}"/>
                    </a:extLst>
                  </p:cNvPr>
                  <p:cNvSpPr/>
                  <p:nvPr/>
                </p:nvSpPr>
                <p:spPr bwMode="auto">
                  <a:xfrm>
                    <a:off x="4332288" y="4364038"/>
                    <a:ext cx="139700" cy="120650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>
                      <a:solidFill>
                        <a:schemeClr val="bg1"/>
                      </a:solidFill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5" name="íşḻíde">
                    <a:extLst>
                      <a:ext uri="{FF2B5EF4-FFF2-40B4-BE49-F238E27FC236}"/>
                    </a:extLst>
                  </p:cNvPr>
                  <p:cNvSpPr/>
                  <p:nvPr/>
                </p:nvSpPr>
                <p:spPr bwMode="auto">
                  <a:xfrm>
                    <a:off x="4559300" y="4364038"/>
                    <a:ext cx="139700" cy="120650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>
                      <a:solidFill>
                        <a:schemeClr val="bg1"/>
                      </a:solidFill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6" name="î$ḻiďè">
                    <a:extLst>
                      <a:ext uri="{FF2B5EF4-FFF2-40B4-BE49-F238E27FC236}"/>
                    </a:extLst>
                  </p:cNvPr>
                  <p:cNvSpPr/>
                  <p:nvPr/>
                </p:nvSpPr>
                <p:spPr bwMode="auto">
                  <a:xfrm>
                    <a:off x="4767263" y="4364038"/>
                    <a:ext cx="139700" cy="120650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>
                      <a:solidFill>
                        <a:schemeClr val="bg1"/>
                      </a:solidFill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7" name="îṥḻiḑé">
                    <a:extLst>
                      <a:ext uri="{FF2B5EF4-FFF2-40B4-BE49-F238E27FC236}"/>
                    </a:extLst>
                  </p:cNvPr>
                  <p:cNvSpPr/>
                  <p:nvPr/>
                </p:nvSpPr>
                <p:spPr bwMode="auto">
                  <a:xfrm>
                    <a:off x="4332288" y="4570413"/>
                    <a:ext cx="139700" cy="125413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>
                      <a:solidFill>
                        <a:schemeClr val="bg1"/>
                      </a:solidFill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8" name="ïṩ1ïdé">
                    <a:extLst>
                      <a:ext uri="{FF2B5EF4-FFF2-40B4-BE49-F238E27FC236}"/>
                    </a:extLst>
                  </p:cNvPr>
                  <p:cNvSpPr/>
                  <p:nvPr/>
                </p:nvSpPr>
                <p:spPr bwMode="auto">
                  <a:xfrm>
                    <a:off x="4108450" y="4364038"/>
                    <a:ext cx="141288" cy="120650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>
                      <a:solidFill>
                        <a:schemeClr val="bg1"/>
                      </a:solidFill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9" name="íš1îḋè">
                    <a:extLst>
                      <a:ext uri="{FF2B5EF4-FFF2-40B4-BE49-F238E27FC236}"/>
                    </a:extLst>
                  </p:cNvPr>
                  <p:cNvSpPr/>
                  <p:nvPr/>
                </p:nvSpPr>
                <p:spPr bwMode="auto">
                  <a:xfrm>
                    <a:off x="4108450" y="4570413"/>
                    <a:ext cx="141288" cy="125413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>
                      <a:solidFill>
                        <a:schemeClr val="bg1"/>
                      </a:solidFill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0" name="iṡlïḍè">
                    <a:extLst>
                      <a:ext uri="{FF2B5EF4-FFF2-40B4-BE49-F238E27FC236}"/>
                    </a:extLst>
                  </p:cNvPr>
                  <p:cNvSpPr/>
                  <p:nvPr/>
                </p:nvSpPr>
                <p:spPr bwMode="auto">
                  <a:xfrm>
                    <a:off x="4559300" y="4570413"/>
                    <a:ext cx="139700" cy="125413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>
                      <a:solidFill>
                        <a:schemeClr val="bg1"/>
                      </a:solidFill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1" name="ïśľîḑé">
                    <a:extLst>
                      <a:ext uri="{FF2B5EF4-FFF2-40B4-BE49-F238E27FC236}"/>
                    </a:extLst>
                  </p:cNvPr>
                  <p:cNvSpPr/>
                  <p:nvPr/>
                </p:nvSpPr>
                <p:spPr bwMode="auto">
                  <a:xfrm>
                    <a:off x="4767263" y="4570413"/>
                    <a:ext cx="139700" cy="125413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>
                      <a:solidFill>
                        <a:schemeClr val="bg1"/>
                      </a:solidFill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grpSp>
          <p:nvGrpSpPr>
            <p:cNvPr id="18441" name="ïsľiďe"/>
            <p:cNvGrpSpPr>
              <a:grpSpLocks/>
            </p:cNvGrpSpPr>
            <p:nvPr/>
          </p:nvGrpSpPr>
          <p:grpSpPr bwMode="auto">
            <a:xfrm>
              <a:off x="5167011" y="1207511"/>
              <a:ext cx="1857977" cy="2389416"/>
              <a:chOff x="5179933" y="1207511"/>
              <a:chExt cx="1857977" cy="2389416"/>
            </a:xfrm>
          </p:grpSpPr>
          <p:sp>
            <p:nvSpPr>
              <p:cNvPr id="70" name="î$ḷîdé">
                <a:extLst>
                  <a:ext uri="{FF2B5EF4-FFF2-40B4-BE49-F238E27FC236}"/>
                </a:extLst>
              </p:cNvPr>
              <p:cNvSpPr/>
              <p:nvPr/>
            </p:nvSpPr>
            <p:spPr>
              <a:xfrm rot="5400000">
                <a:off x="5712815" y="2903891"/>
                <a:ext cx="792216" cy="593725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bg1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>
                  <a:defRPr/>
                </a:pPr>
                <a:endParaRPr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18454" name="îṥlíďê"/>
              <p:cNvGrpSpPr>
                <a:grpSpLocks/>
              </p:cNvGrpSpPr>
              <p:nvPr/>
            </p:nvGrpSpPr>
            <p:grpSpPr bwMode="auto">
              <a:xfrm>
                <a:off x="5179933" y="1207511"/>
                <a:ext cx="1857977" cy="1857977"/>
                <a:chOff x="5179933" y="1867165"/>
                <a:chExt cx="1857977" cy="1857977"/>
              </a:xfrm>
            </p:grpSpPr>
            <p:sp>
              <p:nvSpPr>
                <p:cNvPr id="72" name="îṩlïḍê">
                  <a:extLst>
                    <a:ext uri="{FF2B5EF4-FFF2-40B4-BE49-F238E27FC236}"/>
                  </a:extLst>
                </p:cNvPr>
                <p:cNvSpPr/>
                <p:nvPr/>
              </p:nvSpPr>
              <p:spPr>
                <a:xfrm>
                  <a:off x="5180235" y="1867165"/>
                  <a:ext cx="1857375" cy="1857503"/>
                </a:xfrm>
                <a:prstGeom prst="ellipse">
                  <a:avLst/>
                </a:prstGeom>
                <a:solidFill>
                  <a:schemeClr val="accent1">
                    <a:alpha val="7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3" name="iṥḻíde">
                  <a:extLst>
                    <a:ext uri="{FF2B5EF4-FFF2-40B4-BE49-F238E27FC236}"/>
                  </a:extLst>
                </p:cNvPr>
                <p:cNvSpPr/>
                <p:nvPr/>
              </p:nvSpPr>
              <p:spPr bwMode="auto">
                <a:xfrm>
                  <a:off x="5675535" y="2411715"/>
                  <a:ext cx="803275" cy="743001"/>
                </a:xfrm>
                <a:custGeom>
                  <a:avLst/>
                  <a:gdLst/>
                  <a:ahLst/>
                  <a:cxnLst>
                    <a:cxn ang="0">
                      <a:pos x="39" y="36"/>
                    </a:cxn>
                    <a:cxn ang="0">
                      <a:pos x="41" y="44"/>
                    </a:cxn>
                    <a:cxn ang="0">
                      <a:pos x="35" y="50"/>
                    </a:cxn>
                    <a:cxn ang="0">
                      <a:pos x="27" y="53"/>
                    </a:cxn>
                    <a:cxn ang="0">
                      <a:pos x="18" y="53"/>
                    </a:cxn>
                    <a:cxn ang="0">
                      <a:pos x="11" y="50"/>
                    </a:cxn>
                    <a:cxn ang="0">
                      <a:pos x="4" y="44"/>
                    </a:cxn>
                    <a:cxn ang="0">
                      <a:pos x="6" y="36"/>
                    </a:cxn>
                    <a:cxn ang="0">
                      <a:pos x="0" y="28"/>
                    </a:cxn>
                    <a:cxn ang="0">
                      <a:pos x="7" y="23"/>
                    </a:cxn>
                    <a:cxn ang="0">
                      <a:pos x="4" y="18"/>
                    </a:cxn>
                    <a:cxn ang="0">
                      <a:pos x="15" y="16"/>
                    </a:cxn>
                    <a:cxn ang="0">
                      <a:pos x="19" y="8"/>
                    </a:cxn>
                    <a:cxn ang="0">
                      <a:pos x="28" y="15"/>
                    </a:cxn>
                    <a:cxn ang="0">
                      <a:pos x="35" y="12"/>
                    </a:cxn>
                    <a:cxn ang="0">
                      <a:pos x="41" y="19"/>
                    </a:cxn>
                    <a:cxn ang="0">
                      <a:pos x="45" y="27"/>
                    </a:cxn>
                    <a:cxn ang="0">
                      <a:pos x="23" y="22"/>
                    </a:cxn>
                    <a:cxn ang="0">
                      <a:pos x="32" y="31"/>
                    </a:cxn>
                    <a:cxn ang="0">
                      <a:pos x="63" y="16"/>
                    </a:cxn>
                    <a:cxn ang="0">
                      <a:pos x="64" y="24"/>
                    </a:cxn>
                    <a:cxn ang="0">
                      <a:pos x="55" y="22"/>
                    </a:cxn>
                    <a:cxn ang="0">
                      <a:pos x="46" y="24"/>
                    </a:cxn>
                    <a:cxn ang="0">
                      <a:pos x="46" y="16"/>
                    </a:cxn>
                    <a:cxn ang="0">
                      <a:pos x="46" y="9"/>
                    </a:cxn>
                    <a:cxn ang="0">
                      <a:pos x="46" y="2"/>
                    </a:cxn>
                    <a:cxn ang="0">
                      <a:pos x="55" y="4"/>
                    </a:cxn>
                    <a:cxn ang="0">
                      <a:pos x="59" y="0"/>
                    </a:cxn>
                    <a:cxn ang="0">
                      <a:pos x="62" y="7"/>
                    </a:cxn>
                    <a:cxn ang="0">
                      <a:pos x="68" y="15"/>
                    </a:cxn>
                    <a:cxn ang="0">
                      <a:pos x="62" y="55"/>
                    </a:cxn>
                    <a:cxn ang="0">
                      <a:pos x="59" y="63"/>
                    </a:cxn>
                    <a:cxn ang="0">
                      <a:pos x="54" y="59"/>
                    </a:cxn>
                    <a:cxn ang="0">
                      <a:pos x="45" y="60"/>
                    </a:cxn>
                    <a:cxn ang="0">
                      <a:pos x="41" y="52"/>
                    </a:cxn>
                    <a:cxn ang="0">
                      <a:pos x="47" y="44"/>
                    </a:cxn>
                    <a:cxn ang="0">
                      <a:pos x="50" y="36"/>
                    </a:cxn>
                    <a:cxn ang="0">
                      <a:pos x="56" y="40"/>
                    </a:cxn>
                    <a:cxn ang="0">
                      <a:pos x="64" y="39"/>
                    </a:cxn>
                    <a:cxn ang="0">
                      <a:pos x="63" y="46"/>
                    </a:cxn>
                    <a:cxn ang="0">
                      <a:pos x="55" y="8"/>
                    </a:cxn>
                    <a:cxn ang="0">
                      <a:pos x="59" y="13"/>
                    </a:cxn>
                    <a:cxn ang="0">
                      <a:pos x="50" y="49"/>
                    </a:cxn>
                    <a:cxn ang="0">
                      <a:pos x="55" y="45"/>
                    </a:cxn>
                  </a:cxnLst>
                  <a:rect l="0" t="0" r="r" b="b"/>
                  <a:pathLst>
                    <a:path w="68" h="63">
                      <a:moveTo>
                        <a:pt x="45" y="35"/>
                      </a:moveTo>
                      <a:cubicBezTo>
                        <a:pt x="45" y="35"/>
                        <a:pt x="45" y="36"/>
                        <a:pt x="45" y="3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9" y="37"/>
                        <a:pt x="38" y="38"/>
                        <a:pt x="38" y="39"/>
                      </a:cubicBezTo>
                      <a:cubicBezTo>
                        <a:pt x="39" y="41"/>
                        <a:pt x="40" y="42"/>
                        <a:pt x="41" y="43"/>
                      </a:cubicBezTo>
                      <a:cubicBezTo>
                        <a:pt x="41" y="43"/>
                        <a:pt x="41" y="44"/>
                        <a:pt x="41" y="44"/>
                      </a:cubicBezTo>
                      <a:cubicBezTo>
                        <a:pt x="41" y="44"/>
                        <a:pt x="41" y="44"/>
                        <a:pt x="41" y="45"/>
                      </a:cubicBezTo>
                      <a:cubicBezTo>
                        <a:pt x="40" y="46"/>
                        <a:pt x="36" y="50"/>
                        <a:pt x="35" y="50"/>
                      </a:cubicBezTo>
                      <a:cubicBezTo>
                        <a:pt x="35" y="50"/>
                        <a:pt x="35" y="50"/>
                        <a:pt x="35" y="50"/>
                      </a:cubicBezTo>
                      <a:cubicBezTo>
                        <a:pt x="31" y="47"/>
                        <a:pt x="31" y="47"/>
                        <a:pt x="31" y="47"/>
                      </a:cubicBezTo>
                      <a:cubicBezTo>
                        <a:pt x="30" y="47"/>
                        <a:pt x="29" y="47"/>
                        <a:pt x="28" y="48"/>
                      </a:cubicBezTo>
                      <a:cubicBezTo>
                        <a:pt x="28" y="49"/>
                        <a:pt x="27" y="51"/>
                        <a:pt x="27" y="53"/>
                      </a:cubicBezTo>
                      <a:cubicBezTo>
                        <a:pt x="27" y="54"/>
                        <a:pt x="26" y="54"/>
                        <a:pt x="26" y="54"/>
                      </a:cubicBezTo>
                      <a:cubicBezTo>
                        <a:pt x="19" y="54"/>
                        <a:pt x="19" y="54"/>
                        <a:pt x="19" y="54"/>
                      </a:cubicBezTo>
                      <a:cubicBezTo>
                        <a:pt x="19" y="54"/>
                        <a:pt x="18" y="54"/>
                        <a:pt x="18" y="53"/>
                      </a:cubicBezTo>
                      <a:cubicBezTo>
                        <a:pt x="17" y="48"/>
                        <a:pt x="17" y="48"/>
                        <a:pt x="17" y="48"/>
                      </a:cubicBezTo>
                      <a:cubicBezTo>
                        <a:pt x="16" y="47"/>
                        <a:pt x="16" y="47"/>
                        <a:pt x="15" y="47"/>
                      </a:cubicBezTo>
                      <a:cubicBezTo>
                        <a:pt x="11" y="50"/>
                        <a:pt x="11" y="50"/>
                        <a:pt x="11" y="50"/>
                      </a:cubicBezTo>
                      <a:cubicBezTo>
                        <a:pt x="10" y="50"/>
                        <a:pt x="10" y="50"/>
                        <a:pt x="10" y="50"/>
                      </a:cubicBezTo>
                      <a:cubicBezTo>
                        <a:pt x="10" y="50"/>
                        <a:pt x="9" y="50"/>
                        <a:pt x="9" y="50"/>
                      </a:cubicBezTo>
                      <a:cubicBezTo>
                        <a:pt x="8" y="49"/>
                        <a:pt x="4" y="45"/>
                        <a:pt x="4" y="44"/>
                      </a:cubicBezTo>
                      <a:cubicBezTo>
                        <a:pt x="4" y="44"/>
                        <a:pt x="4" y="44"/>
                        <a:pt x="4" y="43"/>
                      </a:cubicBezTo>
                      <a:cubicBezTo>
                        <a:pt x="5" y="42"/>
                        <a:pt x="6" y="41"/>
                        <a:pt x="7" y="39"/>
                      </a:cubicBezTo>
                      <a:cubicBezTo>
                        <a:pt x="7" y="38"/>
                        <a:pt x="6" y="37"/>
                        <a:pt x="6" y="36"/>
                      </a:cubicBezTo>
                      <a:cubicBezTo>
                        <a:pt x="1" y="35"/>
                        <a:pt x="1" y="35"/>
                        <a:pt x="1" y="35"/>
                      </a:cubicBezTo>
                      <a:cubicBezTo>
                        <a:pt x="0" y="35"/>
                        <a:pt x="0" y="35"/>
                        <a:pt x="0" y="34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7"/>
                        <a:pt x="0" y="27"/>
                        <a:pt x="1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5"/>
                        <a:pt x="7" y="24"/>
                        <a:pt x="7" y="23"/>
                      </a:cubicBezTo>
                      <a:cubicBezTo>
                        <a:pt x="6" y="22"/>
                        <a:pt x="5" y="20"/>
                        <a:pt x="4" y="19"/>
                      </a:cubicBezTo>
                      <a:cubicBezTo>
                        <a:pt x="4" y="19"/>
                        <a:pt x="4" y="19"/>
                        <a:pt x="4" y="18"/>
                      </a:cubicBez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5" y="17"/>
                        <a:pt x="9" y="12"/>
                        <a:pt x="10" y="12"/>
                      </a:cubicBezTo>
                      <a:cubicBezTo>
                        <a:pt x="10" y="12"/>
                        <a:pt x="10" y="12"/>
                        <a:pt x="11" y="13"/>
                      </a:cubicBezTo>
                      <a:cubicBezTo>
                        <a:pt x="15" y="16"/>
                        <a:pt x="15" y="16"/>
                        <a:pt x="15" y="16"/>
                      </a:cubicBezTo>
                      <a:cubicBezTo>
                        <a:pt x="16" y="15"/>
                        <a:pt x="16" y="15"/>
                        <a:pt x="17" y="15"/>
                      </a:cubicBezTo>
                      <a:cubicBezTo>
                        <a:pt x="18" y="13"/>
                        <a:pt x="18" y="11"/>
                        <a:pt x="18" y="9"/>
                      </a:cubicBezTo>
                      <a:cubicBezTo>
                        <a:pt x="18" y="9"/>
                        <a:pt x="19" y="8"/>
                        <a:pt x="19" y="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6" y="8"/>
                        <a:pt x="27" y="9"/>
                        <a:pt x="27" y="9"/>
                      </a:cubicBezTo>
                      <a:cubicBezTo>
                        <a:pt x="28" y="15"/>
                        <a:pt x="28" y="15"/>
                        <a:pt x="28" y="15"/>
                      </a:cubicBezTo>
                      <a:cubicBezTo>
                        <a:pt x="29" y="15"/>
                        <a:pt x="30" y="15"/>
                        <a:pt x="31" y="16"/>
                      </a:cubicBezTo>
                      <a:cubicBezTo>
                        <a:pt x="35" y="13"/>
                        <a:pt x="35" y="13"/>
                        <a:pt x="35" y="13"/>
                      </a:cubicBezTo>
                      <a:cubicBezTo>
                        <a:pt x="35" y="12"/>
                        <a:pt x="35" y="12"/>
                        <a:pt x="35" y="12"/>
                      </a:cubicBezTo>
                      <a:cubicBezTo>
                        <a:pt x="36" y="12"/>
                        <a:pt x="36" y="12"/>
                        <a:pt x="36" y="13"/>
                      </a:cubicBezTo>
                      <a:cubicBezTo>
                        <a:pt x="37" y="13"/>
                        <a:pt x="41" y="17"/>
                        <a:pt x="41" y="18"/>
                      </a:cubicBezTo>
                      <a:cubicBezTo>
                        <a:pt x="41" y="19"/>
                        <a:pt x="41" y="19"/>
                        <a:pt x="41" y="19"/>
                      </a:cubicBezTo>
                      <a:cubicBezTo>
                        <a:pt x="40" y="20"/>
                        <a:pt x="39" y="22"/>
                        <a:pt x="38" y="23"/>
                      </a:cubicBezTo>
                      <a:cubicBezTo>
                        <a:pt x="38" y="24"/>
                        <a:pt x="39" y="25"/>
                        <a:pt x="39" y="26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45" y="27"/>
                        <a:pt x="45" y="27"/>
                        <a:pt x="45" y="28"/>
                      </a:cubicBezTo>
                      <a:lnTo>
                        <a:pt x="45" y="35"/>
                      </a:lnTo>
                      <a:close/>
                      <a:moveTo>
                        <a:pt x="23" y="22"/>
                      </a:moveTo>
                      <a:cubicBezTo>
                        <a:pt x="18" y="22"/>
                        <a:pt x="13" y="26"/>
                        <a:pt x="13" y="31"/>
                      </a:cubicBezTo>
                      <a:cubicBezTo>
                        <a:pt x="13" y="36"/>
                        <a:pt x="18" y="40"/>
                        <a:pt x="23" y="40"/>
                      </a:cubicBezTo>
                      <a:cubicBezTo>
                        <a:pt x="28" y="40"/>
                        <a:pt x="32" y="36"/>
                        <a:pt x="32" y="31"/>
                      </a:cubicBezTo>
                      <a:cubicBezTo>
                        <a:pt x="32" y="26"/>
                        <a:pt x="28" y="22"/>
                        <a:pt x="23" y="22"/>
                      </a:cubicBezTo>
                      <a:close/>
                      <a:moveTo>
                        <a:pt x="68" y="15"/>
                      </a:moveTo>
                      <a:cubicBezTo>
                        <a:pt x="68" y="16"/>
                        <a:pt x="64" y="16"/>
                        <a:pt x="63" y="16"/>
                      </a:cubicBezTo>
                      <a:cubicBezTo>
                        <a:pt x="63" y="17"/>
                        <a:pt x="62" y="18"/>
                        <a:pt x="62" y="18"/>
                      </a:cubicBezTo>
                      <a:cubicBezTo>
                        <a:pt x="62" y="19"/>
                        <a:pt x="64" y="23"/>
                        <a:pt x="64" y="23"/>
                      </a:cubicBezTo>
                      <a:cubicBezTo>
                        <a:pt x="64" y="23"/>
                        <a:pt x="64" y="23"/>
                        <a:pt x="64" y="24"/>
                      </a:cubicBezTo>
                      <a:cubicBezTo>
                        <a:pt x="63" y="24"/>
                        <a:pt x="59" y="26"/>
                        <a:pt x="59" y="26"/>
                      </a:cubicBezTo>
                      <a:cubicBezTo>
                        <a:pt x="59" y="26"/>
                        <a:pt x="56" y="22"/>
                        <a:pt x="56" y="22"/>
                      </a:cubicBezTo>
                      <a:cubicBezTo>
                        <a:pt x="55" y="22"/>
                        <a:pt x="55" y="22"/>
                        <a:pt x="55" y="22"/>
                      </a:cubicBezTo>
                      <a:cubicBezTo>
                        <a:pt x="54" y="22"/>
                        <a:pt x="54" y="22"/>
                        <a:pt x="54" y="22"/>
                      </a:cubicBezTo>
                      <a:cubicBezTo>
                        <a:pt x="53" y="22"/>
                        <a:pt x="50" y="26"/>
                        <a:pt x="50" y="26"/>
                      </a:cubicBezTo>
                      <a:cubicBezTo>
                        <a:pt x="50" y="26"/>
                        <a:pt x="46" y="24"/>
                        <a:pt x="46" y="24"/>
                      </a:cubicBezTo>
                      <a:cubicBezTo>
                        <a:pt x="45" y="23"/>
                        <a:pt x="45" y="23"/>
                        <a:pt x="45" y="23"/>
                      </a:cubicBezTo>
                      <a:cubicBezTo>
                        <a:pt x="45" y="23"/>
                        <a:pt x="47" y="19"/>
                        <a:pt x="47" y="18"/>
                      </a:cubicBezTo>
                      <a:cubicBezTo>
                        <a:pt x="47" y="18"/>
                        <a:pt x="46" y="17"/>
                        <a:pt x="46" y="16"/>
                      </a:cubicBezTo>
                      <a:cubicBezTo>
                        <a:pt x="45" y="16"/>
                        <a:pt x="41" y="16"/>
                        <a:pt x="41" y="15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41" y="10"/>
                        <a:pt x="45" y="9"/>
                        <a:pt x="46" y="9"/>
                      </a:cubicBezTo>
                      <a:cubicBezTo>
                        <a:pt x="46" y="9"/>
                        <a:pt x="47" y="8"/>
                        <a:pt x="47" y="7"/>
                      </a:cubicBezTo>
                      <a:cubicBezTo>
                        <a:pt x="47" y="7"/>
                        <a:pt x="45" y="3"/>
                        <a:pt x="45" y="2"/>
                      </a:cubicBezTo>
                      <a:cubicBezTo>
                        <a:pt x="45" y="2"/>
                        <a:pt x="45" y="2"/>
                        <a:pt x="46" y="2"/>
                      </a:cubicBezTo>
                      <a:cubicBezTo>
                        <a:pt x="46" y="2"/>
                        <a:pt x="50" y="0"/>
                        <a:pt x="50" y="0"/>
                      </a:cubicBezTo>
                      <a:cubicBezTo>
                        <a:pt x="50" y="0"/>
                        <a:pt x="53" y="3"/>
                        <a:pt x="54" y="4"/>
                      </a:cubicBezTo>
                      <a:cubicBezTo>
                        <a:pt x="54" y="4"/>
                        <a:pt x="54" y="4"/>
                        <a:pt x="55" y="4"/>
                      </a:cubicBezTo>
                      <a:cubicBezTo>
                        <a:pt x="55" y="4"/>
                        <a:pt x="55" y="4"/>
                        <a:pt x="56" y="4"/>
                      </a:cubicBezTo>
                      <a:cubicBezTo>
                        <a:pt x="57" y="2"/>
                        <a:pt x="58" y="1"/>
                        <a:pt x="59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9" y="0"/>
                        <a:pt x="63" y="2"/>
                        <a:pt x="64" y="2"/>
                      </a:cubicBezTo>
                      <a:cubicBezTo>
                        <a:pt x="64" y="2"/>
                        <a:pt x="64" y="2"/>
                        <a:pt x="64" y="2"/>
                      </a:cubicBezTo>
                      <a:cubicBezTo>
                        <a:pt x="64" y="3"/>
                        <a:pt x="62" y="7"/>
                        <a:pt x="62" y="7"/>
                      </a:cubicBezTo>
                      <a:cubicBezTo>
                        <a:pt x="62" y="8"/>
                        <a:pt x="63" y="9"/>
                        <a:pt x="63" y="9"/>
                      </a:cubicBezTo>
                      <a:cubicBezTo>
                        <a:pt x="64" y="9"/>
                        <a:pt x="68" y="10"/>
                        <a:pt x="68" y="10"/>
                      </a:cubicBezTo>
                      <a:lnTo>
                        <a:pt x="68" y="15"/>
                      </a:lnTo>
                      <a:close/>
                      <a:moveTo>
                        <a:pt x="68" y="52"/>
                      </a:moveTo>
                      <a:cubicBezTo>
                        <a:pt x="68" y="52"/>
                        <a:pt x="64" y="53"/>
                        <a:pt x="63" y="53"/>
                      </a:cubicBezTo>
                      <a:cubicBezTo>
                        <a:pt x="63" y="54"/>
                        <a:pt x="62" y="54"/>
                        <a:pt x="62" y="55"/>
                      </a:cubicBezTo>
                      <a:cubicBezTo>
                        <a:pt x="62" y="56"/>
                        <a:pt x="64" y="59"/>
                        <a:pt x="64" y="60"/>
                      </a:cubicBezTo>
                      <a:cubicBezTo>
                        <a:pt x="64" y="60"/>
                        <a:pt x="64" y="60"/>
                        <a:pt x="64" y="60"/>
                      </a:cubicBezTo>
                      <a:cubicBezTo>
                        <a:pt x="63" y="60"/>
                        <a:pt x="59" y="63"/>
                        <a:pt x="59" y="63"/>
                      </a:cubicBezTo>
                      <a:cubicBezTo>
                        <a:pt x="59" y="63"/>
                        <a:pt x="56" y="59"/>
                        <a:pt x="56" y="59"/>
                      </a:cubicBezTo>
                      <a:cubicBezTo>
                        <a:pt x="55" y="59"/>
                        <a:pt x="55" y="59"/>
                        <a:pt x="55" y="59"/>
                      </a:cubicBezTo>
                      <a:cubicBezTo>
                        <a:pt x="54" y="59"/>
                        <a:pt x="54" y="59"/>
                        <a:pt x="54" y="59"/>
                      </a:cubicBezTo>
                      <a:cubicBezTo>
                        <a:pt x="53" y="59"/>
                        <a:pt x="50" y="63"/>
                        <a:pt x="50" y="63"/>
                      </a:cubicBezTo>
                      <a:cubicBezTo>
                        <a:pt x="50" y="63"/>
                        <a:pt x="46" y="60"/>
                        <a:pt x="46" y="60"/>
                      </a:cubicBezTo>
                      <a:cubicBezTo>
                        <a:pt x="45" y="60"/>
                        <a:pt x="45" y="60"/>
                        <a:pt x="45" y="60"/>
                      </a:cubicBezTo>
                      <a:cubicBezTo>
                        <a:pt x="45" y="59"/>
                        <a:pt x="47" y="56"/>
                        <a:pt x="47" y="55"/>
                      </a:cubicBezTo>
                      <a:cubicBezTo>
                        <a:pt x="47" y="54"/>
                        <a:pt x="46" y="54"/>
                        <a:pt x="46" y="53"/>
                      </a:cubicBezTo>
                      <a:cubicBezTo>
                        <a:pt x="45" y="53"/>
                        <a:pt x="41" y="52"/>
                        <a:pt x="41" y="52"/>
                      </a:cubicBezTo>
                      <a:cubicBezTo>
                        <a:pt x="41" y="47"/>
                        <a:pt x="41" y="47"/>
                        <a:pt x="41" y="47"/>
                      </a:cubicBezTo>
                      <a:cubicBezTo>
                        <a:pt x="41" y="46"/>
                        <a:pt x="45" y="46"/>
                        <a:pt x="46" y="46"/>
                      </a:cubicBezTo>
                      <a:cubicBezTo>
                        <a:pt x="46" y="45"/>
                        <a:pt x="47" y="45"/>
                        <a:pt x="47" y="44"/>
                      </a:cubicBezTo>
                      <a:cubicBezTo>
                        <a:pt x="47" y="43"/>
                        <a:pt x="45" y="40"/>
                        <a:pt x="45" y="39"/>
                      </a:cubicBezTo>
                      <a:cubicBezTo>
                        <a:pt x="45" y="39"/>
                        <a:pt x="45" y="39"/>
                        <a:pt x="46" y="39"/>
                      </a:cubicBezTo>
                      <a:cubicBezTo>
                        <a:pt x="46" y="39"/>
                        <a:pt x="50" y="36"/>
                        <a:pt x="50" y="36"/>
                      </a:cubicBezTo>
                      <a:cubicBezTo>
                        <a:pt x="50" y="36"/>
                        <a:pt x="53" y="40"/>
                        <a:pt x="54" y="40"/>
                      </a:cubicBezTo>
                      <a:cubicBezTo>
                        <a:pt x="54" y="40"/>
                        <a:pt x="54" y="40"/>
                        <a:pt x="55" y="40"/>
                      </a:cubicBezTo>
                      <a:cubicBezTo>
                        <a:pt x="55" y="40"/>
                        <a:pt x="55" y="40"/>
                        <a:pt x="56" y="40"/>
                      </a:cubicBezTo>
                      <a:cubicBezTo>
                        <a:pt x="57" y="39"/>
                        <a:pt x="58" y="38"/>
                        <a:pt x="59" y="36"/>
                      </a:cubicBezTo>
                      <a:cubicBezTo>
                        <a:pt x="59" y="36"/>
                        <a:pt x="59" y="36"/>
                        <a:pt x="59" y="36"/>
                      </a:cubicBezTo>
                      <a:cubicBezTo>
                        <a:pt x="59" y="36"/>
                        <a:pt x="63" y="39"/>
                        <a:pt x="64" y="39"/>
                      </a:cubicBezTo>
                      <a:cubicBezTo>
                        <a:pt x="64" y="39"/>
                        <a:pt x="64" y="39"/>
                        <a:pt x="64" y="39"/>
                      </a:cubicBezTo>
                      <a:cubicBezTo>
                        <a:pt x="64" y="40"/>
                        <a:pt x="62" y="43"/>
                        <a:pt x="62" y="44"/>
                      </a:cubicBezTo>
                      <a:cubicBezTo>
                        <a:pt x="62" y="45"/>
                        <a:pt x="63" y="45"/>
                        <a:pt x="63" y="46"/>
                      </a:cubicBezTo>
                      <a:cubicBezTo>
                        <a:pt x="64" y="46"/>
                        <a:pt x="68" y="46"/>
                        <a:pt x="68" y="47"/>
                      </a:cubicBezTo>
                      <a:lnTo>
                        <a:pt x="68" y="52"/>
                      </a:lnTo>
                      <a:close/>
                      <a:moveTo>
                        <a:pt x="55" y="8"/>
                      </a:moveTo>
                      <a:cubicBezTo>
                        <a:pt x="52" y="8"/>
                        <a:pt x="50" y="10"/>
                        <a:pt x="50" y="13"/>
                      </a:cubicBezTo>
                      <a:cubicBezTo>
                        <a:pt x="50" y="15"/>
                        <a:pt x="52" y="17"/>
                        <a:pt x="55" y="17"/>
                      </a:cubicBezTo>
                      <a:cubicBezTo>
                        <a:pt x="57" y="17"/>
                        <a:pt x="59" y="15"/>
                        <a:pt x="59" y="13"/>
                      </a:cubicBezTo>
                      <a:cubicBezTo>
                        <a:pt x="59" y="10"/>
                        <a:pt x="57" y="8"/>
                        <a:pt x="55" y="8"/>
                      </a:cubicBezTo>
                      <a:close/>
                      <a:moveTo>
                        <a:pt x="55" y="45"/>
                      </a:moveTo>
                      <a:cubicBezTo>
                        <a:pt x="52" y="45"/>
                        <a:pt x="50" y="47"/>
                        <a:pt x="50" y="49"/>
                      </a:cubicBezTo>
                      <a:cubicBezTo>
                        <a:pt x="50" y="52"/>
                        <a:pt x="52" y="54"/>
                        <a:pt x="55" y="54"/>
                      </a:cubicBezTo>
                      <a:cubicBezTo>
                        <a:pt x="57" y="54"/>
                        <a:pt x="59" y="52"/>
                        <a:pt x="59" y="49"/>
                      </a:cubicBezTo>
                      <a:cubicBezTo>
                        <a:pt x="59" y="47"/>
                        <a:pt x="57" y="45"/>
                        <a:pt x="55" y="4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>
                    <a:defRPr/>
                  </a:pPr>
                  <a:endParaRPr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8442" name="íş1îḋè"/>
            <p:cNvGrpSpPr>
              <a:grpSpLocks/>
            </p:cNvGrpSpPr>
            <p:nvPr/>
          </p:nvGrpSpPr>
          <p:grpSpPr bwMode="auto">
            <a:xfrm>
              <a:off x="812491" y="4035990"/>
              <a:ext cx="3096344" cy="2062157"/>
              <a:chOff x="812491" y="4094539"/>
              <a:chExt cx="3096344" cy="2062157"/>
            </a:xfrm>
          </p:grpSpPr>
          <p:sp>
            <p:nvSpPr>
              <p:cNvPr id="68" name="iş1îďé">
                <a:extLst>
                  <a:ext uri="{FF2B5EF4-FFF2-40B4-BE49-F238E27FC236}"/>
                </a:extLst>
              </p:cNvPr>
              <p:cNvSpPr txBox="1"/>
              <p:nvPr/>
            </p:nvSpPr>
            <p:spPr>
              <a:xfrm>
                <a:off x="812800" y="4403175"/>
                <a:ext cx="3095625" cy="1754307"/>
              </a:xfrm>
              <a:prstGeom prst="rect">
                <a:avLst/>
              </a:prstGeom>
              <a:noFill/>
            </p:spPr>
            <p:txBody>
              <a:bodyPr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228600" indent="-2286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050" dirty="0">
                    <a:solidFill>
                      <a:schemeClr val="bg1"/>
                    </a:solidFill>
                    <a:latin typeface="+mn-ea"/>
                    <a:ea typeface="+mn-ea"/>
                    <a:cs typeface="+mn-ea"/>
                    <a:sym typeface="+mn-lt"/>
                  </a:rPr>
                  <a:t>Supporting text here.</a:t>
                </a:r>
              </a:p>
              <a:p>
                <a:pPr marL="228600" indent="-2286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050" dirty="0">
                    <a:solidFill>
                      <a:schemeClr val="bg1"/>
                    </a:solidFill>
                    <a:latin typeface="+mn-ea"/>
                    <a:ea typeface="+mn-ea"/>
                    <a:cs typeface="+mn-ea"/>
                    <a:sym typeface="+mn-lt"/>
                  </a:rPr>
                  <a:t>You can use the icon library in iSlide  (www.islide.cc) to filter and replace existing icon elements with one click.</a:t>
                </a:r>
                <a:endParaRPr lang="zh-CN" altLang="en-US" sz="1050" dirty="0">
                  <a:solidFill>
                    <a:schemeClr val="bg1"/>
                  </a:solidFill>
                  <a:latin typeface="+mn-ea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9" name="iŝ1îdè">
                <a:extLst>
                  <a:ext uri="{FF2B5EF4-FFF2-40B4-BE49-F238E27FC236}"/>
                </a:extLst>
              </p:cNvPr>
              <p:cNvSpPr txBox="1"/>
              <p:nvPr/>
            </p:nvSpPr>
            <p:spPr>
              <a:xfrm>
                <a:off x="812800" y="4095179"/>
                <a:ext cx="3095625" cy="30799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400" b="1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Text here</a:t>
                </a:r>
                <a:endParaRPr lang="zh-CN" altLang="en-US" sz="14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8443" name="îṣ1iďe"/>
            <p:cNvGrpSpPr>
              <a:grpSpLocks/>
            </p:cNvGrpSpPr>
            <p:nvPr/>
          </p:nvGrpSpPr>
          <p:grpSpPr bwMode="auto">
            <a:xfrm>
              <a:off x="4547827" y="4035990"/>
              <a:ext cx="3096344" cy="2062157"/>
              <a:chOff x="812491" y="4094539"/>
              <a:chExt cx="3096344" cy="2062157"/>
            </a:xfrm>
          </p:grpSpPr>
          <p:sp>
            <p:nvSpPr>
              <p:cNvPr id="66" name="ísḷíḋê">
                <a:extLst>
                  <a:ext uri="{FF2B5EF4-FFF2-40B4-BE49-F238E27FC236}"/>
                </a:extLst>
              </p:cNvPr>
              <p:cNvSpPr txBox="1"/>
              <p:nvPr/>
            </p:nvSpPr>
            <p:spPr>
              <a:xfrm>
                <a:off x="812852" y="4403175"/>
                <a:ext cx="3095625" cy="1754307"/>
              </a:xfrm>
              <a:prstGeom prst="rect">
                <a:avLst/>
              </a:prstGeom>
              <a:noFill/>
            </p:spPr>
            <p:txBody>
              <a:bodyPr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228600" indent="-2286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050" dirty="0">
                    <a:solidFill>
                      <a:schemeClr val="bg1"/>
                    </a:solidFill>
                    <a:latin typeface="+mn-ea"/>
                    <a:ea typeface="+mn-ea"/>
                    <a:cs typeface="+mn-ea"/>
                    <a:sym typeface="+mn-lt"/>
                  </a:rPr>
                  <a:t>Supporting text here.</a:t>
                </a:r>
              </a:p>
              <a:p>
                <a:pPr marL="228600" indent="-2286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endParaRPr lang="en-US" altLang="zh-CN" sz="1050" dirty="0">
                  <a:solidFill>
                    <a:schemeClr val="bg1"/>
                  </a:solidFill>
                  <a:latin typeface="+mn-ea"/>
                  <a:ea typeface="+mn-ea"/>
                  <a:cs typeface="+mn-ea"/>
                  <a:sym typeface="+mn-lt"/>
                </a:endParaRPr>
              </a:p>
              <a:p>
                <a:pPr marL="228600" indent="-2286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050" dirty="0">
                    <a:solidFill>
                      <a:schemeClr val="bg1"/>
                    </a:solidFill>
                    <a:latin typeface="+mn-ea"/>
                    <a:ea typeface="+mn-ea"/>
                    <a:cs typeface="+mn-ea"/>
                    <a:sym typeface="+mn-lt"/>
                  </a:rPr>
                  <a:t>You can use the icon library in iSlide  (www.islide.cc) to filter and replace existing icon elements with one click.</a:t>
                </a:r>
                <a:endParaRPr lang="zh-CN" altLang="en-US" sz="1050" dirty="0">
                  <a:solidFill>
                    <a:schemeClr val="bg1"/>
                  </a:solidFill>
                  <a:latin typeface="+mn-ea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7" name="ïṧḷídé">
                <a:extLst>
                  <a:ext uri="{FF2B5EF4-FFF2-40B4-BE49-F238E27FC236}"/>
                </a:extLst>
              </p:cNvPr>
              <p:cNvSpPr txBox="1"/>
              <p:nvPr/>
            </p:nvSpPr>
            <p:spPr>
              <a:xfrm>
                <a:off x="812852" y="4095179"/>
                <a:ext cx="3095625" cy="3381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600" b="1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Text here</a:t>
                </a:r>
                <a:endParaRPr lang="zh-CN" altLang="en-US" sz="16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8444" name="îśľïḓé"/>
            <p:cNvGrpSpPr>
              <a:grpSpLocks/>
            </p:cNvGrpSpPr>
            <p:nvPr/>
          </p:nvGrpSpPr>
          <p:grpSpPr bwMode="auto">
            <a:xfrm>
              <a:off x="8350820" y="4035990"/>
              <a:ext cx="3096344" cy="2062157"/>
              <a:chOff x="812491" y="4094539"/>
              <a:chExt cx="3096344" cy="2062157"/>
            </a:xfrm>
          </p:grpSpPr>
          <p:sp>
            <p:nvSpPr>
              <p:cNvPr id="64" name="ïṩḻíḓê">
                <a:extLst>
                  <a:ext uri="{FF2B5EF4-FFF2-40B4-BE49-F238E27FC236}"/>
                </a:extLst>
              </p:cNvPr>
              <p:cNvSpPr txBox="1"/>
              <p:nvPr/>
            </p:nvSpPr>
            <p:spPr>
              <a:xfrm>
                <a:off x="811921" y="4403175"/>
                <a:ext cx="3097213" cy="1754307"/>
              </a:xfrm>
              <a:prstGeom prst="rect">
                <a:avLst/>
              </a:prstGeom>
              <a:noFill/>
            </p:spPr>
            <p:txBody>
              <a:bodyPr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228600" indent="-2286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050" dirty="0">
                    <a:solidFill>
                      <a:schemeClr val="bg1"/>
                    </a:solidFill>
                    <a:latin typeface="+mn-ea"/>
                    <a:ea typeface="+mn-ea"/>
                    <a:cs typeface="+mn-ea"/>
                    <a:sym typeface="+mn-lt"/>
                  </a:rPr>
                  <a:t>Supporting text here.</a:t>
                </a:r>
              </a:p>
              <a:p>
                <a:pPr marL="228600" indent="-2286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050" dirty="0">
                    <a:solidFill>
                      <a:schemeClr val="bg1"/>
                    </a:solidFill>
                    <a:latin typeface="+mn-ea"/>
                    <a:ea typeface="+mn-ea"/>
                    <a:cs typeface="+mn-ea"/>
                    <a:sym typeface="+mn-lt"/>
                  </a:rPr>
                  <a:t>You can use the icon library in iSlide  (www.islide.cc) to filter and replace existing icon elements with one click.</a:t>
                </a:r>
                <a:endParaRPr lang="zh-CN" altLang="en-US" sz="1050" dirty="0">
                  <a:solidFill>
                    <a:schemeClr val="bg1"/>
                  </a:solidFill>
                  <a:latin typeface="+mn-ea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5" name="îṥliḑé">
                <a:extLst>
                  <a:ext uri="{FF2B5EF4-FFF2-40B4-BE49-F238E27FC236}"/>
                </a:extLst>
              </p:cNvPr>
              <p:cNvSpPr txBox="1"/>
              <p:nvPr/>
            </p:nvSpPr>
            <p:spPr>
              <a:xfrm>
                <a:off x="811921" y="4095179"/>
                <a:ext cx="3097213" cy="30799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400" b="1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Text here</a:t>
                </a:r>
                <a:endParaRPr lang="zh-CN" altLang="en-US" sz="14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cxnSp>
          <p:nvCxnSpPr>
            <p:cNvPr id="62" name="直接连接符 61">
              <a:extLst>
                <a:ext uri="{FF2B5EF4-FFF2-40B4-BE49-F238E27FC236}"/>
              </a:extLst>
            </p:cNvPr>
            <p:cNvCxnSpPr>
              <a:cxnSpLocks/>
            </p:cNvCxnSpPr>
            <p:nvPr/>
          </p:nvCxnSpPr>
          <p:spPr>
            <a:xfrm flipH="1">
              <a:off x="4191000" y="3835003"/>
              <a:ext cx="0" cy="2263930"/>
            </a:xfrm>
            <a:prstGeom prst="line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/>
              </a:extLst>
            </p:cNvPr>
            <p:cNvCxnSpPr>
              <a:cxnSpLocks/>
            </p:cNvCxnSpPr>
            <p:nvPr/>
          </p:nvCxnSpPr>
          <p:spPr>
            <a:xfrm flipH="1">
              <a:off x="7985125" y="3835003"/>
              <a:ext cx="0" cy="2263930"/>
            </a:xfrm>
            <a:prstGeom prst="line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Tm="914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文本框 15"/>
          <p:cNvSpPr txBox="1">
            <a:spLocks noChangeArrowheads="1"/>
          </p:cNvSpPr>
          <p:nvPr/>
        </p:nvSpPr>
        <p:spPr bwMode="auto">
          <a:xfrm>
            <a:off x="889260" y="405594"/>
            <a:ext cx="190853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44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</a:p>
        </p:txBody>
      </p:sp>
      <p:sp>
        <p:nvSpPr>
          <p:cNvPr id="7175" name="文本框 22"/>
          <p:cNvSpPr txBox="1">
            <a:spLocks noChangeArrowheads="1"/>
          </p:cNvSpPr>
          <p:nvPr/>
        </p:nvSpPr>
        <p:spPr bwMode="auto">
          <a:xfrm>
            <a:off x="4613654" y="519894"/>
            <a:ext cx="6065839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ES6</a:t>
            </a:r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简介</a:t>
            </a:r>
          </a:p>
        </p:txBody>
      </p:sp>
      <p:sp>
        <p:nvSpPr>
          <p:cNvPr id="25" name="triangle_155814"/>
          <p:cNvSpPr>
            <a:spLocks noChangeAspect="1"/>
          </p:cNvSpPr>
          <p:nvPr/>
        </p:nvSpPr>
        <p:spPr bwMode="auto">
          <a:xfrm>
            <a:off x="3707120" y="405594"/>
            <a:ext cx="779463" cy="671513"/>
          </a:xfrm>
          <a:custGeom>
            <a:avLst/>
            <a:gdLst>
              <a:gd name="T0" fmla="*/ 3267 w 6533"/>
              <a:gd name="T1" fmla="*/ 0 h 5645"/>
              <a:gd name="T2" fmla="*/ 0 w 6533"/>
              <a:gd name="T3" fmla="*/ 5645 h 5645"/>
              <a:gd name="T4" fmla="*/ 3267 w 6533"/>
              <a:gd name="T5" fmla="*/ 5645 h 5645"/>
              <a:gd name="T6" fmla="*/ 6533 w 6533"/>
              <a:gd name="T7" fmla="*/ 5645 h 5645"/>
              <a:gd name="T8" fmla="*/ 3267 w 6533"/>
              <a:gd name="T9" fmla="*/ 0 h 5645"/>
              <a:gd name="T10" fmla="*/ 5761 w 6533"/>
              <a:gd name="T11" fmla="*/ 5152 h 5645"/>
              <a:gd name="T12" fmla="*/ 3267 w 6533"/>
              <a:gd name="T13" fmla="*/ 3548 h 5645"/>
              <a:gd name="T14" fmla="*/ 3267 w 6533"/>
              <a:gd name="T15" fmla="*/ 842 h 5645"/>
              <a:gd name="T16" fmla="*/ 5761 w 6533"/>
              <a:gd name="T17" fmla="*/ 5152 h 5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33" h="5645">
                <a:moveTo>
                  <a:pt x="3267" y="0"/>
                </a:moveTo>
                <a:lnTo>
                  <a:pt x="0" y="5645"/>
                </a:lnTo>
                <a:lnTo>
                  <a:pt x="3267" y="5645"/>
                </a:lnTo>
                <a:lnTo>
                  <a:pt x="6533" y="5645"/>
                </a:lnTo>
                <a:lnTo>
                  <a:pt x="3267" y="0"/>
                </a:lnTo>
                <a:close/>
                <a:moveTo>
                  <a:pt x="5761" y="5152"/>
                </a:moveTo>
                <a:lnTo>
                  <a:pt x="3267" y="3548"/>
                </a:lnTo>
                <a:lnTo>
                  <a:pt x="3267" y="842"/>
                </a:lnTo>
                <a:lnTo>
                  <a:pt x="5761" y="5152"/>
                </a:lnTo>
                <a:close/>
              </a:path>
            </a:pathLst>
          </a:custGeom>
          <a:solidFill>
            <a:schemeClr val="bg1">
              <a:alpha val="84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triangle_155814"/>
          <p:cNvSpPr>
            <a:spLocks noChangeAspect="1"/>
          </p:cNvSpPr>
          <p:nvPr/>
        </p:nvSpPr>
        <p:spPr bwMode="auto">
          <a:xfrm>
            <a:off x="3707120" y="2582057"/>
            <a:ext cx="779463" cy="671512"/>
          </a:xfrm>
          <a:custGeom>
            <a:avLst/>
            <a:gdLst>
              <a:gd name="T0" fmla="*/ 3267 w 6533"/>
              <a:gd name="T1" fmla="*/ 0 h 5645"/>
              <a:gd name="T2" fmla="*/ 0 w 6533"/>
              <a:gd name="T3" fmla="*/ 5645 h 5645"/>
              <a:gd name="T4" fmla="*/ 3267 w 6533"/>
              <a:gd name="T5" fmla="*/ 5645 h 5645"/>
              <a:gd name="T6" fmla="*/ 6533 w 6533"/>
              <a:gd name="T7" fmla="*/ 5645 h 5645"/>
              <a:gd name="T8" fmla="*/ 3267 w 6533"/>
              <a:gd name="T9" fmla="*/ 0 h 5645"/>
              <a:gd name="T10" fmla="*/ 5761 w 6533"/>
              <a:gd name="T11" fmla="*/ 5152 h 5645"/>
              <a:gd name="T12" fmla="*/ 3267 w 6533"/>
              <a:gd name="T13" fmla="*/ 3548 h 5645"/>
              <a:gd name="T14" fmla="*/ 3267 w 6533"/>
              <a:gd name="T15" fmla="*/ 842 h 5645"/>
              <a:gd name="T16" fmla="*/ 5761 w 6533"/>
              <a:gd name="T17" fmla="*/ 5152 h 5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33" h="5645">
                <a:moveTo>
                  <a:pt x="3267" y="0"/>
                </a:moveTo>
                <a:lnTo>
                  <a:pt x="0" y="5645"/>
                </a:lnTo>
                <a:lnTo>
                  <a:pt x="3267" y="5645"/>
                </a:lnTo>
                <a:lnTo>
                  <a:pt x="6533" y="5645"/>
                </a:lnTo>
                <a:lnTo>
                  <a:pt x="3267" y="0"/>
                </a:lnTo>
                <a:close/>
                <a:moveTo>
                  <a:pt x="5761" y="5152"/>
                </a:moveTo>
                <a:lnTo>
                  <a:pt x="3267" y="3548"/>
                </a:lnTo>
                <a:lnTo>
                  <a:pt x="3267" y="842"/>
                </a:lnTo>
                <a:lnTo>
                  <a:pt x="5761" y="5152"/>
                </a:lnTo>
                <a:close/>
              </a:path>
            </a:pathLst>
          </a:custGeom>
          <a:solidFill>
            <a:schemeClr val="bg1">
              <a:alpha val="84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triangle_155816"/>
          <p:cNvSpPr>
            <a:spLocks noChangeAspect="1"/>
          </p:cNvSpPr>
          <p:nvPr/>
        </p:nvSpPr>
        <p:spPr bwMode="auto">
          <a:xfrm>
            <a:off x="3672195" y="1478744"/>
            <a:ext cx="849313" cy="725488"/>
          </a:xfrm>
          <a:custGeom>
            <a:avLst/>
            <a:gdLst>
              <a:gd name="connsiteX0" fmla="*/ 303326 w 606580"/>
              <a:gd name="connsiteY0" fmla="*/ 245144 h 518938"/>
              <a:gd name="connsiteX1" fmla="*/ 394884 w 606580"/>
              <a:gd name="connsiteY1" fmla="*/ 403140 h 518938"/>
              <a:gd name="connsiteX2" fmla="*/ 211767 w 606580"/>
              <a:gd name="connsiteY2" fmla="*/ 403140 h 518938"/>
              <a:gd name="connsiteX3" fmla="*/ 303337 w 606580"/>
              <a:gd name="connsiteY3" fmla="*/ 122179 h 518938"/>
              <a:gd name="connsiteX4" fmla="*/ 106962 w 606580"/>
              <a:gd name="connsiteY4" fmla="*/ 458034 h 518938"/>
              <a:gd name="connsiteX5" fmla="*/ 499619 w 606580"/>
              <a:gd name="connsiteY5" fmla="*/ 458034 h 518938"/>
              <a:gd name="connsiteX6" fmla="*/ 303337 w 606580"/>
              <a:gd name="connsiteY6" fmla="*/ 0 h 518938"/>
              <a:gd name="connsiteX7" fmla="*/ 606580 w 606580"/>
              <a:gd name="connsiteY7" fmla="*/ 518938 h 518938"/>
              <a:gd name="connsiteX8" fmla="*/ 0 w 606580"/>
              <a:gd name="connsiteY8" fmla="*/ 518938 h 51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6580" h="518938">
                <a:moveTo>
                  <a:pt x="303326" y="245144"/>
                </a:moveTo>
                <a:lnTo>
                  <a:pt x="394884" y="403140"/>
                </a:lnTo>
                <a:lnTo>
                  <a:pt x="211767" y="403140"/>
                </a:lnTo>
                <a:close/>
                <a:moveTo>
                  <a:pt x="303337" y="122179"/>
                </a:moveTo>
                <a:lnTo>
                  <a:pt x="106962" y="458034"/>
                </a:lnTo>
                <a:lnTo>
                  <a:pt x="499619" y="458034"/>
                </a:lnTo>
                <a:close/>
                <a:moveTo>
                  <a:pt x="303337" y="0"/>
                </a:moveTo>
                <a:lnTo>
                  <a:pt x="606580" y="518938"/>
                </a:lnTo>
                <a:lnTo>
                  <a:pt x="0" y="518938"/>
                </a:lnTo>
                <a:close/>
              </a:path>
            </a:pathLst>
          </a:custGeom>
          <a:solidFill>
            <a:schemeClr val="bg1">
              <a:alpha val="82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triangle_155816"/>
          <p:cNvSpPr>
            <a:spLocks noChangeAspect="1"/>
          </p:cNvSpPr>
          <p:nvPr/>
        </p:nvSpPr>
        <p:spPr bwMode="auto">
          <a:xfrm>
            <a:off x="3672195" y="3509157"/>
            <a:ext cx="849313" cy="725487"/>
          </a:xfrm>
          <a:custGeom>
            <a:avLst/>
            <a:gdLst>
              <a:gd name="connsiteX0" fmla="*/ 303326 w 606580"/>
              <a:gd name="connsiteY0" fmla="*/ 245144 h 518938"/>
              <a:gd name="connsiteX1" fmla="*/ 394884 w 606580"/>
              <a:gd name="connsiteY1" fmla="*/ 403140 h 518938"/>
              <a:gd name="connsiteX2" fmla="*/ 211767 w 606580"/>
              <a:gd name="connsiteY2" fmla="*/ 403140 h 518938"/>
              <a:gd name="connsiteX3" fmla="*/ 303337 w 606580"/>
              <a:gd name="connsiteY3" fmla="*/ 122179 h 518938"/>
              <a:gd name="connsiteX4" fmla="*/ 106962 w 606580"/>
              <a:gd name="connsiteY4" fmla="*/ 458034 h 518938"/>
              <a:gd name="connsiteX5" fmla="*/ 499619 w 606580"/>
              <a:gd name="connsiteY5" fmla="*/ 458034 h 518938"/>
              <a:gd name="connsiteX6" fmla="*/ 303337 w 606580"/>
              <a:gd name="connsiteY6" fmla="*/ 0 h 518938"/>
              <a:gd name="connsiteX7" fmla="*/ 606580 w 606580"/>
              <a:gd name="connsiteY7" fmla="*/ 518938 h 518938"/>
              <a:gd name="connsiteX8" fmla="*/ 0 w 606580"/>
              <a:gd name="connsiteY8" fmla="*/ 518938 h 51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6580" h="518938">
                <a:moveTo>
                  <a:pt x="303326" y="245144"/>
                </a:moveTo>
                <a:lnTo>
                  <a:pt x="394884" y="403140"/>
                </a:lnTo>
                <a:lnTo>
                  <a:pt x="211767" y="403140"/>
                </a:lnTo>
                <a:close/>
                <a:moveTo>
                  <a:pt x="303337" y="122179"/>
                </a:moveTo>
                <a:lnTo>
                  <a:pt x="106962" y="458034"/>
                </a:lnTo>
                <a:lnTo>
                  <a:pt x="499619" y="458034"/>
                </a:lnTo>
                <a:close/>
                <a:moveTo>
                  <a:pt x="303337" y="0"/>
                </a:moveTo>
                <a:lnTo>
                  <a:pt x="606580" y="518938"/>
                </a:lnTo>
                <a:lnTo>
                  <a:pt x="0" y="518938"/>
                </a:lnTo>
                <a:close/>
              </a:path>
            </a:pathLst>
          </a:custGeom>
          <a:solidFill>
            <a:schemeClr val="bg1">
              <a:alpha val="82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1570" y="334158"/>
            <a:ext cx="2250980" cy="886878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33164" y="440519"/>
            <a:ext cx="2250980" cy="888405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" name="文本框 22"/>
          <p:cNvSpPr txBox="1">
            <a:spLocks noChangeArrowheads="1"/>
          </p:cNvSpPr>
          <p:nvPr/>
        </p:nvSpPr>
        <p:spPr bwMode="auto">
          <a:xfrm>
            <a:off x="4613654" y="1621619"/>
            <a:ext cx="6065839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4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l</a:t>
            </a:r>
            <a:r>
              <a:rPr lang="en-US" altLang="zh-CN" sz="40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et </a:t>
            </a:r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和 </a:t>
            </a:r>
            <a:r>
              <a:rPr lang="en-US" altLang="zh-CN" sz="4000" dirty="0" err="1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const</a:t>
            </a:r>
            <a:r>
              <a:rPr lang="en-US" altLang="zh-CN" sz="40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lang="zh-CN" altLang="en-US" sz="40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" name="文本框 22"/>
          <p:cNvSpPr txBox="1">
            <a:spLocks noChangeArrowheads="1"/>
          </p:cNvSpPr>
          <p:nvPr/>
        </p:nvSpPr>
        <p:spPr bwMode="auto">
          <a:xfrm>
            <a:off x="4613654" y="2685244"/>
            <a:ext cx="60658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Promise</a:t>
            </a:r>
            <a:r>
              <a:rPr lang="zh-CN" altLang="en-US" sz="40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对象</a:t>
            </a:r>
            <a:endParaRPr lang="en-US" altLang="zh-CN" sz="40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" name="文本框 22"/>
          <p:cNvSpPr txBox="1">
            <a:spLocks noChangeArrowheads="1"/>
          </p:cNvSpPr>
          <p:nvPr/>
        </p:nvSpPr>
        <p:spPr bwMode="auto">
          <a:xfrm>
            <a:off x="4613654" y="3653619"/>
            <a:ext cx="6065839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CLICK HERE TO ADD TITLE</a:t>
            </a:r>
            <a:endParaRPr lang="zh-CN" altLang="en-US" sz="40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triangle_155814"/>
          <p:cNvSpPr>
            <a:spLocks noChangeAspect="1"/>
          </p:cNvSpPr>
          <p:nvPr/>
        </p:nvSpPr>
        <p:spPr bwMode="auto">
          <a:xfrm>
            <a:off x="3695744" y="4508673"/>
            <a:ext cx="779463" cy="671512"/>
          </a:xfrm>
          <a:custGeom>
            <a:avLst/>
            <a:gdLst>
              <a:gd name="T0" fmla="*/ 3267 w 6533"/>
              <a:gd name="T1" fmla="*/ 0 h 5645"/>
              <a:gd name="T2" fmla="*/ 0 w 6533"/>
              <a:gd name="T3" fmla="*/ 5645 h 5645"/>
              <a:gd name="T4" fmla="*/ 3267 w 6533"/>
              <a:gd name="T5" fmla="*/ 5645 h 5645"/>
              <a:gd name="T6" fmla="*/ 6533 w 6533"/>
              <a:gd name="T7" fmla="*/ 5645 h 5645"/>
              <a:gd name="T8" fmla="*/ 3267 w 6533"/>
              <a:gd name="T9" fmla="*/ 0 h 5645"/>
              <a:gd name="T10" fmla="*/ 5761 w 6533"/>
              <a:gd name="T11" fmla="*/ 5152 h 5645"/>
              <a:gd name="T12" fmla="*/ 3267 w 6533"/>
              <a:gd name="T13" fmla="*/ 3548 h 5645"/>
              <a:gd name="T14" fmla="*/ 3267 w 6533"/>
              <a:gd name="T15" fmla="*/ 842 h 5645"/>
              <a:gd name="T16" fmla="*/ 5761 w 6533"/>
              <a:gd name="T17" fmla="*/ 5152 h 5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33" h="5645">
                <a:moveTo>
                  <a:pt x="3267" y="0"/>
                </a:moveTo>
                <a:lnTo>
                  <a:pt x="0" y="5645"/>
                </a:lnTo>
                <a:lnTo>
                  <a:pt x="3267" y="5645"/>
                </a:lnTo>
                <a:lnTo>
                  <a:pt x="6533" y="5645"/>
                </a:lnTo>
                <a:lnTo>
                  <a:pt x="3267" y="0"/>
                </a:lnTo>
                <a:close/>
                <a:moveTo>
                  <a:pt x="5761" y="5152"/>
                </a:moveTo>
                <a:lnTo>
                  <a:pt x="3267" y="3548"/>
                </a:lnTo>
                <a:lnTo>
                  <a:pt x="3267" y="842"/>
                </a:lnTo>
                <a:lnTo>
                  <a:pt x="5761" y="5152"/>
                </a:lnTo>
                <a:close/>
              </a:path>
            </a:pathLst>
          </a:custGeom>
          <a:solidFill>
            <a:schemeClr val="bg1">
              <a:alpha val="84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triangle_155816"/>
          <p:cNvSpPr>
            <a:spLocks noChangeAspect="1"/>
          </p:cNvSpPr>
          <p:nvPr/>
        </p:nvSpPr>
        <p:spPr bwMode="auto">
          <a:xfrm>
            <a:off x="3660819" y="5435773"/>
            <a:ext cx="849313" cy="725487"/>
          </a:xfrm>
          <a:custGeom>
            <a:avLst/>
            <a:gdLst>
              <a:gd name="connsiteX0" fmla="*/ 303326 w 606580"/>
              <a:gd name="connsiteY0" fmla="*/ 245144 h 518938"/>
              <a:gd name="connsiteX1" fmla="*/ 394884 w 606580"/>
              <a:gd name="connsiteY1" fmla="*/ 403140 h 518938"/>
              <a:gd name="connsiteX2" fmla="*/ 211767 w 606580"/>
              <a:gd name="connsiteY2" fmla="*/ 403140 h 518938"/>
              <a:gd name="connsiteX3" fmla="*/ 303337 w 606580"/>
              <a:gd name="connsiteY3" fmla="*/ 122179 h 518938"/>
              <a:gd name="connsiteX4" fmla="*/ 106962 w 606580"/>
              <a:gd name="connsiteY4" fmla="*/ 458034 h 518938"/>
              <a:gd name="connsiteX5" fmla="*/ 499619 w 606580"/>
              <a:gd name="connsiteY5" fmla="*/ 458034 h 518938"/>
              <a:gd name="connsiteX6" fmla="*/ 303337 w 606580"/>
              <a:gd name="connsiteY6" fmla="*/ 0 h 518938"/>
              <a:gd name="connsiteX7" fmla="*/ 606580 w 606580"/>
              <a:gd name="connsiteY7" fmla="*/ 518938 h 518938"/>
              <a:gd name="connsiteX8" fmla="*/ 0 w 606580"/>
              <a:gd name="connsiteY8" fmla="*/ 518938 h 51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6580" h="518938">
                <a:moveTo>
                  <a:pt x="303326" y="245144"/>
                </a:moveTo>
                <a:lnTo>
                  <a:pt x="394884" y="403140"/>
                </a:lnTo>
                <a:lnTo>
                  <a:pt x="211767" y="403140"/>
                </a:lnTo>
                <a:close/>
                <a:moveTo>
                  <a:pt x="303337" y="122179"/>
                </a:moveTo>
                <a:lnTo>
                  <a:pt x="106962" y="458034"/>
                </a:lnTo>
                <a:lnTo>
                  <a:pt x="499619" y="458034"/>
                </a:lnTo>
                <a:close/>
                <a:moveTo>
                  <a:pt x="303337" y="0"/>
                </a:moveTo>
                <a:lnTo>
                  <a:pt x="606580" y="518938"/>
                </a:lnTo>
                <a:lnTo>
                  <a:pt x="0" y="518938"/>
                </a:lnTo>
                <a:close/>
              </a:path>
            </a:pathLst>
          </a:custGeom>
          <a:solidFill>
            <a:schemeClr val="bg1">
              <a:alpha val="82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4602278" y="4611860"/>
            <a:ext cx="6065839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CLICK HERE TO ADD TITLE</a:t>
            </a:r>
            <a:endParaRPr lang="zh-CN" altLang="en-US" sz="40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文本框 22"/>
          <p:cNvSpPr txBox="1">
            <a:spLocks noChangeArrowheads="1"/>
          </p:cNvSpPr>
          <p:nvPr/>
        </p:nvSpPr>
        <p:spPr bwMode="auto">
          <a:xfrm>
            <a:off x="4602278" y="5580235"/>
            <a:ext cx="6065839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CLICK HERE TO ADD TITLE</a:t>
            </a:r>
            <a:endParaRPr lang="zh-CN" altLang="en-US" sz="40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6">
        <p14:prism/>
      </p:transition>
    </mc:Choice>
    <mc:Fallback xmlns="">
      <p:transition spd="slow" advTm="3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20"/>
          <p:cNvGrpSpPr>
            <a:grpSpLocks/>
          </p:cNvGrpSpPr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46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974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矩形 22"/>
            <p:cNvSpPr>
              <a:spLocks noChangeArrowheads="1"/>
            </p:cNvSpPr>
            <p:nvPr/>
          </p:nvSpPr>
          <p:spPr bwMode="auto">
            <a:xfrm>
              <a:off x="612439" y="0"/>
              <a:ext cx="82505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8" name="矩形 23"/>
          <p:cNvSpPr>
            <a:spLocks noChangeArrowheads="1"/>
          </p:cNvSpPr>
          <p:nvPr/>
        </p:nvSpPr>
        <p:spPr bwMode="auto">
          <a:xfrm>
            <a:off x="858838" y="334963"/>
            <a:ext cx="3000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EDIT  THE  TITLE</a:t>
            </a:r>
            <a:endParaRPr lang="zh-CN" altLang="en-US" sz="36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" name="triangle_155805"/>
          <p:cNvSpPr>
            <a:spLocks noChangeAspect="1"/>
          </p:cNvSpPr>
          <p:nvPr/>
        </p:nvSpPr>
        <p:spPr bwMode="auto">
          <a:xfrm>
            <a:off x="11228388" y="285750"/>
            <a:ext cx="609600" cy="527050"/>
          </a:xfrm>
          <a:custGeom>
            <a:avLst/>
            <a:gdLst>
              <a:gd name="T0" fmla="*/ 0 w 6533"/>
              <a:gd name="T1" fmla="*/ 5645 h 5645"/>
              <a:gd name="T2" fmla="*/ 6533 w 6533"/>
              <a:gd name="T3" fmla="*/ 5645 h 5645"/>
              <a:gd name="T4" fmla="*/ 3267 w 6533"/>
              <a:gd name="T5" fmla="*/ 0 h 5645"/>
              <a:gd name="T6" fmla="*/ 0 w 6533"/>
              <a:gd name="T7" fmla="*/ 5645 h 5645"/>
              <a:gd name="T8" fmla="*/ 1831 w 6533"/>
              <a:gd name="T9" fmla="*/ 4616 h 5645"/>
              <a:gd name="T10" fmla="*/ 3267 w 6533"/>
              <a:gd name="T11" fmla="*/ 2135 h 5645"/>
              <a:gd name="T12" fmla="*/ 4702 w 6533"/>
              <a:gd name="T13" fmla="*/ 4616 h 5645"/>
              <a:gd name="T14" fmla="*/ 1831 w 6533"/>
              <a:gd name="T15" fmla="*/ 4616 h 5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33" h="5645">
                <a:moveTo>
                  <a:pt x="0" y="5645"/>
                </a:moveTo>
                <a:lnTo>
                  <a:pt x="6533" y="5645"/>
                </a:lnTo>
                <a:lnTo>
                  <a:pt x="3267" y="0"/>
                </a:lnTo>
                <a:lnTo>
                  <a:pt x="0" y="5645"/>
                </a:lnTo>
                <a:close/>
                <a:moveTo>
                  <a:pt x="1831" y="4616"/>
                </a:moveTo>
                <a:lnTo>
                  <a:pt x="3267" y="2135"/>
                </a:lnTo>
                <a:lnTo>
                  <a:pt x="4702" y="4616"/>
                </a:lnTo>
                <a:lnTo>
                  <a:pt x="1831" y="46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9461" name="6a0c224e-3872-4cf7-a571-9ab95e47c40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1376363" y="1719263"/>
            <a:ext cx="9740900" cy="3851275"/>
            <a:chOff x="1376813" y="1719976"/>
            <a:chExt cx="9740113" cy="3850227"/>
          </a:xfrm>
        </p:grpSpPr>
        <p:sp>
          <p:nvSpPr>
            <p:cNvPr id="51" name="îṡ1ïdè"/>
            <p:cNvSpPr/>
            <p:nvPr/>
          </p:nvSpPr>
          <p:spPr>
            <a:xfrm>
              <a:off x="4710294" y="2094524"/>
              <a:ext cx="2771551" cy="3147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570" extrusionOk="0">
                  <a:moveTo>
                    <a:pt x="538" y="6909"/>
                  </a:moveTo>
                  <a:cubicBezTo>
                    <a:pt x="1461" y="7610"/>
                    <a:pt x="2084" y="8535"/>
                    <a:pt x="2344" y="9550"/>
                  </a:cubicBezTo>
                  <a:cubicBezTo>
                    <a:pt x="2607" y="10563"/>
                    <a:pt x="2500" y="11653"/>
                    <a:pt x="2066" y="12653"/>
                  </a:cubicBezTo>
                  <a:cubicBezTo>
                    <a:pt x="1851" y="13153"/>
                    <a:pt x="1549" y="13624"/>
                    <a:pt x="1175" y="14047"/>
                  </a:cubicBezTo>
                  <a:cubicBezTo>
                    <a:pt x="988" y="14258"/>
                    <a:pt x="783" y="14456"/>
                    <a:pt x="563" y="14641"/>
                  </a:cubicBezTo>
                  <a:cubicBezTo>
                    <a:pt x="535" y="14664"/>
                    <a:pt x="508" y="14687"/>
                    <a:pt x="480" y="14710"/>
                  </a:cubicBezTo>
                  <a:cubicBezTo>
                    <a:pt x="448" y="14736"/>
                    <a:pt x="416" y="14761"/>
                    <a:pt x="384" y="14787"/>
                  </a:cubicBezTo>
                  <a:cubicBezTo>
                    <a:pt x="262" y="14888"/>
                    <a:pt x="169" y="15015"/>
                    <a:pt x="114" y="15148"/>
                  </a:cubicBezTo>
                  <a:cubicBezTo>
                    <a:pt x="5" y="15419"/>
                    <a:pt x="39" y="15673"/>
                    <a:pt x="115" y="15884"/>
                  </a:cubicBezTo>
                  <a:cubicBezTo>
                    <a:pt x="195" y="16097"/>
                    <a:pt x="324" y="16283"/>
                    <a:pt x="510" y="16443"/>
                  </a:cubicBezTo>
                  <a:cubicBezTo>
                    <a:pt x="604" y="16523"/>
                    <a:pt x="714" y="16596"/>
                    <a:pt x="845" y="16653"/>
                  </a:cubicBezTo>
                  <a:cubicBezTo>
                    <a:pt x="977" y="16710"/>
                    <a:pt x="1132" y="16749"/>
                    <a:pt x="1297" y="16755"/>
                  </a:cubicBezTo>
                  <a:cubicBezTo>
                    <a:pt x="1379" y="16758"/>
                    <a:pt x="1462" y="16752"/>
                    <a:pt x="1542" y="16738"/>
                  </a:cubicBezTo>
                  <a:cubicBezTo>
                    <a:pt x="1582" y="16731"/>
                    <a:pt x="1622" y="16722"/>
                    <a:pt x="1660" y="16711"/>
                  </a:cubicBezTo>
                  <a:cubicBezTo>
                    <a:pt x="1682" y="16705"/>
                    <a:pt x="1703" y="16698"/>
                    <a:pt x="1725" y="16692"/>
                  </a:cubicBezTo>
                  <a:cubicBezTo>
                    <a:pt x="1761" y="16682"/>
                    <a:pt x="1797" y="16672"/>
                    <a:pt x="1833" y="16661"/>
                  </a:cubicBezTo>
                  <a:cubicBezTo>
                    <a:pt x="1870" y="16652"/>
                    <a:pt x="1906" y="16642"/>
                    <a:pt x="1942" y="16633"/>
                  </a:cubicBezTo>
                  <a:cubicBezTo>
                    <a:pt x="2088" y="16595"/>
                    <a:pt x="2235" y="16563"/>
                    <a:pt x="2384" y="16535"/>
                  </a:cubicBezTo>
                  <a:cubicBezTo>
                    <a:pt x="2977" y="16425"/>
                    <a:pt x="3590" y="16393"/>
                    <a:pt x="4193" y="16443"/>
                  </a:cubicBezTo>
                  <a:cubicBezTo>
                    <a:pt x="5401" y="16540"/>
                    <a:pt x="6568" y="16973"/>
                    <a:pt x="7492" y="17666"/>
                  </a:cubicBezTo>
                  <a:cubicBezTo>
                    <a:pt x="8420" y="18356"/>
                    <a:pt x="9100" y="19300"/>
                    <a:pt x="9406" y="20334"/>
                  </a:cubicBezTo>
                  <a:cubicBezTo>
                    <a:pt x="9425" y="20399"/>
                    <a:pt x="9443" y="20464"/>
                    <a:pt x="9460" y="20529"/>
                  </a:cubicBezTo>
                  <a:cubicBezTo>
                    <a:pt x="9468" y="20561"/>
                    <a:pt x="9475" y="20594"/>
                    <a:pt x="9483" y="20627"/>
                  </a:cubicBezTo>
                  <a:cubicBezTo>
                    <a:pt x="9488" y="20647"/>
                    <a:pt x="9492" y="20666"/>
                    <a:pt x="9497" y="20686"/>
                  </a:cubicBezTo>
                  <a:cubicBezTo>
                    <a:pt x="9499" y="20695"/>
                    <a:pt x="9501" y="20704"/>
                    <a:pt x="9503" y="20713"/>
                  </a:cubicBezTo>
                  <a:cubicBezTo>
                    <a:pt x="9508" y="20728"/>
                    <a:pt x="9512" y="20744"/>
                    <a:pt x="9517" y="20759"/>
                  </a:cubicBezTo>
                  <a:cubicBezTo>
                    <a:pt x="9552" y="20878"/>
                    <a:pt x="9606" y="20989"/>
                    <a:pt x="9688" y="21099"/>
                  </a:cubicBezTo>
                  <a:cubicBezTo>
                    <a:pt x="9769" y="21207"/>
                    <a:pt x="9878" y="21306"/>
                    <a:pt x="10002" y="21381"/>
                  </a:cubicBezTo>
                  <a:cubicBezTo>
                    <a:pt x="10253" y="21532"/>
                    <a:pt x="10545" y="21583"/>
                    <a:pt x="10808" y="21567"/>
                  </a:cubicBezTo>
                  <a:cubicBezTo>
                    <a:pt x="11073" y="21551"/>
                    <a:pt x="11324" y="21474"/>
                    <a:pt x="11546" y="21332"/>
                  </a:cubicBezTo>
                  <a:cubicBezTo>
                    <a:pt x="11766" y="21192"/>
                    <a:pt x="11953" y="20969"/>
                    <a:pt x="12021" y="20712"/>
                  </a:cubicBezTo>
                  <a:cubicBezTo>
                    <a:pt x="12040" y="20640"/>
                    <a:pt x="12058" y="20569"/>
                    <a:pt x="12076" y="20498"/>
                  </a:cubicBezTo>
                  <a:cubicBezTo>
                    <a:pt x="12094" y="20432"/>
                    <a:pt x="12113" y="20368"/>
                    <a:pt x="12134" y="20303"/>
                  </a:cubicBezTo>
                  <a:cubicBezTo>
                    <a:pt x="12215" y="20044"/>
                    <a:pt x="12319" y="19791"/>
                    <a:pt x="12442" y="19546"/>
                  </a:cubicBezTo>
                  <a:cubicBezTo>
                    <a:pt x="12933" y="18564"/>
                    <a:pt x="13762" y="17719"/>
                    <a:pt x="14798" y="17166"/>
                  </a:cubicBezTo>
                  <a:cubicBezTo>
                    <a:pt x="15832" y="16609"/>
                    <a:pt x="17063" y="16343"/>
                    <a:pt x="18274" y="16412"/>
                  </a:cubicBezTo>
                  <a:cubicBezTo>
                    <a:pt x="18576" y="16429"/>
                    <a:pt x="18877" y="16466"/>
                    <a:pt x="19174" y="16523"/>
                  </a:cubicBezTo>
                  <a:cubicBezTo>
                    <a:pt x="19322" y="16551"/>
                    <a:pt x="19469" y="16584"/>
                    <a:pt x="19614" y="16622"/>
                  </a:cubicBezTo>
                  <a:cubicBezTo>
                    <a:pt x="19687" y="16641"/>
                    <a:pt x="19759" y="16661"/>
                    <a:pt x="19831" y="16683"/>
                  </a:cubicBezTo>
                  <a:cubicBezTo>
                    <a:pt x="19845" y="16687"/>
                    <a:pt x="19859" y="16690"/>
                    <a:pt x="19873" y="16694"/>
                  </a:cubicBezTo>
                  <a:cubicBezTo>
                    <a:pt x="19893" y="16699"/>
                    <a:pt x="19914" y="16704"/>
                    <a:pt x="19934" y="16709"/>
                  </a:cubicBezTo>
                  <a:cubicBezTo>
                    <a:pt x="19975" y="16717"/>
                    <a:pt x="20008" y="16723"/>
                    <a:pt x="20046" y="16728"/>
                  </a:cubicBezTo>
                  <a:cubicBezTo>
                    <a:pt x="20121" y="16737"/>
                    <a:pt x="20197" y="16740"/>
                    <a:pt x="20272" y="16737"/>
                  </a:cubicBezTo>
                  <a:cubicBezTo>
                    <a:pt x="20577" y="16722"/>
                    <a:pt x="20847" y="16603"/>
                    <a:pt x="21043" y="16447"/>
                  </a:cubicBezTo>
                  <a:cubicBezTo>
                    <a:pt x="21241" y="16290"/>
                    <a:pt x="21384" y="16093"/>
                    <a:pt x="21460" y="15864"/>
                  </a:cubicBezTo>
                  <a:cubicBezTo>
                    <a:pt x="21536" y="15637"/>
                    <a:pt x="21535" y="15362"/>
                    <a:pt x="21412" y="15118"/>
                  </a:cubicBezTo>
                  <a:cubicBezTo>
                    <a:pt x="21352" y="14997"/>
                    <a:pt x="21266" y="14888"/>
                    <a:pt x="21168" y="14801"/>
                  </a:cubicBezTo>
                  <a:cubicBezTo>
                    <a:pt x="21156" y="14789"/>
                    <a:pt x="21144" y="14778"/>
                    <a:pt x="21131" y="14768"/>
                  </a:cubicBezTo>
                  <a:cubicBezTo>
                    <a:pt x="21121" y="14759"/>
                    <a:pt x="21110" y="14751"/>
                    <a:pt x="21100" y="14742"/>
                  </a:cubicBezTo>
                  <a:cubicBezTo>
                    <a:pt x="21085" y="14730"/>
                    <a:pt x="21069" y="14718"/>
                    <a:pt x="21054" y="14706"/>
                  </a:cubicBezTo>
                  <a:cubicBezTo>
                    <a:pt x="21027" y="14683"/>
                    <a:pt x="21000" y="14660"/>
                    <a:pt x="20972" y="14638"/>
                  </a:cubicBezTo>
                  <a:cubicBezTo>
                    <a:pt x="20086" y="13898"/>
                    <a:pt x="19447" y="12932"/>
                    <a:pt x="19183" y="11888"/>
                  </a:cubicBezTo>
                  <a:cubicBezTo>
                    <a:pt x="18915" y="10846"/>
                    <a:pt x="19029" y="9733"/>
                    <a:pt x="19498" y="8745"/>
                  </a:cubicBezTo>
                  <a:cubicBezTo>
                    <a:pt x="19730" y="8251"/>
                    <a:pt x="20049" y="7788"/>
                    <a:pt x="20437" y="7376"/>
                  </a:cubicBezTo>
                  <a:cubicBezTo>
                    <a:pt x="20631" y="7169"/>
                    <a:pt x="20842" y="6976"/>
                    <a:pt x="21068" y="6797"/>
                  </a:cubicBezTo>
                  <a:cubicBezTo>
                    <a:pt x="21086" y="6783"/>
                    <a:pt x="21103" y="6768"/>
                    <a:pt x="21121" y="6754"/>
                  </a:cubicBezTo>
                  <a:cubicBezTo>
                    <a:pt x="21140" y="6738"/>
                    <a:pt x="21177" y="6706"/>
                    <a:pt x="21195" y="6687"/>
                  </a:cubicBezTo>
                  <a:cubicBezTo>
                    <a:pt x="21240" y="6644"/>
                    <a:pt x="21282" y="6597"/>
                    <a:pt x="21321" y="6545"/>
                  </a:cubicBezTo>
                  <a:cubicBezTo>
                    <a:pt x="21398" y="6443"/>
                    <a:pt x="21460" y="6324"/>
                    <a:pt x="21494" y="6198"/>
                  </a:cubicBezTo>
                  <a:cubicBezTo>
                    <a:pt x="21566" y="5945"/>
                    <a:pt x="21523" y="5678"/>
                    <a:pt x="21405" y="5462"/>
                  </a:cubicBezTo>
                  <a:cubicBezTo>
                    <a:pt x="21288" y="5244"/>
                    <a:pt x="21102" y="5063"/>
                    <a:pt x="20863" y="4939"/>
                  </a:cubicBezTo>
                  <a:cubicBezTo>
                    <a:pt x="20627" y="4815"/>
                    <a:pt x="20327" y="4759"/>
                    <a:pt x="20047" y="4795"/>
                  </a:cubicBezTo>
                  <a:cubicBezTo>
                    <a:pt x="19977" y="4804"/>
                    <a:pt x="19909" y="4818"/>
                    <a:pt x="19844" y="4836"/>
                  </a:cubicBezTo>
                  <a:cubicBezTo>
                    <a:pt x="19803" y="4847"/>
                    <a:pt x="19762" y="4859"/>
                    <a:pt x="19721" y="4870"/>
                  </a:cubicBezTo>
                  <a:cubicBezTo>
                    <a:pt x="19653" y="4889"/>
                    <a:pt x="19577" y="4908"/>
                    <a:pt x="19505" y="4926"/>
                  </a:cubicBezTo>
                  <a:cubicBezTo>
                    <a:pt x="19358" y="4961"/>
                    <a:pt x="19209" y="4992"/>
                    <a:pt x="19060" y="5018"/>
                  </a:cubicBezTo>
                  <a:cubicBezTo>
                    <a:pt x="18463" y="5122"/>
                    <a:pt x="17850" y="5149"/>
                    <a:pt x="17246" y="5096"/>
                  </a:cubicBezTo>
                  <a:cubicBezTo>
                    <a:pt x="16038" y="4993"/>
                    <a:pt x="14878" y="4552"/>
                    <a:pt x="13961" y="3850"/>
                  </a:cubicBezTo>
                  <a:cubicBezTo>
                    <a:pt x="13041" y="3153"/>
                    <a:pt x="12371" y="2203"/>
                    <a:pt x="12075" y="1166"/>
                  </a:cubicBezTo>
                  <a:cubicBezTo>
                    <a:pt x="12057" y="1101"/>
                    <a:pt x="12039" y="1036"/>
                    <a:pt x="12023" y="971"/>
                  </a:cubicBezTo>
                  <a:cubicBezTo>
                    <a:pt x="12015" y="934"/>
                    <a:pt x="12006" y="898"/>
                    <a:pt x="11998" y="861"/>
                  </a:cubicBezTo>
                  <a:cubicBezTo>
                    <a:pt x="11995" y="852"/>
                    <a:pt x="11993" y="843"/>
                    <a:pt x="11991" y="833"/>
                  </a:cubicBezTo>
                  <a:cubicBezTo>
                    <a:pt x="11985" y="815"/>
                    <a:pt x="11979" y="796"/>
                    <a:pt x="11974" y="777"/>
                  </a:cubicBezTo>
                  <a:cubicBezTo>
                    <a:pt x="11963" y="745"/>
                    <a:pt x="11951" y="715"/>
                    <a:pt x="11937" y="684"/>
                  </a:cubicBezTo>
                  <a:cubicBezTo>
                    <a:pt x="11829" y="437"/>
                    <a:pt x="11599" y="233"/>
                    <a:pt x="11351" y="127"/>
                  </a:cubicBezTo>
                  <a:cubicBezTo>
                    <a:pt x="11101" y="18"/>
                    <a:pt x="10837" y="-17"/>
                    <a:pt x="10575" y="7"/>
                  </a:cubicBezTo>
                  <a:cubicBezTo>
                    <a:pt x="10315" y="32"/>
                    <a:pt x="10046" y="122"/>
                    <a:pt x="9826" y="300"/>
                  </a:cubicBezTo>
                  <a:cubicBezTo>
                    <a:pt x="9718" y="388"/>
                    <a:pt x="9626" y="498"/>
                    <a:pt x="9562" y="615"/>
                  </a:cubicBezTo>
                  <a:cubicBezTo>
                    <a:pt x="9530" y="674"/>
                    <a:pt x="9505" y="735"/>
                    <a:pt x="9485" y="795"/>
                  </a:cubicBezTo>
                  <a:cubicBezTo>
                    <a:pt x="9481" y="810"/>
                    <a:pt x="9476" y="825"/>
                    <a:pt x="9472" y="840"/>
                  </a:cubicBezTo>
                  <a:cubicBezTo>
                    <a:pt x="9469" y="853"/>
                    <a:pt x="9466" y="866"/>
                    <a:pt x="9463" y="879"/>
                  </a:cubicBezTo>
                  <a:cubicBezTo>
                    <a:pt x="9459" y="897"/>
                    <a:pt x="9455" y="914"/>
                    <a:pt x="9450" y="932"/>
                  </a:cubicBezTo>
                  <a:cubicBezTo>
                    <a:pt x="9420" y="1060"/>
                    <a:pt x="9382" y="1193"/>
                    <a:pt x="9340" y="1321"/>
                  </a:cubicBezTo>
                  <a:cubicBezTo>
                    <a:pt x="9256" y="1578"/>
                    <a:pt x="9150" y="1830"/>
                    <a:pt x="9023" y="2073"/>
                  </a:cubicBezTo>
                  <a:cubicBezTo>
                    <a:pt x="8517" y="3047"/>
                    <a:pt x="7672" y="3880"/>
                    <a:pt x="6626" y="4420"/>
                  </a:cubicBezTo>
                  <a:cubicBezTo>
                    <a:pt x="5578" y="4965"/>
                    <a:pt x="4368" y="5265"/>
                    <a:pt x="3198" y="5207"/>
                  </a:cubicBezTo>
                  <a:cubicBezTo>
                    <a:pt x="2906" y="5192"/>
                    <a:pt x="2617" y="5155"/>
                    <a:pt x="2336" y="5095"/>
                  </a:cubicBezTo>
                  <a:cubicBezTo>
                    <a:pt x="2195" y="5065"/>
                    <a:pt x="2056" y="5030"/>
                    <a:pt x="1920" y="4988"/>
                  </a:cubicBezTo>
                  <a:cubicBezTo>
                    <a:pt x="1886" y="4977"/>
                    <a:pt x="1852" y="4966"/>
                    <a:pt x="1818" y="4956"/>
                  </a:cubicBezTo>
                  <a:cubicBezTo>
                    <a:pt x="1781" y="4943"/>
                    <a:pt x="1743" y="4930"/>
                    <a:pt x="1706" y="4918"/>
                  </a:cubicBezTo>
                  <a:cubicBezTo>
                    <a:pt x="1594" y="4880"/>
                    <a:pt x="1468" y="4854"/>
                    <a:pt x="1337" y="4844"/>
                  </a:cubicBezTo>
                  <a:cubicBezTo>
                    <a:pt x="1075" y="4823"/>
                    <a:pt x="781" y="4881"/>
                    <a:pt x="542" y="5026"/>
                  </a:cubicBezTo>
                  <a:cubicBezTo>
                    <a:pt x="302" y="5169"/>
                    <a:pt x="123" y="5392"/>
                    <a:pt x="46" y="5641"/>
                  </a:cubicBezTo>
                  <a:cubicBezTo>
                    <a:pt x="-34" y="5890"/>
                    <a:pt x="-4" y="6161"/>
                    <a:pt x="100" y="6382"/>
                  </a:cubicBezTo>
                  <a:cubicBezTo>
                    <a:pt x="203" y="6605"/>
                    <a:pt x="368" y="6779"/>
                    <a:pt x="541" y="6911"/>
                  </a:cubicBezTo>
                  <a:cubicBezTo>
                    <a:pt x="599" y="6852"/>
                    <a:pt x="656" y="6793"/>
                    <a:pt x="714" y="6734"/>
                  </a:cubicBezTo>
                  <a:cubicBezTo>
                    <a:pt x="772" y="6675"/>
                    <a:pt x="830" y="6616"/>
                    <a:pt x="888" y="6557"/>
                  </a:cubicBezTo>
                  <a:cubicBezTo>
                    <a:pt x="945" y="6497"/>
                    <a:pt x="1003" y="6438"/>
                    <a:pt x="1061" y="6379"/>
                  </a:cubicBezTo>
                  <a:cubicBezTo>
                    <a:pt x="1119" y="6320"/>
                    <a:pt x="1176" y="6261"/>
                    <a:pt x="1234" y="6202"/>
                  </a:cubicBezTo>
                  <a:cubicBezTo>
                    <a:pt x="1158" y="6144"/>
                    <a:pt x="1109" y="6084"/>
                    <a:pt x="1087" y="6034"/>
                  </a:cubicBezTo>
                  <a:cubicBezTo>
                    <a:pt x="1065" y="5985"/>
                    <a:pt x="1065" y="5946"/>
                    <a:pt x="1075" y="5913"/>
                  </a:cubicBezTo>
                  <a:cubicBezTo>
                    <a:pt x="1086" y="5879"/>
                    <a:pt x="1110" y="5850"/>
                    <a:pt x="1143" y="5831"/>
                  </a:cubicBezTo>
                  <a:cubicBezTo>
                    <a:pt x="1175" y="5812"/>
                    <a:pt x="1215" y="5802"/>
                    <a:pt x="1274" y="5806"/>
                  </a:cubicBezTo>
                  <a:cubicBezTo>
                    <a:pt x="1304" y="5809"/>
                    <a:pt x="1337" y="5815"/>
                    <a:pt x="1375" y="5828"/>
                  </a:cubicBezTo>
                  <a:cubicBezTo>
                    <a:pt x="1413" y="5841"/>
                    <a:pt x="1451" y="5854"/>
                    <a:pt x="1489" y="5866"/>
                  </a:cubicBezTo>
                  <a:cubicBezTo>
                    <a:pt x="1530" y="5880"/>
                    <a:pt x="1572" y="5893"/>
                    <a:pt x="1614" y="5907"/>
                  </a:cubicBezTo>
                  <a:cubicBezTo>
                    <a:pt x="1782" y="5959"/>
                    <a:pt x="1952" y="6003"/>
                    <a:pt x="2124" y="6040"/>
                  </a:cubicBezTo>
                  <a:cubicBezTo>
                    <a:pt x="2467" y="6114"/>
                    <a:pt x="2816" y="6157"/>
                    <a:pt x="3164" y="6173"/>
                  </a:cubicBezTo>
                  <a:cubicBezTo>
                    <a:pt x="4563" y="6236"/>
                    <a:pt x="5942" y="5862"/>
                    <a:pt x="7165" y="5228"/>
                  </a:cubicBezTo>
                  <a:cubicBezTo>
                    <a:pt x="8398" y="4591"/>
                    <a:pt x="9394" y="3609"/>
                    <a:pt x="9987" y="2465"/>
                  </a:cubicBezTo>
                  <a:cubicBezTo>
                    <a:pt x="10136" y="2179"/>
                    <a:pt x="10261" y="1883"/>
                    <a:pt x="10360" y="1582"/>
                  </a:cubicBezTo>
                  <a:cubicBezTo>
                    <a:pt x="10410" y="1430"/>
                    <a:pt x="10452" y="1280"/>
                    <a:pt x="10490" y="1122"/>
                  </a:cubicBezTo>
                  <a:cubicBezTo>
                    <a:pt x="10494" y="1105"/>
                    <a:pt x="10498" y="1087"/>
                    <a:pt x="10502" y="1069"/>
                  </a:cubicBezTo>
                  <a:cubicBezTo>
                    <a:pt x="10503" y="1064"/>
                    <a:pt x="10505" y="1059"/>
                    <a:pt x="10506" y="1054"/>
                  </a:cubicBezTo>
                  <a:cubicBezTo>
                    <a:pt x="10506" y="1051"/>
                    <a:pt x="10508" y="1049"/>
                    <a:pt x="10508" y="1047"/>
                  </a:cubicBezTo>
                  <a:cubicBezTo>
                    <a:pt x="10511" y="1037"/>
                    <a:pt x="10515" y="1029"/>
                    <a:pt x="10518" y="1022"/>
                  </a:cubicBezTo>
                  <a:cubicBezTo>
                    <a:pt x="10526" y="1009"/>
                    <a:pt x="10534" y="999"/>
                    <a:pt x="10547" y="989"/>
                  </a:cubicBezTo>
                  <a:cubicBezTo>
                    <a:pt x="10570" y="968"/>
                    <a:pt x="10622" y="945"/>
                    <a:pt x="10690" y="939"/>
                  </a:cubicBezTo>
                  <a:cubicBezTo>
                    <a:pt x="10756" y="932"/>
                    <a:pt x="10830" y="944"/>
                    <a:pt x="10876" y="965"/>
                  </a:cubicBezTo>
                  <a:cubicBezTo>
                    <a:pt x="10924" y="988"/>
                    <a:pt x="10939" y="1006"/>
                    <a:pt x="10951" y="1031"/>
                  </a:cubicBezTo>
                  <a:cubicBezTo>
                    <a:pt x="10952" y="1034"/>
                    <a:pt x="10954" y="1038"/>
                    <a:pt x="10955" y="1041"/>
                  </a:cubicBezTo>
                  <a:cubicBezTo>
                    <a:pt x="10955" y="1040"/>
                    <a:pt x="10955" y="1039"/>
                    <a:pt x="10955" y="1037"/>
                  </a:cubicBezTo>
                  <a:cubicBezTo>
                    <a:pt x="10957" y="1046"/>
                    <a:pt x="10959" y="1054"/>
                    <a:pt x="10961" y="1063"/>
                  </a:cubicBezTo>
                  <a:cubicBezTo>
                    <a:pt x="10969" y="1098"/>
                    <a:pt x="10977" y="1132"/>
                    <a:pt x="10985" y="1167"/>
                  </a:cubicBezTo>
                  <a:cubicBezTo>
                    <a:pt x="11004" y="1244"/>
                    <a:pt x="11024" y="1321"/>
                    <a:pt x="11046" y="1397"/>
                  </a:cubicBezTo>
                  <a:cubicBezTo>
                    <a:pt x="11396" y="2621"/>
                    <a:pt x="12185" y="3739"/>
                    <a:pt x="13267" y="4560"/>
                  </a:cubicBezTo>
                  <a:cubicBezTo>
                    <a:pt x="13808" y="4971"/>
                    <a:pt x="14418" y="5310"/>
                    <a:pt x="15075" y="5559"/>
                  </a:cubicBezTo>
                  <a:cubicBezTo>
                    <a:pt x="15732" y="5808"/>
                    <a:pt x="16432" y="5966"/>
                    <a:pt x="17141" y="6028"/>
                  </a:cubicBezTo>
                  <a:cubicBezTo>
                    <a:pt x="17850" y="6091"/>
                    <a:pt x="18568" y="6059"/>
                    <a:pt x="19266" y="5938"/>
                  </a:cubicBezTo>
                  <a:cubicBezTo>
                    <a:pt x="19440" y="5907"/>
                    <a:pt x="19613" y="5871"/>
                    <a:pt x="19784" y="5830"/>
                  </a:cubicBezTo>
                  <a:cubicBezTo>
                    <a:pt x="19871" y="5809"/>
                    <a:pt x="19954" y="5788"/>
                    <a:pt x="20043" y="5763"/>
                  </a:cubicBezTo>
                  <a:cubicBezTo>
                    <a:pt x="20080" y="5753"/>
                    <a:pt x="20118" y="5742"/>
                    <a:pt x="20156" y="5731"/>
                  </a:cubicBezTo>
                  <a:cubicBezTo>
                    <a:pt x="20169" y="5728"/>
                    <a:pt x="20182" y="5725"/>
                    <a:pt x="20194" y="5724"/>
                  </a:cubicBezTo>
                  <a:cubicBezTo>
                    <a:pt x="20240" y="5719"/>
                    <a:pt x="20281" y="5725"/>
                    <a:pt x="20329" y="5749"/>
                  </a:cubicBezTo>
                  <a:cubicBezTo>
                    <a:pt x="20376" y="5773"/>
                    <a:pt x="20422" y="5816"/>
                    <a:pt x="20445" y="5861"/>
                  </a:cubicBezTo>
                  <a:cubicBezTo>
                    <a:pt x="20469" y="5907"/>
                    <a:pt x="20472" y="5946"/>
                    <a:pt x="20463" y="5976"/>
                  </a:cubicBezTo>
                  <a:cubicBezTo>
                    <a:pt x="20459" y="5992"/>
                    <a:pt x="20451" y="6008"/>
                    <a:pt x="20437" y="6026"/>
                  </a:cubicBezTo>
                  <a:cubicBezTo>
                    <a:pt x="20430" y="6036"/>
                    <a:pt x="20422" y="6046"/>
                    <a:pt x="20411" y="6056"/>
                  </a:cubicBezTo>
                  <a:cubicBezTo>
                    <a:pt x="20407" y="6060"/>
                    <a:pt x="20403" y="6064"/>
                    <a:pt x="20399" y="6067"/>
                  </a:cubicBezTo>
                  <a:cubicBezTo>
                    <a:pt x="20386" y="6078"/>
                    <a:pt x="20373" y="6088"/>
                    <a:pt x="20360" y="6099"/>
                  </a:cubicBezTo>
                  <a:cubicBezTo>
                    <a:pt x="20095" y="6308"/>
                    <a:pt x="19847" y="6535"/>
                    <a:pt x="19620" y="6777"/>
                  </a:cubicBezTo>
                  <a:cubicBezTo>
                    <a:pt x="19165" y="7260"/>
                    <a:pt x="18791" y="7804"/>
                    <a:pt x="18518" y="8385"/>
                  </a:cubicBezTo>
                  <a:cubicBezTo>
                    <a:pt x="17966" y="9547"/>
                    <a:pt x="17830" y="10862"/>
                    <a:pt x="18148" y="12094"/>
                  </a:cubicBezTo>
                  <a:cubicBezTo>
                    <a:pt x="18460" y="13326"/>
                    <a:pt x="19211" y="14457"/>
                    <a:pt x="20241" y="15317"/>
                  </a:cubicBezTo>
                  <a:cubicBezTo>
                    <a:pt x="20296" y="15363"/>
                    <a:pt x="20351" y="15408"/>
                    <a:pt x="20406" y="15453"/>
                  </a:cubicBezTo>
                  <a:cubicBezTo>
                    <a:pt x="20424" y="15469"/>
                    <a:pt x="20433" y="15482"/>
                    <a:pt x="20440" y="15495"/>
                  </a:cubicBezTo>
                  <a:cubicBezTo>
                    <a:pt x="20451" y="15518"/>
                    <a:pt x="20457" y="15552"/>
                    <a:pt x="20440" y="15604"/>
                  </a:cubicBezTo>
                  <a:cubicBezTo>
                    <a:pt x="20424" y="15654"/>
                    <a:pt x="20383" y="15712"/>
                    <a:pt x="20336" y="15749"/>
                  </a:cubicBezTo>
                  <a:cubicBezTo>
                    <a:pt x="20287" y="15787"/>
                    <a:pt x="20242" y="15800"/>
                    <a:pt x="20216" y="15801"/>
                  </a:cubicBezTo>
                  <a:cubicBezTo>
                    <a:pt x="20209" y="15801"/>
                    <a:pt x="20160" y="15792"/>
                    <a:pt x="20160" y="15791"/>
                  </a:cubicBezTo>
                  <a:cubicBezTo>
                    <a:pt x="20156" y="15791"/>
                    <a:pt x="20001" y="15746"/>
                    <a:pt x="19916" y="15723"/>
                  </a:cubicBezTo>
                  <a:cubicBezTo>
                    <a:pt x="19745" y="15679"/>
                    <a:pt x="19572" y="15640"/>
                    <a:pt x="19398" y="15607"/>
                  </a:cubicBezTo>
                  <a:cubicBezTo>
                    <a:pt x="19050" y="15540"/>
                    <a:pt x="18696" y="15496"/>
                    <a:pt x="18340" y="15477"/>
                  </a:cubicBezTo>
                  <a:cubicBezTo>
                    <a:pt x="16917" y="15396"/>
                    <a:pt x="15466" y="15708"/>
                    <a:pt x="14247" y="16365"/>
                  </a:cubicBezTo>
                  <a:cubicBezTo>
                    <a:pt x="13022" y="17018"/>
                    <a:pt x="12047" y="18016"/>
                    <a:pt x="11472" y="19165"/>
                  </a:cubicBezTo>
                  <a:cubicBezTo>
                    <a:pt x="11327" y="19452"/>
                    <a:pt x="11207" y="19748"/>
                    <a:pt x="11111" y="20050"/>
                  </a:cubicBezTo>
                  <a:cubicBezTo>
                    <a:pt x="11087" y="20126"/>
                    <a:pt x="11065" y="20202"/>
                    <a:pt x="11044" y="20278"/>
                  </a:cubicBezTo>
                  <a:cubicBezTo>
                    <a:pt x="11024" y="20350"/>
                    <a:pt x="11000" y="20449"/>
                    <a:pt x="10990" y="20490"/>
                  </a:cubicBezTo>
                  <a:cubicBezTo>
                    <a:pt x="10982" y="20518"/>
                    <a:pt x="10965" y="20545"/>
                    <a:pt x="10918" y="20576"/>
                  </a:cubicBezTo>
                  <a:cubicBezTo>
                    <a:pt x="10873" y="20606"/>
                    <a:pt x="10802" y="20629"/>
                    <a:pt x="10738" y="20632"/>
                  </a:cubicBezTo>
                  <a:cubicBezTo>
                    <a:pt x="10672" y="20636"/>
                    <a:pt x="10624" y="20621"/>
                    <a:pt x="10602" y="20607"/>
                  </a:cubicBezTo>
                  <a:cubicBezTo>
                    <a:pt x="10581" y="20594"/>
                    <a:pt x="10560" y="20574"/>
                    <a:pt x="10543" y="20522"/>
                  </a:cubicBezTo>
                  <a:cubicBezTo>
                    <a:pt x="10543" y="20519"/>
                    <a:pt x="10537" y="20497"/>
                    <a:pt x="10535" y="20489"/>
                  </a:cubicBezTo>
                  <a:cubicBezTo>
                    <a:pt x="10531" y="20473"/>
                    <a:pt x="10527" y="20457"/>
                    <a:pt x="10524" y="20441"/>
                  </a:cubicBezTo>
                  <a:cubicBezTo>
                    <a:pt x="10514" y="20402"/>
                    <a:pt x="10505" y="20364"/>
                    <a:pt x="10496" y="20325"/>
                  </a:cubicBezTo>
                  <a:cubicBezTo>
                    <a:pt x="10477" y="20248"/>
                    <a:pt x="10455" y="20172"/>
                    <a:pt x="10433" y="20095"/>
                  </a:cubicBezTo>
                  <a:cubicBezTo>
                    <a:pt x="10071" y="18874"/>
                    <a:pt x="9269" y="17762"/>
                    <a:pt x="8178" y="16951"/>
                  </a:cubicBezTo>
                  <a:cubicBezTo>
                    <a:pt x="7091" y="16135"/>
                    <a:pt x="5713" y="15624"/>
                    <a:pt x="4292" y="15510"/>
                  </a:cubicBezTo>
                  <a:cubicBezTo>
                    <a:pt x="3582" y="15452"/>
                    <a:pt x="2863" y="15490"/>
                    <a:pt x="2166" y="15619"/>
                  </a:cubicBezTo>
                  <a:cubicBezTo>
                    <a:pt x="1991" y="15652"/>
                    <a:pt x="1818" y="15690"/>
                    <a:pt x="1647" y="15733"/>
                  </a:cubicBezTo>
                  <a:cubicBezTo>
                    <a:pt x="1604" y="15744"/>
                    <a:pt x="1562" y="15755"/>
                    <a:pt x="1519" y="15767"/>
                  </a:cubicBezTo>
                  <a:cubicBezTo>
                    <a:pt x="1385" y="15804"/>
                    <a:pt x="1250" y="15804"/>
                    <a:pt x="1168" y="15678"/>
                  </a:cubicBezTo>
                  <a:cubicBezTo>
                    <a:pt x="1062" y="15517"/>
                    <a:pt x="1174" y="15420"/>
                    <a:pt x="1197" y="15401"/>
                  </a:cubicBezTo>
                  <a:cubicBezTo>
                    <a:pt x="1229" y="15374"/>
                    <a:pt x="1262" y="15348"/>
                    <a:pt x="1294" y="15321"/>
                  </a:cubicBezTo>
                  <a:cubicBezTo>
                    <a:pt x="1552" y="15104"/>
                    <a:pt x="1793" y="14871"/>
                    <a:pt x="2012" y="14623"/>
                  </a:cubicBezTo>
                  <a:cubicBezTo>
                    <a:pt x="2450" y="14128"/>
                    <a:pt x="2805" y="13574"/>
                    <a:pt x="3058" y="12986"/>
                  </a:cubicBezTo>
                  <a:cubicBezTo>
                    <a:pt x="3570" y="11809"/>
                    <a:pt x="3690" y="10517"/>
                    <a:pt x="3374" y="9322"/>
                  </a:cubicBezTo>
                  <a:cubicBezTo>
                    <a:pt x="3218" y="8724"/>
                    <a:pt x="2955" y="8149"/>
                    <a:pt x="2595" y="7621"/>
                  </a:cubicBezTo>
                  <a:cubicBezTo>
                    <a:pt x="2236" y="7095"/>
                    <a:pt x="1772" y="6612"/>
                    <a:pt x="1237" y="6204"/>
                  </a:cubicBezTo>
                  <a:cubicBezTo>
                    <a:pt x="1179" y="6263"/>
                    <a:pt x="1121" y="6321"/>
                    <a:pt x="1062" y="6380"/>
                  </a:cubicBezTo>
                  <a:cubicBezTo>
                    <a:pt x="1004" y="6439"/>
                    <a:pt x="946" y="6498"/>
                    <a:pt x="888" y="6557"/>
                  </a:cubicBezTo>
                  <a:cubicBezTo>
                    <a:pt x="829" y="6615"/>
                    <a:pt x="771" y="6674"/>
                    <a:pt x="713" y="6733"/>
                  </a:cubicBezTo>
                  <a:cubicBezTo>
                    <a:pt x="655" y="6791"/>
                    <a:pt x="596" y="6850"/>
                    <a:pt x="538" y="6909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ïšļiḍê"/>
            <p:cNvSpPr/>
            <p:nvPr/>
          </p:nvSpPr>
          <p:spPr>
            <a:xfrm>
              <a:off x="6440529" y="1727911"/>
              <a:ext cx="971472" cy="972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7" h="19807" extrusionOk="0">
                  <a:moveTo>
                    <a:pt x="7907" y="205"/>
                  </a:moveTo>
                  <a:cubicBezTo>
                    <a:pt x="13264" y="-897"/>
                    <a:pt x="18498" y="2551"/>
                    <a:pt x="19601" y="7908"/>
                  </a:cubicBezTo>
                  <a:cubicBezTo>
                    <a:pt x="20703" y="13264"/>
                    <a:pt x="17254" y="18500"/>
                    <a:pt x="11898" y="19602"/>
                  </a:cubicBezTo>
                  <a:cubicBezTo>
                    <a:pt x="6545" y="20703"/>
                    <a:pt x="1312" y="17258"/>
                    <a:pt x="206" y="11907"/>
                  </a:cubicBezTo>
                  <a:cubicBezTo>
                    <a:pt x="206" y="11904"/>
                    <a:pt x="205" y="11901"/>
                    <a:pt x="204" y="11899"/>
                  </a:cubicBezTo>
                  <a:cubicBezTo>
                    <a:pt x="-897" y="6542"/>
                    <a:pt x="2551" y="1307"/>
                    <a:pt x="7907" y="205"/>
                  </a:cubicBezTo>
                  <a:close/>
                </a:path>
              </a:pathLst>
            </a:custGeom>
            <a:solidFill>
              <a:srgbClr val="64195C">
                <a:alpha val="49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" name="ïşḷïdé"/>
            <p:cNvSpPr/>
            <p:nvPr/>
          </p:nvSpPr>
          <p:spPr>
            <a:xfrm>
              <a:off x="6734192" y="1992952"/>
              <a:ext cx="411130" cy="352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9" extrusionOk="0">
                  <a:moveTo>
                    <a:pt x="18514" y="2240"/>
                  </a:moveTo>
                  <a:cubicBezTo>
                    <a:pt x="15368" y="5006"/>
                    <a:pt x="12319" y="6596"/>
                    <a:pt x="9257" y="6983"/>
                  </a:cubicBezTo>
                  <a:lnTo>
                    <a:pt x="9257" y="10717"/>
                  </a:lnTo>
                  <a:cubicBezTo>
                    <a:pt x="12319" y="11104"/>
                    <a:pt x="15368" y="12667"/>
                    <a:pt x="18514" y="15433"/>
                  </a:cubicBezTo>
                  <a:cubicBezTo>
                    <a:pt x="18514" y="15433"/>
                    <a:pt x="18514" y="2240"/>
                    <a:pt x="18514" y="2240"/>
                  </a:cubicBezTo>
                  <a:close/>
                  <a:moveTo>
                    <a:pt x="21600" y="8850"/>
                  </a:moveTo>
                  <a:cubicBezTo>
                    <a:pt x="21600" y="9832"/>
                    <a:pt x="20913" y="10620"/>
                    <a:pt x="20057" y="10620"/>
                  </a:cubicBezTo>
                  <a:lnTo>
                    <a:pt x="20057" y="15930"/>
                  </a:lnTo>
                  <a:cubicBezTo>
                    <a:pt x="20057" y="16898"/>
                    <a:pt x="19358" y="17700"/>
                    <a:pt x="18514" y="17700"/>
                  </a:cubicBezTo>
                  <a:cubicBezTo>
                    <a:pt x="16369" y="15654"/>
                    <a:pt x="12909" y="12847"/>
                    <a:pt x="8727" y="12446"/>
                  </a:cubicBezTo>
                  <a:cubicBezTo>
                    <a:pt x="7292" y="12999"/>
                    <a:pt x="6798" y="14921"/>
                    <a:pt x="7738" y="16027"/>
                  </a:cubicBezTo>
                  <a:cubicBezTo>
                    <a:pt x="6895" y="17617"/>
                    <a:pt x="7979" y="18738"/>
                    <a:pt x="9257" y="19885"/>
                  </a:cubicBezTo>
                  <a:cubicBezTo>
                    <a:pt x="8510" y="21572"/>
                    <a:pt x="5400" y="21600"/>
                    <a:pt x="4291" y="20425"/>
                  </a:cubicBezTo>
                  <a:cubicBezTo>
                    <a:pt x="3592" y="17963"/>
                    <a:pt x="2555" y="15502"/>
                    <a:pt x="3399" y="12390"/>
                  </a:cubicBezTo>
                  <a:lnTo>
                    <a:pt x="1929" y="12390"/>
                  </a:lnTo>
                  <a:cubicBezTo>
                    <a:pt x="868" y="12390"/>
                    <a:pt x="0" y="11395"/>
                    <a:pt x="0" y="10178"/>
                  </a:cubicBezTo>
                  <a:lnTo>
                    <a:pt x="0" y="7523"/>
                  </a:lnTo>
                  <a:cubicBezTo>
                    <a:pt x="0" y="6306"/>
                    <a:pt x="868" y="5310"/>
                    <a:pt x="1929" y="5310"/>
                  </a:cubicBezTo>
                  <a:lnTo>
                    <a:pt x="7714" y="5310"/>
                  </a:lnTo>
                  <a:cubicBezTo>
                    <a:pt x="12343" y="5310"/>
                    <a:pt x="16200" y="2213"/>
                    <a:pt x="18514" y="0"/>
                  </a:cubicBezTo>
                  <a:cubicBezTo>
                    <a:pt x="19358" y="0"/>
                    <a:pt x="20057" y="802"/>
                    <a:pt x="20057" y="1770"/>
                  </a:cubicBezTo>
                  <a:lnTo>
                    <a:pt x="20057" y="7080"/>
                  </a:lnTo>
                  <a:cubicBezTo>
                    <a:pt x="20913" y="7080"/>
                    <a:pt x="21600" y="7868"/>
                    <a:pt x="21600" y="885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" name="íšļîḑè"/>
            <p:cNvSpPr/>
            <p:nvPr/>
          </p:nvSpPr>
          <p:spPr>
            <a:xfrm>
              <a:off x="7285011" y="3164208"/>
              <a:ext cx="971472" cy="971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6" h="19806" extrusionOk="0">
                  <a:moveTo>
                    <a:pt x="11898" y="19600"/>
                  </a:moveTo>
                  <a:cubicBezTo>
                    <a:pt x="6542" y="20703"/>
                    <a:pt x="1307" y="17254"/>
                    <a:pt x="205" y="11898"/>
                  </a:cubicBezTo>
                  <a:cubicBezTo>
                    <a:pt x="-897" y="6542"/>
                    <a:pt x="2551" y="1307"/>
                    <a:pt x="7908" y="205"/>
                  </a:cubicBezTo>
                  <a:cubicBezTo>
                    <a:pt x="13261" y="-897"/>
                    <a:pt x="18494" y="2548"/>
                    <a:pt x="19599" y="7899"/>
                  </a:cubicBezTo>
                  <a:cubicBezTo>
                    <a:pt x="19600" y="7902"/>
                    <a:pt x="19600" y="7905"/>
                    <a:pt x="19600" y="7907"/>
                  </a:cubicBezTo>
                  <a:cubicBezTo>
                    <a:pt x="20703" y="13263"/>
                    <a:pt x="17254" y="18499"/>
                    <a:pt x="11898" y="19600"/>
                  </a:cubicBezTo>
                  <a:close/>
                </a:path>
              </a:pathLst>
            </a:custGeom>
            <a:solidFill>
              <a:srgbClr val="0BA0DB">
                <a:alpha val="63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" name="íšlíḍé"/>
            <p:cNvSpPr/>
            <p:nvPr/>
          </p:nvSpPr>
          <p:spPr>
            <a:xfrm>
              <a:off x="7553276" y="3484796"/>
              <a:ext cx="433353" cy="352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600" extrusionOk="0">
                  <a:moveTo>
                    <a:pt x="19462" y="6646"/>
                  </a:moveTo>
                  <a:lnTo>
                    <a:pt x="16442" y="1662"/>
                  </a:lnTo>
                  <a:lnTo>
                    <a:pt x="13695" y="1662"/>
                  </a:lnTo>
                  <a:lnTo>
                    <a:pt x="15834" y="6646"/>
                  </a:lnTo>
                  <a:cubicBezTo>
                    <a:pt x="15834" y="6646"/>
                    <a:pt x="19462" y="6646"/>
                    <a:pt x="19462" y="6646"/>
                  </a:cubicBezTo>
                  <a:close/>
                  <a:moveTo>
                    <a:pt x="19252" y="8308"/>
                  </a:moveTo>
                  <a:lnTo>
                    <a:pt x="15865" y="8308"/>
                  </a:lnTo>
                  <a:lnTo>
                    <a:pt x="12720" y="16940"/>
                  </a:lnTo>
                  <a:cubicBezTo>
                    <a:pt x="12720" y="16940"/>
                    <a:pt x="19252" y="8308"/>
                    <a:pt x="19252" y="8308"/>
                  </a:cubicBezTo>
                  <a:close/>
                  <a:moveTo>
                    <a:pt x="14314" y="6646"/>
                  </a:moveTo>
                  <a:lnTo>
                    <a:pt x="12175" y="1662"/>
                  </a:lnTo>
                  <a:lnTo>
                    <a:pt x="9301" y="1662"/>
                  </a:lnTo>
                  <a:lnTo>
                    <a:pt x="7162" y="6646"/>
                  </a:lnTo>
                  <a:cubicBezTo>
                    <a:pt x="7162" y="6646"/>
                    <a:pt x="14314" y="6646"/>
                    <a:pt x="14314" y="6646"/>
                  </a:cubicBezTo>
                  <a:close/>
                  <a:moveTo>
                    <a:pt x="14397" y="8308"/>
                  </a:moveTo>
                  <a:lnTo>
                    <a:pt x="7079" y="8308"/>
                  </a:lnTo>
                  <a:lnTo>
                    <a:pt x="10738" y="18329"/>
                  </a:lnTo>
                  <a:cubicBezTo>
                    <a:pt x="10738" y="18329"/>
                    <a:pt x="14397" y="8308"/>
                    <a:pt x="14397" y="8308"/>
                  </a:cubicBezTo>
                  <a:close/>
                  <a:moveTo>
                    <a:pt x="8756" y="16940"/>
                  </a:moveTo>
                  <a:lnTo>
                    <a:pt x="5611" y="8308"/>
                  </a:lnTo>
                  <a:lnTo>
                    <a:pt x="2224" y="8308"/>
                  </a:lnTo>
                  <a:cubicBezTo>
                    <a:pt x="2224" y="8308"/>
                    <a:pt x="8756" y="16940"/>
                    <a:pt x="8756" y="16940"/>
                  </a:cubicBezTo>
                  <a:close/>
                  <a:moveTo>
                    <a:pt x="7781" y="1662"/>
                  </a:moveTo>
                  <a:lnTo>
                    <a:pt x="5034" y="1662"/>
                  </a:lnTo>
                  <a:lnTo>
                    <a:pt x="2014" y="6646"/>
                  </a:lnTo>
                  <a:lnTo>
                    <a:pt x="5642" y="6646"/>
                  </a:lnTo>
                  <a:cubicBezTo>
                    <a:pt x="5642" y="6646"/>
                    <a:pt x="7781" y="1662"/>
                    <a:pt x="7781" y="1662"/>
                  </a:cubicBezTo>
                  <a:close/>
                  <a:moveTo>
                    <a:pt x="21339" y="6984"/>
                  </a:moveTo>
                  <a:cubicBezTo>
                    <a:pt x="21538" y="7295"/>
                    <a:pt x="21517" y="7750"/>
                    <a:pt x="21297" y="8048"/>
                  </a:cubicBezTo>
                  <a:lnTo>
                    <a:pt x="11231" y="21340"/>
                  </a:lnTo>
                  <a:cubicBezTo>
                    <a:pt x="11105" y="21509"/>
                    <a:pt x="10927" y="21600"/>
                    <a:pt x="10738" y="21600"/>
                  </a:cubicBezTo>
                  <a:cubicBezTo>
                    <a:pt x="10549" y="21600"/>
                    <a:pt x="10371" y="21509"/>
                    <a:pt x="10245" y="21340"/>
                  </a:cubicBezTo>
                  <a:lnTo>
                    <a:pt x="179" y="8048"/>
                  </a:lnTo>
                  <a:cubicBezTo>
                    <a:pt x="-41" y="7750"/>
                    <a:pt x="-62" y="7295"/>
                    <a:pt x="137" y="6984"/>
                  </a:cubicBezTo>
                  <a:lnTo>
                    <a:pt x="4164" y="337"/>
                  </a:lnTo>
                  <a:cubicBezTo>
                    <a:pt x="4289" y="117"/>
                    <a:pt x="4489" y="0"/>
                    <a:pt x="4698" y="0"/>
                  </a:cubicBezTo>
                  <a:lnTo>
                    <a:pt x="16778" y="0"/>
                  </a:lnTo>
                  <a:cubicBezTo>
                    <a:pt x="16987" y="0"/>
                    <a:pt x="17187" y="117"/>
                    <a:pt x="17312" y="337"/>
                  </a:cubicBezTo>
                  <a:cubicBezTo>
                    <a:pt x="17312" y="337"/>
                    <a:pt x="21339" y="6984"/>
                    <a:pt x="21339" y="698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" name="îṣḻîďé"/>
            <p:cNvSpPr/>
            <p:nvPr/>
          </p:nvSpPr>
          <p:spPr>
            <a:xfrm>
              <a:off x="6454815" y="4598917"/>
              <a:ext cx="971472" cy="971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7" h="19806" extrusionOk="0">
                  <a:moveTo>
                    <a:pt x="7908" y="205"/>
                  </a:moveTo>
                  <a:cubicBezTo>
                    <a:pt x="13264" y="-897"/>
                    <a:pt x="18500" y="2551"/>
                    <a:pt x="19602" y="7907"/>
                  </a:cubicBezTo>
                  <a:cubicBezTo>
                    <a:pt x="20703" y="13264"/>
                    <a:pt x="17254" y="18499"/>
                    <a:pt x="11899" y="19601"/>
                  </a:cubicBezTo>
                  <a:cubicBezTo>
                    <a:pt x="6545" y="20703"/>
                    <a:pt x="1312" y="17258"/>
                    <a:pt x="207" y="11907"/>
                  </a:cubicBezTo>
                  <a:cubicBezTo>
                    <a:pt x="206" y="11904"/>
                    <a:pt x="206" y="11901"/>
                    <a:pt x="205" y="11898"/>
                  </a:cubicBezTo>
                  <a:cubicBezTo>
                    <a:pt x="-897" y="6542"/>
                    <a:pt x="2552" y="1307"/>
                    <a:pt x="7908" y="205"/>
                  </a:cubicBezTo>
                  <a:close/>
                </a:path>
              </a:pathLst>
            </a:custGeom>
            <a:solidFill>
              <a:schemeClr val="accent4">
                <a:alpha val="42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" name="ïṣḻîďè"/>
            <p:cNvSpPr/>
            <p:nvPr/>
          </p:nvSpPr>
          <p:spPr>
            <a:xfrm>
              <a:off x="6723081" y="4909983"/>
              <a:ext cx="406367" cy="344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77" y="21600"/>
                  </a:moveTo>
                  <a:cubicBezTo>
                    <a:pt x="17368" y="21600"/>
                    <a:pt x="16615" y="20710"/>
                    <a:pt x="16615" y="19636"/>
                  </a:cubicBezTo>
                  <a:cubicBezTo>
                    <a:pt x="16615" y="18562"/>
                    <a:pt x="17368" y="17673"/>
                    <a:pt x="18277" y="17673"/>
                  </a:cubicBezTo>
                  <a:cubicBezTo>
                    <a:pt x="19186" y="17673"/>
                    <a:pt x="19938" y="18562"/>
                    <a:pt x="19938" y="19636"/>
                  </a:cubicBezTo>
                  <a:cubicBezTo>
                    <a:pt x="19938" y="20710"/>
                    <a:pt x="19186" y="21600"/>
                    <a:pt x="18277" y="21600"/>
                  </a:cubicBezTo>
                  <a:close/>
                  <a:moveTo>
                    <a:pt x="6646" y="21600"/>
                  </a:moveTo>
                  <a:cubicBezTo>
                    <a:pt x="5738" y="21600"/>
                    <a:pt x="4985" y="20710"/>
                    <a:pt x="4985" y="19636"/>
                  </a:cubicBezTo>
                  <a:cubicBezTo>
                    <a:pt x="4985" y="18562"/>
                    <a:pt x="5738" y="17673"/>
                    <a:pt x="6646" y="17673"/>
                  </a:cubicBezTo>
                  <a:cubicBezTo>
                    <a:pt x="7555" y="17673"/>
                    <a:pt x="8308" y="18562"/>
                    <a:pt x="8308" y="19636"/>
                  </a:cubicBezTo>
                  <a:cubicBezTo>
                    <a:pt x="8308" y="20710"/>
                    <a:pt x="7555" y="21600"/>
                    <a:pt x="6646" y="21600"/>
                  </a:cubicBezTo>
                  <a:close/>
                  <a:moveTo>
                    <a:pt x="21600" y="10800"/>
                  </a:moveTo>
                  <a:cubicBezTo>
                    <a:pt x="21600" y="11291"/>
                    <a:pt x="21275" y="11720"/>
                    <a:pt x="20860" y="11782"/>
                  </a:cubicBezTo>
                  <a:lnTo>
                    <a:pt x="7308" y="13653"/>
                  </a:lnTo>
                  <a:cubicBezTo>
                    <a:pt x="7373" y="14006"/>
                    <a:pt x="7477" y="14359"/>
                    <a:pt x="7477" y="14727"/>
                  </a:cubicBezTo>
                  <a:cubicBezTo>
                    <a:pt x="7477" y="15080"/>
                    <a:pt x="7295" y="15402"/>
                    <a:pt x="7165" y="15709"/>
                  </a:cubicBezTo>
                  <a:lnTo>
                    <a:pt x="19108" y="15709"/>
                  </a:lnTo>
                  <a:cubicBezTo>
                    <a:pt x="19562" y="15709"/>
                    <a:pt x="19938" y="16154"/>
                    <a:pt x="19938" y="16691"/>
                  </a:cubicBezTo>
                  <a:cubicBezTo>
                    <a:pt x="19938" y="17228"/>
                    <a:pt x="19562" y="17673"/>
                    <a:pt x="19108" y="17673"/>
                  </a:cubicBezTo>
                  <a:lnTo>
                    <a:pt x="5815" y="17673"/>
                  </a:lnTo>
                  <a:cubicBezTo>
                    <a:pt x="5361" y="17673"/>
                    <a:pt x="4985" y="17228"/>
                    <a:pt x="4985" y="16691"/>
                  </a:cubicBezTo>
                  <a:cubicBezTo>
                    <a:pt x="4985" y="16215"/>
                    <a:pt x="5569" y="15065"/>
                    <a:pt x="5776" y="14589"/>
                  </a:cubicBezTo>
                  <a:lnTo>
                    <a:pt x="3479" y="1964"/>
                  </a:lnTo>
                  <a:lnTo>
                    <a:pt x="831" y="1964"/>
                  </a:lnTo>
                  <a:cubicBezTo>
                    <a:pt x="376" y="1964"/>
                    <a:pt x="0" y="1519"/>
                    <a:pt x="0" y="982"/>
                  </a:cubicBezTo>
                  <a:cubicBezTo>
                    <a:pt x="0" y="445"/>
                    <a:pt x="376" y="0"/>
                    <a:pt x="831" y="0"/>
                  </a:cubicBezTo>
                  <a:lnTo>
                    <a:pt x="4154" y="0"/>
                  </a:lnTo>
                  <a:cubicBezTo>
                    <a:pt x="5024" y="0"/>
                    <a:pt x="5050" y="1227"/>
                    <a:pt x="5179" y="1964"/>
                  </a:cubicBezTo>
                  <a:lnTo>
                    <a:pt x="20769" y="1964"/>
                  </a:lnTo>
                  <a:cubicBezTo>
                    <a:pt x="21224" y="1964"/>
                    <a:pt x="21600" y="2409"/>
                    <a:pt x="21600" y="2945"/>
                  </a:cubicBezTo>
                  <a:cubicBezTo>
                    <a:pt x="21600" y="2945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" name="îṣlidê"/>
            <p:cNvSpPr/>
            <p:nvPr/>
          </p:nvSpPr>
          <p:spPr>
            <a:xfrm>
              <a:off x="4794424" y="4598917"/>
              <a:ext cx="971472" cy="971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6" h="19807" extrusionOk="0">
                  <a:moveTo>
                    <a:pt x="7908" y="205"/>
                  </a:moveTo>
                  <a:cubicBezTo>
                    <a:pt x="13264" y="-897"/>
                    <a:pt x="18499" y="2552"/>
                    <a:pt x="19601" y="7908"/>
                  </a:cubicBezTo>
                  <a:cubicBezTo>
                    <a:pt x="20703" y="13265"/>
                    <a:pt x="17255" y="18500"/>
                    <a:pt x="11899" y="19602"/>
                  </a:cubicBezTo>
                  <a:cubicBezTo>
                    <a:pt x="6545" y="20703"/>
                    <a:pt x="1313" y="17258"/>
                    <a:pt x="207" y="11907"/>
                  </a:cubicBezTo>
                  <a:cubicBezTo>
                    <a:pt x="207" y="11904"/>
                    <a:pt x="206" y="11901"/>
                    <a:pt x="206" y="11899"/>
                  </a:cubicBezTo>
                  <a:cubicBezTo>
                    <a:pt x="-897" y="6543"/>
                    <a:pt x="2552" y="1307"/>
                    <a:pt x="7908" y="205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9" name="iṧlïḑê"/>
            <p:cNvSpPr/>
            <p:nvPr/>
          </p:nvSpPr>
          <p:spPr>
            <a:xfrm>
              <a:off x="5107137" y="4908395"/>
              <a:ext cx="346047" cy="352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5" h="19900" extrusionOk="0">
                  <a:moveTo>
                    <a:pt x="13723" y="10461"/>
                  </a:moveTo>
                  <a:cubicBezTo>
                    <a:pt x="12293" y="10461"/>
                    <a:pt x="11128" y="9451"/>
                    <a:pt x="11128" y="8218"/>
                  </a:cubicBezTo>
                  <a:cubicBezTo>
                    <a:pt x="11128" y="6974"/>
                    <a:pt x="12293" y="5975"/>
                    <a:pt x="13723" y="5975"/>
                  </a:cubicBezTo>
                  <a:cubicBezTo>
                    <a:pt x="15164" y="5975"/>
                    <a:pt x="16317" y="6974"/>
                    <a:pt x="16317" y="8218"/>
                  </a:cubicBezTo>
                  <a:cubicBezTo>
                    <a:pt x="16317" y="9451"/>
                    <a:pt x="15164" y="10461"/>
                    <a:pt x="13723" y="10461"/>
                  </a:cubicBezTo>
                  <a:close/>
                  <a:moveTo>
                    <a:pt x="7692" y="10461"/>
                  </a:moveTo>
                  <a:cubicBezTo>
                    <a:pt x="6262" y="10461"/>
                    <a:pt x="5097" y="9451"/>
                    <a:pt x="5097" y="8218"/>
                  </a:cubicBezTo>
                  <a:cubicBezTo>
                    <a:pt x="5097" y="6974"/>
                    <a:pt x="6262" y="5975"/>
                    <a:pt x="7692" y="5975"/>
                  </a:cubicBezTo>
                  <a:cubicBezTo>
                    <a:pt x="9121" y="5975"/>
                    <a:pt x="10287" y="6974"/>
                    <a:pt x="10287" y="8218"/>
                  </a:cubicBezTo>
                  <a:cubicBezTo>
                    <a:pt x="10287" y="9451"/>
                    <a:pt x="9121" y="10461"/>
                    <a:pt x="7692" y="10461"/>
                  </a:cubicBezTo>
                  <a:close/>
                  <a:moveTo>
                    <a:pt x="19020" y="2810"/>
                  </a:moveTo>
                  <a:cubicBezTo>
                    <a:pt x="19020" y="1533"/>
                    <a:pt x="18576" y="1033"/>
                    <a:pt x="17302" y="1033"/>
                  </a:cubicBezTo>
                  <a:lnTo>
                    <a:pt x="3944" y="1033"/>
                  </a:lnTo>
                  <a:cubicBezTo>
                    <a:pt x="2610" y="1033"/>
                    <a:pt x="2238" y="1455"/>
                    <a:pt x="2238" y="2810"/>
                  </a:cubicBezTo>
                  <a:lnTo>
                    <a:pt x="2238" y="10284"/>
                  </a:lnTo>
                  <a:cubicBezTo>
                    <a:pt x="5085" y="11661"/>
                    <a:pt x="7524" y="11416"/>
                    <a:pt x="8857" y="11372"/>
                  </a:cubicBezTo>
                  <a:cubicBezTo>
                    <a:pt x="9422" y="11361"/>
                    <a:pt x="9782" y="11461"/>
                    <a:pt x="9998" y="11672"/>
                  </a:cubicBezTo>
                  <a:cubicBezTo>
                    <a:pt x="10034" y="11705"/>
                    <a:pt x="10070" y="11738"/>
                    <a:pt x="10119" y="11772"/>
                  </a:cubicBezTo>
                  <a:cubicBezTo>
                    <a:pt x="10371" y="11994"/>
                    <a:pt x="10611" y="12172"/>
                    <a:pt x="10851" y="12338"/>
                  </a:cubicBezTo>
                  <a:cubicBezTo>
                    <a:pt x="10899" y="11727"/>
                    <a:pt x="11272" y="11339"/>
                    <a:pt x="12269" y="11372"/>
                  </a:cubicBezTo>
                  <a:cubicBezTo>
                    <a:pt x="13626" y="11427"/>
                    <a:pt x="16125" y="11672"/>
                    <a:pt x="19020" y="10217"/>
                  </a:cubicBezTo>
                  <a:cubicBezTo>
                    <a:pt x="19020" y="10217"/>
                    <a:pt x="19020" y="2810"/>
                    <a:pt x="19020" y="2810"/>
                  </a:cubicBezTo>
                  <a:close/>
                  <a:moveTo>
                    <a:pt x="16510" y="12960"/>
                  </a:moveTo>
                  <a:cubicBezTo>
                    <a:pt x="18876" y="20412"/>
                    <a:pt x="10731" y="21600"/>
                    <a:pt x="10863" y="17780"/>
                  </a:cubicBezTo>
                  <a:cubicBezTo>
                    <a:pt x="10863" y="17846"/>
                    <a:pt x="10851" y="15725"/>
                    <a:pt x="10851" y="14148"/>
                  </a:cubicBezTo>
                  <a:cubicBezTo>
                    <a:pt x="10671" y="14115"/>
                    <a:pt x="10491" y="14071"/>
                    <a:pt x="10275" y="14026"/>
                  </a:cubicBezTo>
                  <a:cubicBezTo>
                    <a:pt x="10275" y="15614"/>
                    <a:pt x="10263" y="17846"/>
                    <a:pt x="10263" y="17780"/>
                  </a:cubicBezTo>
                  <a:cubicBezTo>
                    <a:pt x="10395" y="21600"/>
                    <a:pt x="2250" y="20412"/>
                    <a:pt x="4616" y="12960"/>
                  </a:cubicBezTo>
                  <a:cubicBezTo>
                    <a:pt x="2382" y="12116"/>
                    <a:pt x="916" y="11039"/>
                    <a:pt x="147" y="10161"/>
                  </a:cubicBezTo>
                  <a:cubicBezTo>
                    <a:pt x="-237" y="9628"/>
                    <a:pt x="183" y="9062"/>
                    <a:pt x="820" y="9473"/>
                  </a:cubicBezTo>
                  <a:cubicBezTo>
                    <a:pt x="904" y="9528"/>
                    <a:pt x="1000" y="9584"/>
                    <a:pt x="1084" y="9639"/>
                  </a:cubicBezTo>
                  <a:lnTo>
                    <a:pt x="1084" y="1932"/>
                  </a:lnTo>
                  <a:cubicBezTo>
                    <a:pt x="1084" y="866"/>
                    <a:pt x="1949" y="0"/>
                    <a:pt x="3019" y="0"/>
                  </a:cubicBezTo>
                  <a:lnTo>
                    <a:pt x="18119" y="0"/>
                  </a:lnTo>
                  <a:cubicBezTo>
                    <a:pt x="19189" y="0"/>
                    <a:pt x="20054" y="866"/>
                    <a:pt x="20054" y="1932"/>
                  </a:cubicBezTo>
                  <a:lnTo>
                    <a:pt x="20054" y="9639"/>
                  </a:lnTo>
                  <a:cubicBezTo>
                    <a:pt x="20138" y="9584"/>
                    <a:pt x="20222" y="9528"/>
                    <a:pt x="20306" y="9473"/>
                  </a:cubicBezTo>
                  <a:cubicBezTo>
                    <a:pt x="20943" y="9062"/>
                    <a:pt x="21363" y="9628"/>
                    <a:pt x="20979" y="10161"/>
                  </a:cubicBezTo>
                  <a:cubicBezTo>
                    <a:pt x="20210" y="11039"/>
                    <a:pt x="18744" y="12116"/>
                    <a:pt x="16510" y="1296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" name="ïšḷïḋe"/>
            <p:cNvSpPr/>
            <p:nvPr/>
          </p:nvSpPr>
          <p:spPr>
            <a:xfrm>
              <a:off x="4780138" y="1727911"/>
              <a:ext cx="971472" cy="972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6" h="19807" extrusionOk="0">
                  <a:moveTo>
                    <a:pt x="11898" y="19602"/>
                  </a:moveTo>
                  <a:cubicBezTo>
                    <a:pt x="6542" y="20703"/>
                    <a:pt x="1307" y="17255"/>
                    <a:pt x="205" y="11898"/>
                  </a:cubicBezTo>
                  <a:cubicBezTo>
                    <a:pt x="-897" y="6542"/>
                    <a:pt x="2552" y="1307"/>
                    <a:pt x="7908" y="205"/>
                  </a:cubicBezTo>
                  <a:cubicBezTo>
                    <a:pt x="13261" y="-897"/>
                    <a:pt x="18494" y="2548"/>
                    <a:pt x="19599" y="7899"/>
                  </a:cubicBezTo>
                  <a:cubicBezTo>
                    <a:pt x="19600" y="7902"/>
                    <a:pt x="19600" y="7904"/>
                    <a:pt x="19601" y="7908"/>
                  </a:cubicBezTo>
                  <a:cubicBezTo>
                    <a:pt x="20703" y="13264"/>
                    <a:pt x="17254" y="18500"/>
                    <a:pt x="11898" y="1960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" name="iṡľiḍê"/>
            <p:cNvSpPr/>
            <p:nvPr/>
          </p:nvSpPr>
          <p:spPr>
            <a:xfrm>
              <a:off x="5107137" y="2056434"/>
              <a:ext cx="315886" cy="315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1" h="21600" extrusionOk="0">
                  <a:moveTo>
                    <a:pt x="12441" y="612"/>
                  </a:moveTo>
                  <a:lnTo>
                    <a:pt x="12459" y="8296"/>
                  </a:lnTo>
                  <a:lnTo>
                    <a:pt x="15229" y="5238"/>
                  </a:lnTo>
                  <a:cubicBezTo>
                    <a:pt x="17945" y="8444"/>
                    <a:pt x="17897" y="13464"/>
                    <a:pt x="15076" y="16579"/>
                  </a:cubicBezTo>
                  <a:cubicBezTo>
                    <a:pt x="13922" y="17856"/>
                    <a:pt x="12477" y="18617"/>
                    <a:pt x="10977" y="18866"/>
                  </a:cubicBezTo>
                  <a:lnTo>
                    <a:pt x="11059" y="21600"/>
                  </a:lnTo>
                  <a:cubicBezTo>
                    <a:pt x="13167" y="21320"/>
                    <a:pt x="15204" y="20288"/>
                    <a:pt x="16820" y="18505"/>
                  </a:cubicBezTo>
                  <a:cubicBezTo>
                    <a:pt x="20600" y="14327"/>
                    <a:pt x="20645" y="7585"/>
                    <a:pt x="16966" y="3318"/>
                  </a:cubicBezTo>
                  <a:lnTo>
                    <a:pt x="19057" y="1008"/>
                  </a:lnTo>
                  <a:cubicBezTo>
                    <a:pt x="19057" y="1008"/>
                    <a:pt x="12441" y="612"/>
                    <a:pt x="12441" y="612"/>
                  </a:cubicBezTo>
                  <a:close/>
                  <a:moveTo>
                    <a:pt x="4461" y="16363"/>
                  </a:moveTo>
                  <a:cubicBezTo>
                    <a:pt x="1745" y="13160"/>
                    <a:pt x="1793" y="8139"/>
                    <a:pt x="4614" y="5022"/>
                  </a:cubicBezTo>
                  <a:cubicBezTo>
                    <a:pt x="5769" y="3746"/>
                    <a:pt x="7213" y="2985"/>
                    <a:pt x="8713" y="2735"/>
                  </a:cubicBezTo>
                  <a:lnTo>
                    <a:pt x="8631" y="0"/>
                  </a:lnTo>
                  <a:cubicBezTo>
                    <a:pt x="6524" y="280"/>
                    <a:pt x="4486" y="1312"/>
                    <a:pt x="2871" y="3096"/>
                  </a:cubicBezTo>
                  <a:cubicBezTo>
                    <a:pt x="-909" y="7272"/>
                    <a:pt x="-955" y="14014"/>
                    <a:pt x="2724" y="18284"/>
                  </a:cubicBezTo>
                  <a:lnTo>
                    <a:pt x="633" y="20591"/>
                  </a:lnTo>
                  <a:lnTo>
                    <a:pt x="7249" y="20988"/>
                  </a:lnTo>
                  <a:lnTo>
                    <a:pt x="7231" y="13304"/>
                  </a:lnTo>
                  <a:cubicBezTo>
                    <a:pt x="7231" y="13304"/>
                    <a:pt x="4461" y="16363"/>
                    <a:pt x="4461" y="1636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2" name="iṡ1iḋè"/>
            <p:cNvSpPr/>
            <p:nvPr/>
          </p:nvSpPr>
          <p:spPr>
            <a:xfrm>
              <a:off x="3949942" y="3164208"/>
              <a:ext cx="971472" cy="971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7" h="19807" extrusionOk="0">
                  <a:moveTo>
                    <a:pt x="11898" y="19602"/>
                  </a:moveTo>
                  <a:cubicBezTo>
                    <a:pt x="6542" y="20704"/>
                    <a:pt x="1306" y="17256"/>
                    <a:pt x="204" y="11899"/>
                  </a:cubicBezTo>
                  <a:cubicBezTo>
                    <a:pt x="-897" y="6542"/>
                    <a:pt x="2552" y="1307"/>
                    <a:pt x="7907" y="205"/>
                  </a:cubicBezTo>
                  <a:cubicBezTo>
                    <a:pt x="13261" y="-896"/>
                    <a:pt x="18494" y="2549"/>
                    <a:pt x="19599" y="7900"/>
                  </a:cubicBezTo>
                  <a:cubicBezTo>
                    <a:pt x="19600" y="7903"/>
                    <a:pt x="19600" y="7905"/>
                    <a:pt x="19601" y="7908"/>
                  </a:cubicBezTo>
                  <a:cubicBezTo>
                    <a:pt x="20703" y="13264"/>
                    <a:pt x="17254" y="18500"/>
                    <a:pt x="11898" y="19602"/>
                  </a:cubicBezTo>
                  <a:close/>
                </a:path>
              </a:pathLst>
            </a:custGeom>
            <a:solidFill>
              <a:srgbClr val="264773">
                <a:alpha val="58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" name="îṣ1íďê"/>
            <p:cNvSpPr/>
            <p:nvPr/>
          </p:nvSpPr>
          <p:spPr>
            <a:xfrm>
              <a:off x="4243606" y="3495905"/>
              <a:ext cx="382556" cy="306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0" y="13500"/>
                  </a:moveTo>
                  <a:lnTo>
                    <a:pt x="4320" y="13500"/>
                  </a:lnTo>
                  <a:lnTo>
                    <a:pt x="4320" y="2700"/>
                  </a:lnTo>
                  <a:lnTo>
                    <a:pt x="17280" y="2700"/>
                  </a:lnTo>
                  <a:cubicBezTo>
                    <a:pt x="17280" y="2700"/>
                    <a:pt x="17280" y="13500"/>
                    <a:pt x="17280" y="13500"/>
                  </a:cubicBezTo>
                  <a:close/>
                  <a:moveTo>
                    <a:pt x="7560" y="18900"/>
                  </a:moveTo>
                  <a:lnTo>
                    <a:pt x="8208" y="17550"/>
                  </a:lnTo>
                  <a:lnTo>
                    <a:pt x="13392" y="17550"/>
                  </a:lnTo>
                  <a:lnTo>
                    <a:pt x="14040" y="18900"/>
                  </a:lnTo>
                  <a:cubicBezTo>
                    <a:pt x="14040" y="18900"/>
                    <a:pt x="7560" y="18900"/>
                    <a:pt x="7560" y="18900"/>
                  </a:cubicBezTo>
                  <a:close/>
                  <a:moveTo>
                    <a:pt x="21334" y="18402"/>
                  </a:moveTo>
                  <a:cubicBezTo>
                    <a:pt x="21068" y="17901"/>
                    <a:pt x="19440" y="14850"/>
                    <a:pt x="19440" y="14850"/>
                  </a:cubicBezTo>
                  <a:lnTo>
                    <a:pt x="19440" y="2700"/>
                  </a:lnTo>
                  <a:cubicBezTo>
                    <a:pt x="19440" y="1212"/>
                    <a:pt x="18468" y="0"/>
                    <a:pt x="17280" y="0"/>
                  </a:cubicBezTo>
                  <a:lnTo>
                    <a:pt x="4320" y="0"/>
                  </a:lnTo>
                  <a:cubicBezTo>
                    <a:pt x="3131" y="0"/>
                    <a:pt x="2160" y="1212"/>
                    <a:pt x="2160" y="2700"/>
                  </a:cubicBezTo>
                  <a:lnTo>
                    <a:pt x="2160" y="14850"/>
                  </a:lnTo>
                  <a:cubicBezTo>
                    <a:pt x="2160" y="14850"/>
                    <a:pt x="532" y="17901"/>
                    <a:pt x="266" y="18402"/>
                  </a:cubicBezTo>
                  <a:cubicBezTo>
                    <a:pt x="0" y="18900"/>
                    <a:pt x="0" y="19188"/>
                    <a:pt x="0" y="19575"/>
                  </a:cubicBezTo>
                  <a:lnTo>
                    <a:pt x="0" y="20250"/>
                  </a:lnTo>
                  <a:cubicBezTo>
                    <a:pt x="0" y="20925"/>
                    <a:pt x="540" y="21600"/>
                    <a:pt x="1079" y="21600"/>
                  </a:cubicBezTo>
                  <a:lnTo>
                    <a:pt x="20521" y="21600"/>
                  </a:lnTo>
                  <a:cubicBezTo>
                    <a:pt x="21060" y="21600"/>
                    <a:pt x="21600" y="20925"/>
                    <a:pt x="21600" y="20250"/>
                  </a:cubicBezTo>
                  <a:lnTo>
                    <a:pt x="21600" y="19575"/>
                  </a:lnTo>
                  <a:cubicBezTo>
                    <a:pt x="21600" y="19188"/>
                    <a:pt x="21600" y="18900"/>
                    <a:pt x="21334" y="184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" name="iśḻíḋé"/>
            <p:cNvSpPr txBox="1">
              <a:spLocks/>
            </p:cNvSpPr>
            <p:nvPr/>
          </p:nvSpPr>
          <p:spPr>
            <a:xfrm>
              <a:off x="5296033" y="3248322"/>
              <a:ext cx="1604833" cy="885584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algn="ctr">
                <a:defRPr/>
              </a:pPr>
              <a:r>
                <a:rPr lang="zh-CN" altLang="en-US" sz="1200" b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标题文本预设</a:t>
              </a:r>
            </a:p>
          </p:txBody>
        </p:sp>
        <p:grpSp>
          <p:nvGrpSpPr>
            <p:cNvPr id="19476" name="iŝľíḓe"/>
            <p:cNvGrpSpPr>
              <a:grpSpLocks/>
            </p:cNvGrpSpPr>
            <p:nvPr/>
          </p:nvGrpSpPr>
          <p:grpSpPr bwMode="auto">
            <a:xfrm>
              <a:off x="2220967" y="4682160"/>
              <a:ext cx="2573109" cy="847702"/>
              <a:chOff x="2653530" y="5074715"/>
              <a:chExt cx="2262955" cy="847702"/>
            </a:xfrm>
          </p:grpSpPr>
          <p:sp>
            <p:nvSpPr>
              <p:cNvPr id="81" name="íş1iḓê"/>
              <p:cNvSpPr txBox="1"/>
              <p:nvPr/>
            </p:nvSpPr>
            <p:spPr>
              <a:xfrm>
                <a:off x="2653818" y="5074000"/>
                <a:ext cx="2262973" cy="29202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360000" bIns="0" anchor="ctr">
                <a:normAutofit/>
              </a:bodyPr>
              <a:lstStyle/>
              <a:p>
                <a:pPr algn="r">
                  <a:defRPr/>
                </a:pPr>
                <a:r>
                  <a:rPr lang="zh-CN" altLang="en-US" sz="1600" b="1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82" name="îşlïḓé"/>
              <p:cNvSpPr txBox="1">
                <a:spLocks/>
              </p:cNvSpPr>
              <p:nvPr/>
            </p:nvSpPr>
            <p:spPr>
              <a:xfrm>
                <a:off x="2653818" y="5366021"/>
                <a:ext cx="2262973" cy="557060"/>
              </a:xfrm>
              <a:prstGeom prst="rect">
                <a:avLst/>
              </a:prstGeom>
            </p:spPr>
            <p:txBody>
              <a:bodyPr lIns="0" tIns="0" rIns="360000" bIns="0" anchor="ctr">
                <a:normAutofit/>
              </a:bodyPr>
              <a:lstStyle/>
              <a:p>
                <a:pPr algn="r">
                  <a:lnSpc>
                    <a:spcPct val="120000"/>
                  </a:lnSpc>
                  <a:defRPr/>
                </a:pPr>
                <a:r>
                  <a:rPr lang="zh-CN" altLang="en-US" sz="105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5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</a:br>
                <a:r>
                  <a:rPr lang="zh-CN" altLang="en-US" sz="105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19477" name="ïślîḋê"/>
            <p:cNvGrpSpPr>
              <a:grpSpLocks/>
            </p:cNvGrpSpPr>
            <p:nvPr/>
          </p:nvGrpSpPr>
          <p:grpSpPr bwMode="auto">
            <a:xfrm>
              <a:off x="7425738" y="4682160"/>
              <a:ext cx="2861139" cy="847702"/>
              <a:chOff x="7284132" y="5074715"/>
              <a:chExt cx="2262955" cy="847702"/>
            </a:xfrm>
          </p:grpSpPr>
          <p:sp>
            <p:nvSpPr>
              <p:cNvPr id="79" name="ïṥlídé"/>
              <p:cNvSpPr txBox="1"/>
              <p:nvPr/>
            </p:nvSpPr>
            <p:spPr>
              <a:xfrm>
                <a:off x="7284565" y="5074000"/>
                <a:ext cx="2262405" cy="29202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288000" tIns="0" rIns="288000" bIns="0" anchor="ctr">
                <a:normAutofit/>
              </a:bodyPr>
              <a:lstStyle/>
              <a:p>
                <a:pPr>
                  <a:defRPr/>
                </a:pPr>
                <a:r>
                  <a:rPr lang="zh-CN" altLang="en-US" sz="1600" b="1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80" name="ïşļïdê"/>
              <p:cNvSpPr txBox="1">
                <a:spLocks/>
              </p:cNvSpPr>
              <p:nvPr/>
            </p:nvSpPr>
            <p:spPr>
              <a:xfrm>
                <a:off x="7284565" y="5366021"/>
                <a:ext cx="2262405" cy="557060"/>
              </a:xfrm>
              <a:prstGeom prst="rect">
                <a:avLst/>
              </a:prstGeom>
            </p:spPr>
            <p:txBody>
              <a:bodyPr lIns="288000" tIns="0" rIns="288000" bIns="0" anchor="ctr">
                <a:normAutofit/>
              </a:bodyPr>
              <a:lstStyle/>
              <a:p>
                <a:pPr>
                  <a:lnSpc>
                    <a:spcPct val="120000"/>
                  </a:lnSpc>
                  <a:defRPr/>
                </a:pPr>
                <a:r>
                  <a:rPr lang="zh-CN" altLang="en-US" sz="105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5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</a:br>
                <a:r>
                  <a:rPr lang="zh-CN" altLang="en-US" sz="105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19478" name="îs1ïḓe"/>
            <p:cNvGrpSpPr>
              <a:grpSpLocks/>
            </p:cNvGrpSpPr>
            <p:nvPr/>
          </p:nvGrpSpPr>
          <p:grpSpPr bwMode="auto">
            <a:xfrm>
              <a:off x="1376813" y="3225543"/>
              <a:ext cx="2573109" cy="847702"/>
              <a:chOff x="2653530" y="5074715"/>
              <a:chExt cx="2262955" cy="847702"/>
            </a:xfrm>
          </p:grpSpPr>
          <p:sp>
            <p:nvSpPr>
              <p:cNvPr id="77" name="ïṣḻïḑê"/>
              <p:cNvSpPr txBox="1"/>
              <p:nvPr/>
            </p:nvSpPr>
            <p:spPr>
              <a:xfrm>
                <a:off x="2653530" y="5075275"/>
                <a:ext cx="2262973" cy="29202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360000" bIns="0" anchor="ctr">
                <a:normAutofit/>
              </a:bodyPr>
              <a:lstStyle/>
              <a:p>
                <a:pPr algn="r">
                  <a:defRPr/>
                </a:pPr>
                <a:r>
                  <a:rPr lang="zh-CN" altLang="en-US" sz="1600" b="1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78" name="íṣ1ïḓè"/>
              <p:cNvSpPr txBox="1">
                <a:spLocks/>
              </p:cNvSpPr>
              <p:nvPr/>
            </p:nvSpPr>
            <p:spPr>
              <a:xfrm>
                <a:off x="2653530" y="5367295"/>
                <a:ext cx="2262973" cy="555474"/>
              </a:xfrm>
              <a:prstGeom prst="rect">
                <a:avLst/>
              </a:prstGeom>
            </p:spPr>
            <p:txBody>
              <a:bodyPr lIns="0" tIns="0" rIns="360000" bIns="0" anchor="ctr">
                <a:normAutofit/>
              </a:bodyPr>
              <a:lstStyle/>
              <a:p>
                <a:pPr algn="r">
                  <a:lnSpc>
                    <a:spcPct val="120000"/>
                  </a:lnSpc>
                  <a:defRPr/>
                </a:pPr>
                <a:r>
                  <a:rPr lang="zh-CN" altLang="en-US" sz="105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5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</a:br>
                <a:r>
                  <a:rPr lang="zh-CN" altLang="en-US" sz="105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19479" name="íṩḷîdé"/>
            <p:cNvGrpSpPr>
              <a:grpSpLocks/>
            </p:cNvGrpSpPr>
            <p:nvPr/>
          </p:nvGrpSpPr>
          <p:grpSpPr bwMode="auto">
            <a:xfrm>
              <a:off x="8255787" y="3225543"/>
              <a:ext cx="2861139" cy="847702"/>
              <a:chOff x="7284132" y="5074715"/>
              <a:chExt cx="2262955" cy="847702"/>
            </a:xfrm>
          </p:grpSpPr>
          <p:sp>
            <p:nvSpPr>
              <p:cNvPr id="75" name="îSḷiḑe"/>
              <p:cNvSpPr txBox="1"/>
              <p:nvPr/>
            </p:nvSpPr>
            <p:spPr>
              <a:xfrm>
                <a:off x="7284682" y="5075275"/>
                <a:ext cx="2262405" cy="29202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288000" tIns="0" rIns="288000" bIns="0" anchor="ctr">
                <a:normAutofit/>
              </a:bodyPr>
              <a:lstStyle/>
              <a:p>
                <a:pPr>
                  <a:defRPr/>
                </a:pPr>
                <a:r>
                  <a:rPr lang="zh-CN" altLang="en-US" sz="1600" b="1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76" name="išḻíḍè"/>
              <p:cNvSpPr txBox="1">
                <a:spLocks/>
              </p:cNvSpPr>
              <p:nvPr/>
            </p:nvSpPr>
            <p:spPr>
              <a:xfrm>
                <a:off x="7284682" y="5367295"/>
                <a:ext cx="2262405" cy="555474"/>
              </a:xfrm>
              <a:prstGeom prst="rect">
                <a:avLst/>
              </a:prstGeom>
            </p:spPr>
            <p:txBody>
              <a:bodyPr lIns="288000" tIns="0" rIns="288000" bIns="0" anchor="ctr">
                <a:normAutofit/>
              </a:bodyPr>
              <a:lstStyle/>
              <a:p>
                <a:pPr>
                  <a:lnSpc>
                    <a:spcPct val="120000"/>
                  </a:lnSpc>
                  <a:defRPr/>
                </a:pPr>
                <a:r>
                  <a:rPr lang="zh-CN" altLang="en-US" sz="105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5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</a:br>
                <a:r>
                  <a:rPr lang="zh-CN" altLang="en-US" sz="105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19480" name="ïŝľïdè"/>
            <p:cNvGrpSpPr>
              <a:grpSpLocks/>
            </p:cNvGrpSpPr>
            <p:nvPr/>
          </p:nvGrpSpPr>
          <p:grpSpPr bwMode="auto">
            <a:xfrm>
              <a:off x="2220967" y="1719976"/>
              <a:ext cx="2573109" cy="847702"/>
              <a:chOff x="2653530" y="5074715"/>
              <a:chExt cx="2262955" cy="847702"/>
            </a:xfrm>
          </p:grpSpPr>
          <p:sp>
            <p:nvSpPr>
              <p:cNvPr id="73" name="îṧliḑe"/>
              <p:cNvSpPr txBox="1"/>
              <p:nvPr/>
            </p:nvSpPr>
            <p:spPr>
              <a:xfrm>
                <a:off x="2653818" y="5074715"/>
                <a:ext cx="2262973" cy="29202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360000" bIns="0" anchor="ctr">
                <a:normAutofit/>
              </a:bodyPr>
              <a:lstStyle/>
              <a:p>
                <a:pPr algn="r">
                  <a:defRPr/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74" name="iṩḻiḋe"/>
              <p:cNvSpPr txBox="1">
                <a:spLocks/>
              </p:cNvSpPr>
              <p:nvPr/>
            </p:nvSpPr>
            <p:spPr>
              <a:xfrm>
                <a:off x="2653818" y="5366735"/>
                <a:ext cx="2262973" cy="555474"/>
              </a:xfrm>
              <a:prstGeom prst="rect">
                <a:avLst/>
              </a:prstGeom>
            </p:spPr>
            <p:txBody>
              <a:bodyPr lIns="0" tIns="0" rIns="360000" bIns="0" anchor="ctr">
                <a:normAutofit/>
              </a:bodyPr>
              <a:lstStyle/>
              <a:p>
                <a:pPr algn="r">
                  <a:lnSpc>
                    <a:spcPct val="120000"/>
                  </a:lnSpc>
                  <a:defRPr/>
                </a:pPr>
                <a:r>
                  <a:rPr lang="zh-CN" altLang="en-US" sz="105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5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</a:br>
                <a:r>
                  <a:rPr lang="zh-CN" altLang="en-US" sz="105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19481" name="îṧ1idê"/>
            <p:cNvGrpSpPr>
              <a:grpSpLocks/>
            </p:cNvGrpSpPr>
            <p:nvPr/>
          </p:nvGrpSpPr>
          <p:grpSpPr bwMode="auto">
            <a:xfrm>
              <a:off x="7425738" y="1719976"/>
              <a:ext cx="2861139" cy="847702"/>
              <a:chOff x="7284132" y="5074715"/>
              <a:chExt cx="2262955" cy="847702"/>
            </a:xfrm>
          </p:grpSpPr>
          <p:sp>
            <p:nvSpPr>
              <p:cNvPr id="71" name="iṧlíḑe"/>
              <p:cNvSpPr txBox="1"/>
              <p:nvPr/>
            </p:nvSpPr>
            <p:spPr>
              <a:xfrm>
                <a:off x="7284565" y="5074715"/>
                <a:ext cx="2262405" cy="29202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288000" tIns="0" rIns="288000" bIns="0" anchor="ctr">
                <a:normAutofit/>
              </a:bodyPr>
              <a:lstStyle/>
              <a:p>
                <a:pPr>
                  <a:defRPr/>
                </a:pPr>
                <a:r>
                  <a:rPr lang="zh-CN" altLang="en-US" sz="1600" b="1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72" name="ísḻïḓe"/>
              <p:cNvSpPr txBox="1">
                <a:spLocks/>
              </p:cNvSpPr>
              <p:nvPr/>
            </p:nvSpPr>
            <p:spPr>
              <a:xfrm>
                <a:off x="7284565" y="5366735"/>
                <a:ext cx="2262405" cy="555474"/>
              </a:xfrm>
              <a:prstGeom prst="rect">
                <a:avLst/>
              </a:prstGeom>
            </p:spPr>
            <p:txBody>
              <a:bodyPr lIns="288000" tIns="0" rIns="288000" bIns="0" anchor="ctr">
                <a:normAutofit/>
              </a:bodyPr>
              <a:lstStyle/>
              <a:p>
                <a:pPr>
                  <a:lnSpc>
                    <a:spcPct val="120000"/>
                  </a:lnSpc>
                  <a:defRPr/>
                </a:pPr>
                <a:r>
                  <a:rPr lang="zh-CN" altLang="en-US" sz="105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5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</a:br>
                <a:r>
                  <a:rPr lang="zh-CN" altLang="en-US" sz="105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915">
        <p14:prism isInverted="1"/>
      </p:transition>
    </mc:Choice>
    <mc:Fallback xmlns="">
      <p:transition spd="slow" advTm="91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2"/>
          <p:cNvGrpSpPr>
            <a:grpSpLocks/>
          </p:cNvGrpSpPr>
          <p:nvPr/>
        </p:nvGrpSpPr>
        <p:grpSpPr bwMode="auto">
          <a:xfrm>
            <a:off x="3298825" y="1751013"/>
            <a:ext cx="6237288" cy="3103562"/>
            <a:chOff x="3922287" y="2613177"/>
            <a:chExt cx="4983690" cy="2480098"/>
          </a:xfrm>
        </p:grpSpPr>
        <p:cxnSp>
          <p:nvCxnSpPr>
            <p:cNvPr id="21507" name="直接连接符 10"/>
            <p:cNvCxnSpPr>
              <a:cxnSpLocks noChangeShapeType="1"/>
            </p:cNvCxnSpPr>
            <p:nvPr/>
          </p:nvCxnSpPr>
          <p:spPr bwMode="auto">
            <a:xfrm flipH="1">
              <a:off x="5597694" y="3937000"/>
              <a:ext cx="3028781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97" name="椭圆 13"/>
            <p:cNvSpPr>
              <a:spLocks noChangeArrowheads="1"/>
            </p:cNvSpPr>
            <p:nvPr/>
          </p:nvSpPr>
          <p:spPr bwMode="auto">
            <a:xfrm>
              <a:off x="8576183" y="3898261"/>
              <a:ext cx="73569" cy="7484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star-of-david_85215"/>
            <p:cNvSpPr>
              <a:spLocks noChangeAspect="1"/>
            </p:cNvSpPr>
            <p:nvPr/>
          </p:nvSpPr>
          <p:spPr bwMode="auto">
            <a:xfrm>
              <a:off x="3922287" y="2613177"/>
              <a:ext cx="1547493" cy="1768418"/>
            </a:xfrm>
            <a:custGeom>
              <a:avLst/>
              <a:gdLst>
                <a:gd name="T0" fmla="*/ 5410 w 5429"/>
                <a:gd name="T1" fmla="*/ 1545 h 6213"/>
                <a:gd name="T2" fmla="*/ 2806 w 5429"/>
                <a:gd name="T3" fmla="*/ 53 h 6213"/>
                <a:gd name="T4" fmla="*/ 2622 w 5429"/>
                <a:gd name="T5" fmla="*/ 53 h 6213"/>
                <a:gd name="T6" fmla="*/ 19 w 5429"/>
                <a:gd name="T7" fmla="*/ 1545 h 6213"/>
                <a:gd name="T8" fmla="*/ 19 w 5429"/>
                <a:gd name="T9" fmla="*/ 4561 h 6213"/>
                <a:gd name="T10" fmla="*/ 1792 w 5429"/>
                <a:gd name="T11" fmla="*/ 4721 h 6213"/>
                <a:gd name="T12" fmla="*/ 2807 w 5429"/>
                <a:gd name="T13" fmla="*/ 6160 h 6213"/>
                <a:gd name="T14" fmla="*/ 5410 w 5429"/>
                <a:gd name="T15" fmla="*/ 4668 h 6213"/>
                <a:gd name="T16" fmla="*/ 5133 w 5429"/>
                <a:gd name="T17" fmla="*/ 1705 h 6213"/>
                <a:gd name="T18" fmla="*/ 3777 w 5429"/>
                <a:gd name="T19" fmla="*/ 4054 h 6213"/>
                <a:gd name="T20" fmla="*/ 4625 w 5429"/>
                <a:gd name="T21" fmla="*/ 1999 h 6213"/>
                <a:gd name="T22" fmla="*/ 3761 w 5429"/>
                <a:gd name="T23" fmla="*/ 1705 h 6213"/>
                <a:gd name="T24" fmla="*/ 4347 w 5429"/>
                <a:gd name="T25" fmla="*/ 4054 h 6213"/>
                <a:gd name="T26" fmla="*/ 2177 w 5429"/>
                <a:gd name="T27" fmla="*/ 4054 h 6213"/>
                <a:gd name="T28" fmla="*/ 3253 w 5429"/>
                <a:gd name="T29" fmla="*/ 2159 h 6213"/>
                <a:gd name="T30" fmla="*/ 2177 w 5429"/>
                <a:gd name="T31" fmla="*/ 4054 h 6213"/>
                <a:gd name="T32" fmla="*/ 4347 w 5429"/>
                <a:gd name="T33" fmla="*/ 2159 h 6213"/>
                <a:gd name="T34" fmla="*/ 3741 w 5429"/>
                <a:gd name="T35" fmla="*/ 2097 h 6213"/>
                <a:gd name="T36" fmla="*/ 3923 w 5429"/>
                <a:gd name="T37" fmla="*/ 2893 h 6213"/>
                <a:gd name="T38" fmla="*/ 2807 w 5429"/>
                <a:gd name="T39" fmla="*/ 960 h 6213"/>
                <a:gd name="T40" fmla="*/ 2622 w 5429"/>
                <a:gd name="T41" fmla="*/ 960 h 6213"/>
                <a:gd name="T42" fmla="*/ 2714 w 5429"/>
                <a:gd name="T43" fmla="*/ 320 h 6213"/>
                <a:gd name="T44" fmla="*/ 2715 w 5429"/>
                <a:gd name="T45" fmla="*/ 1227 h 6213"/>
                <a:gd name="T46" fmla="*/ 2991 w 5429"/>
                <a:gd name="T47" fmla="*/ 1705 h 6213"/>
                <a:gd name="T48" fmla="*/ 805 w 5429"/>
                <a:gd name="T49" fmla="*/ 1999 h 6213"/>
                <a:gd name="T50" fmla="*/ 982 w 5429"/>
                <a:gd name="T51" fmla="*/ 2893 h 6213"/>
                <a:gd name="T52" fmla="*/ 1082 w 5429"/>
                <a:gd name="T53" fmla="*/ 2159 h 6213"/>
                <a:gd name="T54" fmla="*/ 296 w 5429"/>
                <a:gd name="T55" fmla="*/ 4508 h 6213"/>
                <a:gd name="T56" fmla="*/ 1653 w 5429"/>
                <a:gd name="T57" fmla="*/ 2159 h 6213"/>
                <a:gd name="T58" fmla="*/ 1415 w 5429"/>
                <a:gd name="T59" fmla="*/ 3052 h 6213"/>
                <a:gd name="T60" fmla="*/ 897 w 5429"/>
                <a:gd name="T61" fmla="*/ 4268 h 6213"/>
                <a:gd name="T62" fmla="*/ 296 w 5429"/>
                <a:gd name="T63" fmla="*/ 4508 h 6213"/>
                <a:gd name="T64" fmla="*/ 1082 w 5429"/>
                <a:gd name="T65" fmla="*/ 4054 h 6213"/>
                <a:gd name="T66" fmla="*/ 1690 w 5429"/>
                <a:gd name="T67" fmla="*/ 4120 h 6213"/>
                <a:gd name="T68" fmla="*/ 1506 w 5429"/>
                <a:gd name="T69" fmla="*/ 3320 h 6213"/>
                <a:gd name="T70" fmla="*/ 2274 w 5429"/>
                <a:gd name="T71" fmla="*/ 4649 h 6213"/>
                <a:gd name="T72" fmla="*/ 2715 w 5429"/>
                <a:gd name="T73" fmla="*/ 5306 h 6213"/>
                <a:gd name="T74" fmla="*/ 3391 w 5429"/>
                <a:gd name="T75" fmla="*/ 4721 h 6213"/>
                <a:gd name="T76" fmla="*/ 2868 w 5429"/>
                <a:gd name="T77" fmla="*/ 4721 h 6213"/>
                <a:gd name="T78" fmla="*/ 2438 w 5429"/>
                <a:gd name="T79" fmla="*/ 4508 h 6213"/>
                <a:gd name="T80" fmla="*/ 3314 w 5429"/>
                <a:gd name="T81" fmla="*/ 4268 h 6213"/>
                <a:gd name="T82" fmla="*/ 3838 w 5429"/>
                <a:gd name="T83" fmla="*/ 4268 h 6213"/>
                <a:gd name="T84" fmla="*/ 4625 w 5429"/>
                <a:gd name="T85" fmla="*/ 4214 h 6213"/>
                <a:gd name="T86" fmla="*/ 4447 w 5429"/>
                <a:gd name="T87" fmla="*/ 3320 h 6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29" h="6213">
                  <a:moveTo>
                    <a:pt x="4570" y="3107"/>
                  </a:moveTo>
                  <a:lnTo>
                    <a:pt x="5410" y="1652"/>
                  </a:lnTo>
                  <a:cubicBezTo>
                    <a:pt x="5429" y="1619"/>
                    <a:pt x="5429" y="1578"/>
                    <a:pt x="5410" y="1545"/>
                  </a:cubicBezTo>
                  <a:cubicBezTo>
                    <a:pt x="5391" y="1512"/>
                    <a:pt x="5356" y="1492"/>
                    <a:pt x="5318" y="1492"/>
                  </a:cubicBezTo>
                  <a:lnTo>
                    <a:pt x="3637" y="1492"/>
                  </a:lnTo>
                  <a:lnTo>
                    <a:pt x="2806" y="53"/>
                  </a:lnTo>
                  <a:cubicBezTo>
                    <a:pt x="2787" y="20"/>
                    <a:pt x="2752" y="0"/>
                    <a:pt x="2714" y="0"/>
                  </a:cubicBezTo>
                  <a:lnTo>
                    <a:pt x="2714" y="0"/>
                  </a:lnTo>
                  <a:cubicBezTo>
                    <a:pt x="2676" y="0"/>
                    <a:pt x="2641" y="20"/>
                    <a:pt x="2622" y="53"/>
                  </a:cubicBezTo>
                  <a:lnTo>
                    <a:pt x="1790" y="1492"/>
                  </a:lnTo>
                  <a:lnTo>
                    <a:pt x="111" y="1492"/>
                  </a:lnTo>
                  <a:cubicBezTo>
                    <a:pt x="73" y="1492"/>
                    <a:pt x="38" y="1512"/>
                    <a:pt x="19" y="1545"/>
                  </a:cubicBezTo>
                  <a:cubicBezTo>
                    <a:pt x="0" y="1578"/>
                    <a:pt x="0" y="1619"/>
                    <a:pt x="19" y="1652"/>
                  </a:cubicBezTo>
                  <a:lnTo>
                    <a:pt x="859" y="3107"/>
                  </a:lnTo>
                  <a:lnTo>
                    <a:pt x="19" y="4561"/>
                  </a:lnTo>
                  <a:cubicBezTo>
                    <a:pt x="0" y="4594"/>
                    <a:pt x="0" y="4635"/>
                    <a:pt x="19" y="4668"/>
                  </a:cubicBezTo>
                  <a:cubicBezTo>
                    <a:pt x="38" y="4701"/>
                    <a:pt x="73" y="4721"/>
                    <a:pt x="111" y="4721"/>
                  </a:cubicBezTo>
                  <a:lnTo>
                    <a:pt x="1792" y="4721"/>
                  </a:lnTo>
                  <a:lnTo>
                    <a:pt x="2622" y="6160"/>
                  </a:lnTo>
                  <a:cubicBezTo>
                    <a:pt x="2641" y="6193"/>
                    <a:pt x="2677" y="6213"/>
                    <a:pt x="2715" y="6213"/>
                  </a:cubicBezTo>
                  <a:cubicBezTo>
                    <a:pt x="2753" y="6213"/>
                    <a:pt x="2788" y="6193"/>
                    <a:pt x="2807" y="6160"/>
                  </a:cubicBezTo>
                  <a:lnTo>
                    <a:pt x="3638" y="4721"/>
                  </a:lnTo>
                  <a:lnTo>
                    <a:pt x="5318" y="4721"/>
                  </a:lnTo>
                  <a:cubicBezTo>
                    <a:pt x="5356" y="4721"/>
                    <a:pt x="5391" y="4701"/>
                    <a:pt x="5410" y="4668"/>
                  </a:cubicBezTo>
                  <a:cubicBezTo>
                    <a:pt x="5429" y="4635"/>
                    <a:pt x="5429" y="4594"/>
                    <a:pt x="5410" y="4561"/>
                  </a:cubicBezTo>
                  <a:lnTo>
                    <a:pt x="4570" y="3107"/>
                  </a:lnTo>
                  <a:close/>
                  <a:moveTo>
                    <a:pt x="5133" y="1705"/>
                  </a:moveTo>
                  <a:lnTo>
                    <a:pt x="4094" y="3504"/>
                  </a:lnTo>
                  <a:cubicBezTo>
                    <a:pt x="4094" y="3504"/>
                    <a:pt x="4094" y="3505"/>
                    <a:pt x="4093" y="3506"/>
                  </a:cubicBezTo>
                  <a:lnTo>
                    <a:pt x="3777" y="4054"/>
                  </a:lnTo>
                  <a:lnTo>
                    <a:pt x="3499" y="4054"/>
                  </a:lnTo>
                  <a:lnTo>
                    <a:pt x="4625" y="2106"/>
                  </a:lnTo>
                  <a:cubicBezTo>
                    <a:pt x="4644" y="2073"/>
                    <a:pt x="4644" y="2032"/>
                    <a:pt x="4625" y="1999"/>
                  </a:cubicBezTo>
                  <a:cubicBezTo>
                    <a:pt x="4606" y="1966"/>
                    <a:pt x="4570" y="1946"/>
                    <a:pt x="4532" y="1946"/>
                  </a:cubicBezTo>
                  <a:lnTo>
                    <a:pt x="3899" y="1946"/>
                  </a:lnTo>
                  <a:lnTo>
                    <a:pt x="3761" y="1705"/>
                  </a:lnTo>
                  <a:lnTo>
                    <a:pt x="5133" y="1705"/>
                  </a:lnTo>
                  <a:close/>
                  <a:moveTo>
                    <a:pt x="4185" y="3773"/>
                  </a:moveTo>
                  <a:lnTo>
                    <a:pt x="4347" y="4054"/>
                  </a:lnTo>
                  <a:lnTo>
                    <a:pt x="4023" y="4054"/>
                  </a:lnTo>
                  <a:lnTo>
                    <a:pt x="4185" y="3773"/>
                  </a:lnTo>
                  <a:close/>
                  <a:moveTo>
                    <a:pt x="2177" y="4054"/>
                  </a:moveTo>
                  <a:lnTo>
                    <a:pt x="1629" y="3107"/>
                  </a:lnTo>
                  <a:lnTo>
                    <a:pt x="2177" y="2159"/>
                  </a:lnTo>
                  <a:lnTo>
                    <a:pt x="3253" y="2159"/>
                  </a:lnTo>
                  <a:lnTo>
                    <a:pt x="3800" y="3107"/>
                  </a:lnTo>
                  <a:lnTo>
                    <a:pt x="3253" y="4054"/>
                  </a:lnTo>
                  <a:lnTo>
                    <a:pt x="2177" y="4054"/>
                  </a:lnTo>
                  <a:close/>
                  <a:moveTo>
                    <a:pt x="4185" y="2440"/>
                  </a:moveTo>
                  <a:lnTo>
                    <a:pt x="4023" y="2159"/>
                  </a:lnTo>
                  <a:lnTo>
                    <a:pt x="4347" y="2159"/>
                  </a:lnTo>
                  <a:lnTo>
                    <a:pt x="4185" y="2440"/>
                  </a:lnTo>
                  <a:close/>
                  <a:moveTo>
                    <a:pt x="2714" y="320"/>
                  </a:moveTo>
                  <a:lnTo>
                    <a:pt x="3741" y="2097"/>
                  </a:lnTo>
                  <a:cubicBezTo>
                    <a:pt x="3743" y="2103"/>
                    <a:pt x="3746" y="2108"/>
                    <a:pt x="3750" y="2114"/>
                  </a:cubicBezTo>
                  <a:lnTo>
                    <a:pt x="4062" y="2653"/>
                  </a:lnTo>
                  <a:lnTo>
                    <a:pt x="3923" y="2893"/>
                  </a:lnTo>
                  <a:lnTo>
                    <a:pt x="3414" y="2012"/>
                  </a:lnTo>
                  <a:cubicBezTo>
                    <a:pt x="3411" y="2003"/>
                    <a:pt x="3406" y="1995"/>
                    <a:pt x="3400" y="1987"/>
                  </a:cubicBezTo>
                  <a:lnTo>
                    <a:pt x="2807" y="960"/>
                  </a:lnTo>
                  <a:cubicBezTo>
                    <a:pt x="2788" y="927"/>
                    <a:pt x="2753" y="907"/>
                    <a:pt x="2715" y="907"/>
                  </a:cubicBezTo>
                  <a:lnTo>
                    <a:pt x="2715" y="907"/>
                  </a:lnTo>
                  <a:cubicBezTo>
                    <a:pt x="2677" y="907"/>
                    <a:pt x="2641" y="927"/>
                    <a:pt x="2622" y="960"/>
                  </a:cubicBezTo>
                  <a:lnTo>
                    <a:pt x="2315" y="1492"/>
                  </a:lnTo>
                  <a:lnTo>
                    <a:pt x="2037" y="1492"/>
                  </a:lnTo>
                  <a:lnTo>
                    <a:pt x="2714" y="320"/>
                  </a:lnTo>
                  <a:close/>
                  <a:moveTo>
                    <a:pt x="2868" y="1492"/>
                  </a:moveTo>
                  <a:lnTo>
                    <a:pt x="2561" y="1492"/>
                  </a:lnTo>
                  <a:lnTo>
                    <a:pt x="2715" y="1227"/>
                  </a:lnTo>
                  <a:lnTo>
                    <a:pt x="2868" y="1492"/>
                  </a:lnTo>
                  <a:close/>
                  <a:moveTo>
                    <a:pt x="296" y="1705"/>
                  </a:moveTo>
                  <a:lnTo>
                    <a:pt x="2991" y="1705"/>
                  </a:lnTo>
                  <a:lnTo>
                    <a:pt x="3130" y="1946"/>
                  </a:lnTo>
                  <a:lnTo>
                    <a:pt x="897" y="1946"/>
                  </a:lnTo>
                  <a:cubicBezTo>
                    <a:pt x="859" y="1946"/>
                    <a:pt x="824" y="1966"/>
                    <a:pt x="805" y="1999"/>
                  </a:cubicBezTo>
                  <a:cubicBezTo>
                    <a:pt x="786" y="2032"/>
                    <a:pt x="786" y="2073"/>
                    <a:pt x="805" y="2106"/>
                  </a:cubicBezTo>
                  <a:lnTo>
                    <a:pt x="1121" y="2653"/>
                  </a:lnTo>
                  <a:lnTo>
                    <a:pt x="982" y="2893"/>
                  </a:lnTo>
                  <a:lnTo>
                    <a:pt x="296" y="1705"/>
                  </a:lnTo>
                  <a:close/>
                  <a:moveTo>
                    <a:pt x="1244" y="2440"/>
                  </a:moveTo>
                  <a:lnTo>
                    <a:pt x="1082" y="2159"/>
                  </a:lnTo>
                  <a:lnTo>
                    <a:pt x="1406" y="2159"/>
                  </a:lnTo>
                  <a:lnTo>
                    <a:pt x="1244" y="2440"/>
                  </a:lnTo>
                  <a:close/>
                  <a:moveTo>
                    <a:pt x="296" y="4508"/>
                  </a:moveTo>
                  <a:lnTo>
                    <a:pt x="1073" y="3163"/>
                  </a:lnTo>
                  <a:cubicBezTo>
                    <a:pt x="1073" y="3162"/>
                    <a:pt x="1074" y="3162"/>
                    <a:pt x="1074" y="3161"/>
                  </a:cubicBezTo>
                  <a:lnTo>
                    <a:pt x="1653" y="2159"/>
                  </a:lnTo>
                  <a:lnTo>
                    <a:pt x="1931" y="2159"/>
                  </a:lnTo>
                  <a:lnTo>
                    <a:pt x="1415" y="3051"/>
                  </a:lnTo>
                  <a:cubicBezTo>
                    <a:pt x="1415" y="3051"/>
                    <a:pt x="1415" y="3051"/>
                    <a:pt x="1415" y="3052"/>
                  </a:cubicBezTo>
                  <a:lnTo>
                    <a:pt x="805" y="4108"/>
                  </a:lnTo>
                  <a:cubicBezTo>
                    <a:pt x="786" y="4141"/>
                    <a:pt x="786" y="4181"/>
                    <a:pt x="805" y="4214"/>
                  </a:cubicBezTo>
                  <a:cubicBezTo>
                    <a:pt x="824" y="4248"/>
                    <a:pt x="859" y="4268"/>
                    <a:pt x="897" y="4268"/>
                  </a:cubicBezTo>
                  <a:lnTo>
                    <a:pt x="1530" y="4268"/>
                  </a:lnTo>
                  <a:lnTo>
                    <a:pt x="1668" y="4508"/>
                  </a:lnTo>
                  <a:lnTo>
                    <a:pt x="296" y="4508"/>
                  </a:lnTo>
                  <a:close/>
                  <a:moveTo>
                    <a:pt x="1244" y="3774"/>
                  </a:moveTo>
                  <a:lnTo>
                    <a:pt x="1406" y="4054"/>
                  </a:lnTo>
                  <a:lnTo>
                    <a:pt x="1082" y="4054"/>
                  </a:lnTo>
                  <a:lnTo>
                    <a:pt x="1244" y="3774"/>
                  </a:lnTo>
                  <a:close/>
                  <a:moveTo>
                    <a:pt x="2715" y="5893"/>
                  </a:moveTo>
                  <a:lnTo>
                    <a:pt x="1690" y="4120"/>
                  </a:lnTo>
                  <a:cubicBezTo>
                    <a:pt x="1687" y="4112"/>
                    <a:pt x="1683" y="4105"/>
                    <a:pt x="1678" y="4098"/>
                  </a:cubicBezTo>
                  <a:lnTo>
                    <a:pt x="1367" y="3560"/>
                  </a:lnTo>
                  <a:lnTo>
                    <a:pt x="1506" y="3320"/>
                  </a:lnTo>
                  <a:lnTo>
                    <a:pt x="2015" y="4201"/>
                  </a:lnTo>
                  <a:cubicBezTo>
                    <a:pt x="2019" y="4210"/>
                    <a:pt x="2024" y="4219"/>
                    <a:pt x="2029" y="4226"/>
                  </a:cubicBezTo>
                  <a:lnTo>
                    <a:pt x="2274" y="4649"/>
                  </a:lnTo>
                  <a:cubicBezTo>
                    <a:pt x="2278" y="4662"/>
                    <a:pt x="2285" y="4674"/>
                    <a:pt x="2294" y="4685"/>
                  </a:cubicBezTo>
                  <a:lnTo>
                    <a:pt x="2622" y="5253"/>
                  </a:lnTo>
                  <a:cubicBezTo>
                    <a:pt x="2641" y="5286"/>
                    <a:pt x="2677" y="5306"/>
                    <a:pt x="2715" y="5306"/>
                  </a:cubicBezTo>
                  <a:cubicBezTo>
                    <a:pt x="2753" y="5306"/>
                    <a:pt x="2788" y="5286"/>
                    <a:pt x="2807" y="5253"/>
                  </a:cubicBezTo>
                  <a:lnTo>
                    <a:pt x="3114" y="4721"/>
                  </a:lnTo>
                  <a:lnTo>
                    <a:pt x="3391" y="4721"/>
                  </a:lnTo>
                  <a:lnTo>
                    <a:pt x="2715" y="5893"/>
                  </a:lnTo>
                  <a:close/>
                  <a:moveTo>
                    <a:pt x="2562" y="4721"/>
                  </a:moveTo>
                  <a:lnTo>
                    <a:pt x="2868" y="4721"/>
                  </a:lnTo>
                  <a:lnTo>
                    <a:pt x="2715" y="4986"/>
                  </a:lnTo>
                  <a:lnTo>
                    <a:pt x="2562" y="4721"/>
                  </a:lnTo>
                  <a:close/>
                  <a:moveTo>
                    <a:pt x="2438" y="4508"/>
                  </a:moveTo>
                  <a:lnTo>
                    <a:pt x="2300" y="4268"/>
                  </a:lnTo>
                  <a:lnTo>
                    <a:pt x="3314" y="4268"/>
                  </a:lnTo>
                  <a:cubicBezTo>
                    <a:pt x="3314" y="4268"/>
                    <a:pt x="3314" y="4268"/>
                    <a:pt x="3314" y="4268"/>
                  </a:cubicBezTo>
                  <a:cubicBezTo>
                    <a:pt x="3314" y="4268"/>
                    <a:pt x="3314" y="4268"/>
                    <a:pt x="3315" y="4268"/>
                  </a:cubicBezTo>
                  <a:lnTo>
                    <a:pt x="3838" y="4268"/>
                  </a:lnTo>
                  <a:cubicBezTo>
                    <a:pt x="3838" y="4268"/>
                    <a:pt x="3838" y="4268"/>
                    <a:pt x="3838" y="4268"/>
                  </a:cubicBezTo>
                  <a:cubicBezTo>
                    <a:pt x="3838" y="4268"/>
                    <a:pt x="3838" y="4268"/>
                    <a:pt x="3838" y="4268"/>
                  </a:cubicBezTo>
                  <a:lnTo>
                    <a:pt x="4532" y="4268"/>
                  </a:lnTo>
                  <a:cubicBezTo>
                    <a:pt x="4570" y="4268"/>
                    <a:pt x="4606" y="4247"/>
                    <a:pt x="4625" y="4214"/>
                  </a:cubicBezTo>
                  <a:cubicBezTo>
                    <a:pt x="4644" y="4181"/>
                    <a:pt x="4644" y="4141"/>
                    <a:pt x="4625" y="4108"/>
                  </a:cubicBezTo>
                  <a:lnTo>
                    <a:pt x="4308" y="3560"/>
                  </a:lnTo>
                  <a:lnTo>
                    <a:pt x="4447" y="3320"/>
                  </a:lnTo>
                  <a:lnTo>
                    <a:pt x="5133" y="4508"/>
                  </a:lnTo>
                  <a:lnTo>
                    <a:pt x="2438" y="45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文本框 15"/>
            <p:cNvSpPr txBox="1">
              <a:spLocks noChangeArrowheads="1"/>
            </p:cNvSpPr>
            <p:nvPr/>
          </p:nvSpPr>
          <p:spPr bwMode="auto">
            <a:xfrm>
              <a:off x="5690488" y="2682949"/>
              <a:ext cx="2612981" cy="2410326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0000" spc="30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PART  </a:t>
              </a:r>
              <a:r>
                <a:rPr lang="en-US" altLang="zh-CN" sz="9000" spc="30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FOUR</a:t>
              </a:r>
              <a:endParaRPr lang="zh-CN" altLang="en-US" sz="9000" spc="3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star-of-david-outline-variant_33375"/>
            <p:cNvSpPr>
              <a:spLocks noChangeAspect="1"/>
            </p:cNvSpPr>
            <p:nvPr/>
          </p:nvSpPr>
          <p:spPr bwMode="auto">
            <a:xfrm>
              <a:off x="8346596" y="4011166"/>
              <a:ext cx="559381" cy="610193"/>
            </a:xfrm>
            <a:custGeom>
              <a:avLst/>
              <a:gdLst>
                <a:gd name="T0" fmla="*/ 1062 w 1062"/>
                <a:gd name="T1" fmla="*/ 256 h 1160"/>
                <a:gd name="T2" fmla="*/ 680 w 1062"/>
                <a:gd name="T3" fmla="*/ 256 h 1160"/>
                <a:gd name="T4" fmla="*/ 527 w 1062"/>
                <a:gd name="T5" fmla="*/ 0 h 1160"/>
                <a:gd name="T6" fmla="*/ 374 w 1062"/>
                <a:gd name="T7" fmla="*/ 255 h 1160"/>
                <a:gd name="T8" fmla="*/ 35 w 1062"/>
                <a:gd name="T9" fmla="*/ 255 h 1160"/>
                <a:gd name="T10" fmla="*/ 196 w 1062"/>
                <a:gd name="T11" fmla="*/ 554 h 1160"/>
                <a:gd name="T12" fmla="*/ 0 w 1062"/>
                <a:gd name="T13" fmla="*/ 881 h 1160"/>
                <a:gd name="T14" fmla="*/ 371 w 1062"/>
                <a:gd name="T15" fmla="*/ 881 h 1160"/>
                <a:gd name="T16" fmla="*/ 521 w 1062"/>
                <a:gd name="T17" fmla="*/ 1160 h 1160"/>
                <a:gd name="T18" fmla="*/ 688 w 1062"/>
                <a:gd name="T19" fmla="*/ 881 h 1160"/>
                <a:gd name="T20" fmla="*/ 1054 w 1062"/>
                <a:gd name="T21" fmla="*/ 881 h 1160"/>
                <a:gd name="T22" fmla="*/ 871 w 1062"/>
                <a:gd name="T23" fmla="*/ 575 h 1160"/>
                <a:gd name="T24" fmla="*/ 1062 w 1062"/>
                <a:gd name="T25" fmla="*/ 256 h 1160"/>
                <a:gd name="T26" fmla="*/ 847 w 1062"/>
                <a:gd name="T27" fmla="*/ 615 h 1160"/>
                <a:gd name="T28" fmla="*/ 982 w 1062"/>
                <a:gd name="T29" fmla="*/ 840 h 1160"/>
                <a:gd name="T30" fmla="*/ 712 w 1062"/>
                <a:gd name="T31" fmla="*/ 840 h 1160"/>
                <a:gd name="T32" fmla="*/ 847 w 1062"/>
                <a:gd name="T33" fmla="*/ 615 h 1160"/>
                <a:gd name="T34" fmla="*/ 704 w 1062"/>
                <a:gd name="T35" fmla="*/ 296 h 1160"/>
                <a:gd name="T36" fmla="*/ 990 w 1062"/>
                <a:gd name="T37" fmla="*/ 296 h 1160"/>
                <a:gd name="T38" fmla="*/ 847 w 1062"/>
                <a:gd name="T39" fmla="*/ 535 h 1160"/>
                <a:gd name="T40" fmla="*/ 704 w 1062"/>
                <a:gd name="T41" fmla="*/ 296 h 1160"/>
                <a:gd name="T42" fmla="*/ 823 w 1062"/>
                <a:gd name="T43" fmla="*/ 575 h 1160"/>
                <a:gd name="T44" fmla="*/ 665 w 1062"/>
                <a:gd name="T45" fmla="*/ 840 h 1160"/>
                <a:gd name="T46" fmla="*/ 396 w 1062"/>
                <a:gd name="T47" fmla="*/ 840 h 1160"/>
                <a:gd name="T48" fmla="*/ 243 w 1062"/>
                <a:gd name="T49" fmla="*/ 555 h 1160"/>
                <a:gd name="T50" fmla="*/ 397 w 1062"/>
                <a:gd name="T51" fmla="*/ 296 h 1160"/>
                <a:gd name="T52" fmla="*/ 657 w 1062"/>
                <a:gd name="T53" fmla="*/ 296 h 1160"/>
                <a:gd name="T54" fmla="*/ 823 w 1062"/>
                <a:gd name="T55" fmla="*/ 575 h 1160"/>
                <a:gd name="T56" fmla="*/ 422 w 1062"/>
                <a:gd name="T57" fmla="*/ 255 h 1160"/>
                <a:gd name="T58" fmla="*/ 527 w 1062"/>
                <a:gd name="T59" fmla="*/ 80 h 1160"/>
                <a:gd name="T60" fmla="*/ 632 w 1062"/>
                <a:gd name="T61" fmla="*/ 256 h 1160"/>
                <a:gd name="T62" fmla="*/ 422 w 1062"/>
                <a:gd name="T63" fmla="*/ 255 h 1160"/>
                <a:gd name="T64" fmla="*/ 218 w 1062"/>
                <a:gd name="T65" fmla="*/ 596 h 1160"/>
                <a:gd name="T66" fmla="*/ 349 w 1062"/>
                <a:gd name="T67" fmla="*/ 840 h 1160"/>
                <a:gd name="T68" fmla="*/ 72 w 1062"/>
                <a:gd name="T69" fmla="*/ 840 h 1160"/>
                <a:gd name="T70" fmla="*/ 218 w 1062"/>
                <a:gd name="T71" fmla="*/ 596 h 1160"/>
                <a:gd name="T72" fmla="*/ 104 w 1062"/>
                <a:gd name="T73" fmla="*/ 296 h 1160"/>
                <a:gd name="T74" fmla="*/ 350 w 1062"/>
                <a:gd name="T75" fmla="*/ 296 h 1160"/>
                <a:gd name="T76" fmla="*/ 220 w 1062"/>
                <a:gd name="T77" fmla="*/ 513 h 1160"/>
                <a:gd name="T78" fmla="*/ 104 w 1062"/>
                <a:gd name="T79" fmla="*/ 296 h 1160"/>
                <a:gd name="T80" fmla="*/ 640 w 1062"/>
                <a:gd name="T81" fmla="*/ 881 h 1160"/>
                <a:gd name="T82" fmla="*/ 523 w 1062"/>
                <a:gd name="T83" fmla="*/ 1077 h 1160"/>
                <a:gd name="T84" fmla="*/ 418 w 1062"/>
                <a:gd name="T85" fmla="*/ 881 h 1160"/>
                <a:gd name="T86" fmla="*/ 640 w 1062"/>
                <a:gd name="T87" fmla="*/ 881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62" h="1160">
                  <a:moveTo>
                    <a:pt x="1062" y="256"/>
                  </a:moveTo>
                  <a:lnTo>
                    <a:pt x="680" y="256"/>
                  </a:lnTo>
                  <a:lnTo>
                    <a:pt x="527" y="0"/>
                  </a:lnTo>
                  <a:lnTo>
                    <a:pt x="374" y="255"/>
                  </a:lnTo>
                  <a:lnTo>
                    <a:pt x="35" y="255"/>
                  </a:lnTo>
                  <a:lnTo>
                    <a:pt x="196" y="554"/>
                  </a:lnTo>
                  <a:lnTo>
                    <a:pt x="0" y="881"/>
                  </a:lnTo>
                  <a:lnTo>
                    <a:pt x="371" y="881"/>
                  </a:lnTo>
                  <a:lnTo>
                    <a:pt x="521" y="1160"/>
                  </a:lnTo>
                  <a:lnTo>
                    <a:pt x="688" y="881"/>
                  </a:lnTo>
                  <a:lnTo>
                    <a:pt x="1054" y="881"/>
                  </a:lnTo>
                  <a:lnTo>
                    <a:pt x="871" y="575"/>
                  </a:lnTo>
                  <a:lnTo>
                    <a:pt x="1062" y="256"/>
                  </a:lnTo>
                  <a:close/>
                  <a:moveTo>
                    <a:pt x="847" y="615"/>
                  </a:moveTo>
                  <a:lnTo>
                    <a:pt x="982" y="840"/>
                  </a:lnTo>
                  <a:lnTo>
                    <a:pt x="712" y="840"/>
                  </a:lnTo>
                  <a:lnTo>
                    <a:pt x="847" y="615"/>
                  </a:lnTo>
                  <a:close/>
                  <a:moveTo>
                    <a:pt x="704" y="296"/>
                  </a:moveTo>
                  <a:lnTo>
                    <a:pt x="990" y="296"/>
                  </a:lnTo>
                  <a:lnTo>
                    <a:pt x="847" y="535"/>
                  </a:lnTo>
                  <a:lnTo>
                    <a:pt x="704" y="296"/>
                  </a:lnTo>
                  <a:close/>
                  <a:moveTo>
                    <a:pt x="823" y="575"/>
                  </a:moveTo>
                  <a:lnTo>
                    <a:pt x="665" y="840"/>
                  </a:lnTo>
                  <a:lnTo>
                    <a:pt x="396" y="840"/>
                  </a:lnTo>
                  <a:lnTo>
                    <a:pt x="243" y="555"/>
                  </a:lnTo>
                  <a:lnTo>
                    <a:pt x="397" y="296"/>
                  </a:lnTo>
                  <a:lnTo>
                    <a:pt x="657" y="296"/>
                  </a:lnTo>
                  <a:lnTo>
                    <a:pt x="823" y="575"/>
                  </a:lnTo>
                  <a:close/>
                  <a:moveTo>
                    <a:pt x="422" y="255"/>
                  </a:moveTo>
                  <a:lnTo>
                    <a:pt x="527" y="80"/>
                  </a:lnTo>
                  <a:lnTo>
                    <a:pt x="632" y="256"/>
                  </a:lnTo>
                  <a:lnTo>
                    <a:pt x="422" y="255"/>
                  </a:lnTo>
                  <a:close/>
                  <a:moveTo>
                    <a:pt x="218" y="596"/>
                  </a:moveTo>
                  <a:lnTo>
                    <a:pt x="349" y="840"/>
                  </a:lnTo>
                  <a:lnTo>
                    <a:pt x="72" y="840"/>
                  </a:lnTo>
                  <a:lnTo>
                    <a:pt x="218" y="596"/>
                  </a:lnTo>
                  <a:close/>
                  <a:moveTo>
                    <a:pt x="104" y="296"/>
                  </a:moveTo>
                  <a:lnTo>
                    <a:pt x="350" y="296"/>
                  </a:lnTo>
                  <a:lnTo>
                    <a:pt x="220" y="513"/>
                  </a:lnTo>
                  <a:lnTo>
                    <a:pt x="104" y="296"/>
                  </a:lnTo>
                  <a:close/>
                  <a:moveTo>
                    <a:pt x="640" y="881"/>
                  </a:moveTo>
                  <a:lnTo>
                    <a:pt x="523" y="1077"/>
                  </a:lnTo>
                  <a:lnTo>
                    <a:pt x="418" y="881"/>
                  </a:lnTo>
                  <a:lnTo>
                    <a:pt x="640" y="8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7">
        <p14:prism/>
      </p:transition>
    </mc:Choice>
    <mc:Fallback xmlns="">
      <p:transition spd="slow" advTm="3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94564b8e-5bef-4f11-98b4-05b3c00d86e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669925" y="1719263"/>
            <a:ext cx="10890250" cy="4424362"/>
            <a:chOff x="669925" y="1719000"/>
            <a:chExt cx="10890761" cy="4424625"/>
          </a:xfrm>
        </p:grpSpPr>
        <p:cxnSp>
          <p:nvCxnSpPr>
            <p:cNvPr id="4" name="直接连接符 3">
              <a:extLst>
                <a:ext uri="{FF2B5EF4-FFF2-40B4-BE49-F238E27FC236}"/>
              </a:extLst>
            </p:cNvPr>
            <p:cNvCxnSpPr>
              <a:cxnSpLocks/>
            </p:cNvCxnSpPr>
            <p:nvPr/>
          </p:nvCxnSpPr>
          <p:spPr>
            <a:xfrm>
              <a:off x="669925" y="4081340"/>
              <a:ext cx="7059944" cy="0"/>
            </a:xfrm>
            <a:prstGeom prst="line">
              <a:avLst/>
            </a:prstGeom>
            <a:ln w="952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89" name="îşḷide"/>
            <p:cNvGrpSpPr>
              <a:grpSpLocks/>
            </p:cNvGrpSpPr>
            <p:nvPr/>
          </p:nvGrpSpPr>
          <p:grpSpPr bwMode="auto">
            <a:xfrm>
              <a:off x="5390245" y="1844824"/>
              <a:ext cx="2340377" cy="1620901"/>
              <a:chOff x="5390245" y="1844824"/>
              <a:chExt cx="2340377" cy="1620901"/>
            </a:xfrm>
          </p:grpSpPr>
          <p:sp>
            <p:nvSpPr>
              <p:cNvPr id="36" name="iṩ1ïḓé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5390245" y="1844824"/>
                <a:ext cx="2340377" cy="1620901"/>
              </a:xfrm>
              <a:prstGeom prst="parallelogram">
                <a:avLst/>
              </a:prstGeom>
              <a:blipFill>
                <a:blip r:embed="rId4"/>
                <a:srcRect/>
                <a:stretch>
                  <a:fillRect l="-1954" r="-1933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ïšľîďé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5389784" y="1844419"/>
                <a:ext cx="808075" cy="1620934"/>
              </a:xfrm>
              <a:prstGeom prst="triangle">
                <a:avLst/>
              </a:prstGeom>
              <a:solidFill>
                <a:srgbClr val="0BA0DB">
                  <a:alpha val="8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>
                  <a:defRPr/>
                </a:pPr>
                <a:r>
                  <a:rPr lang="en-US" altLang="zh-CN">
                    <a:solidFill>
                      <a:schemeClr val="bg1"/>
                    </a:solidFill>
                    <a:cs typeface="+mn-ea"/>
                    <a:sym typeface="+mn-lt"/>
                  </a:rPr>
                  <a:t>03</a:t>
                </a:r>
              </a:p>
            </p:txBody>
          </p:sp>
        </p:grpSp>
        <p:grpSp>
          <p:nvGrpSpPr>
            <p:cNvPr id="20490" name="îŝḻíḋè"/>
            <p:cNvGrpSpPr>
              <a:grpSpLocks/>
            </p:cNvGrpSpPr>
            <p:nvPr/>
          </p:nvGrpSpPr>
          <p:grpSpPr bwMode="auto">
            <a:xfrm>
              <a:off x="3135823" y="1844824"/>
              <a:ext cx="2340377" cy="1620901"/>
              <a:chOff x="3135823" y="1844824"/>
              <a:chExt cx="2340377" cy="1620901"/>
            </a:xfrm>
          </p:grpSpPr>
          <p:sp>
            <p:nvSpPr>
              <p:cNvPr id="34" name="iş1îďe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3135823" y="1844824"/>
                <a:ext cx="2340377" cy="1620901"/>
              </a:xfrm>
              <a:prstGeom prst="parallelogram">
                <a:avLst/>
              </a:prstGeom>
              <a:blipFill>
                <a:blip r:embed="rId5"/>
                <a:srcRect/>
                <a:stretch>
                  <a:fillRect l="-1954" r="-1933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ïSļiḑe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3135429" y="1844419"/>
                <a:ext cx="804900" cy="1620934"/>
              </a:xfrm>
              <a:prstGeom prst="triangle">
                <a:avLst/>
              </a:prstGeom>
              <a:solidFill>
                <a:srgbClr val="64195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>
                  <a:defRPr/>
                </a:pPr>
                <a:r>
                  <a:rPr lang="en-US" altLang="zh-CN">
                    <a:solidFill>
                      <a:schemeClr val="bg1"/>
                    </a:solidFill>
                    <a:cs typeface="+mn-ea"/>
                    <a:sym typeface="+mn-lt"/>
                  </a:rPr>
                  <a:t>02</a:t>
                </a:r>
              </a:p>
            </p:txBody>
          </p:sp>
        </p:grpSp>
        <p:grpSp>
          <p:nvGrpSpPr>
            <p:cNvPr id="20491" name="íSľíḍe"/>
            <p:cNvGrpSpPr>
              <a:grpSpLocks/>
            </p:cNvGrpSpPr>
            <p:nvPr/>
          </p:nvGrpSpPr>
          <p:grpSpPr bwMode="auto">
            <a:xfrm>
              <a:off x="703833" y="1844824"/>
              <a:ext cx="2340377" cy="1620901"/>
              <a:chOff x="703833" y="1844824"/>
              <a:chExt cx="2340377" cy="1620901"/>
            </a:xfrm>
          </p:grpSpPr>
          <p:sp>
            <p:nvSpPr>
              <p:cNvPr id="32" name="íšľídé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703833" y="1844824"/>
                <a:ext cx="2340377" cy="1620901"/>
              </a:xfrm>
              <a:prstGeom prst="parallelogram">
                <a:avLst/>
              </a:prstGeom>
              <a:blipFill>
                <a:blip r:embed="rId6"/>
                <a:srcRect/>
                <a:stretch>
                  <a:fillRect l="-1954" r="-1933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iṡļíḓe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703265" y="1844419"/>
                <a:ext cx="811250" cy="1620934"/>
              </a:xfrm>
              <a:prstGeom prst="triangl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>
                  <a:defRPr/>
                </a:pPr>
                <a:r>
                  <a:rPr lang="en-US" altLang="zh-CN">
                    <a:solidFill>
                      <a:schemeClr val="bg1"/>
                    </a:solidFill>
                    <a:cs typeface="+mn-ea"/>
                    <a:sym typeface="+mn-lt"/>
                  </a:rPr>
                  <a:t>01</a:t>
                </a:r>
              </a:p>
            </p:txBody>
          </p:sp>
        </p:grpSp>
        <p:grpSp>
          <p:nvGrpSpPr>
            <p:cNvPr id="20492" name="íŝļïḍè"/>
            <p:cNvGrpSpPr>
              <a:grpSpLocks/>
            </p:cNvGrpSpPr>
            <p:nvPr/>
          </p:nvGrpSpPr>
          <p:grpSpPr bwMode="auto">
            <a:xfrm>
              <a:off x="8059390" y="1719000"/>
              <a:ext cx="3501296" cy="2277547"/>
              <a:chOff x="6624246" y="1361772"/>
              <a:chExt cx="3501296" cy="2277547"/>
            </a:xfrm>
          </p:grpSpPr>
          <p:sp>
            <p:nvSpPr>
              <p:cNvPr id="29" name="ïšľîďe">
                <a:extLst>
                  <a:ext uri="{FF2B5EF4-FFF2-40B4-BE49-F238E27FC236}"/>
                </a:extLst>
              </p:cNvPr>
              <p:cNvSpPr txBox="1"/>
              <p:nvPr/>
            </p:nvSpPr>
            <p:spPr>
              <a:xfrm>
                <a:off x="6624941" y="1639600"/>
                <a:ext cx="3500601" cy="1168469"/>
              </a:xfrm>
              <a:prstGeom prst="rect">
                <a:avLst/>
              </a:prstGeom>
              <a:noFill/>
            </p:spPr>
            <p:txBody>
              <a:bodyPr lIns="90000" tIns="46800" rIns="90000" bIns="46800" anchor="ctr">
                <a:normAutofit/>
              </a:bodyPr>
              <a:lstStyle/>
              <a:p>
                <a:pPr>
                  <a:defRPr/>
                </a:pPr>
                <a:r>
                  <a:rPr lang="zh-CN" altLang="en-US" sz="2800" b="1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更能够让枯燥的段落赋予变化！</a:t>
                </a:r>
              </a:p>
            </p:txBody>
          </p:sp>
          <p:sp>
            <p:nvSpPr>
              <p:cNvPr id="30" name="ï$ļíde">
                <a:extLst>
                  <a:ext uri="{FF2B5EF4-FFF2-40B4-BE49-F238E27FC236}"/>
                </a:extLst>
              </p:cNvPr>
              <p:cNvSpPr txBox="1"/>
              <p:nvPr/>
            </p:nvSpPr>
            <p:spPr>
              <a:xfrm>
                <a:off x="6624941" y="1361772"/>
                <a:ext cx="3500601" cy="277828"/>
              </a:xfrm>
              <a:prstGeom prst="rect">
                <a:avLst/>
              </a:prstGeom>
              <a:noFill/>
            </p:spPr>
            <p:txBody>
              <a:bodyPr lIns="90000" tIns="46800" rIns="90000" bIns="46800" anchor="ctr">
                <a:normAutofit/>
              </a:bodyPr>
              <a:lstStyle/>
              <a:p>
                <a:pPr>
                  <a:defRPr/>
                </a:pPr>
                <a:r>
                  <a:rPr lang="zh-CN" altLang="en-US" sz="11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或许大小不同的文字错落的排版</a:t>
                </a:r>
              </a:p>
            </p:txBody>
          </p:sp>
          <p:sp>
            <p:nvSpPr>
              <p:cNvPr id="31" name="ïṧḷidé">
                <a:extLst>
                  <a:ext uri="{FF2B5EF4-FFF2-40B4-BE49-F238E27FC236}"/>
                </a:extLst>
              </p:cNvPr>
              <p:cNvSpPr txBox="1"/>
              <p:nvPr/>
            </p:nvSpPr>
            <p:spPr>
              <a:xfrm>
                <a:off x="6624941" y="2808070"/>
                <a:ext cx="3500601" cy="831899"/>
              </a:xfrm>
              <a:prstGeom prst="rect">
                <a:avLst/>
              </a:prstGeom>
              <a:noFill/>
            </p:spPr>
            <p:txBody>
              <a:bodyPr lIns="90000" tIns="46800" rIns="90000" bIns="46800" anchor="ctr">
                <a:normAutofit/>
              </a:bodyPr>
              <a:lstStyle/>
              <a:p>
                <a:pPr>
                  <a:defRPr/>
                </a:pPr>
                <a:r>
                  <a:rPr lang="zh-CN" altLang="en-US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主次分明的布局排版帮助</a:t>
                </a:r>
                <a:r>
                  <a:rPr lang="en-US" altLang="zh-CN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PPT</a:t>
                </a:r>
                <a:r>
                  <a:rPr lang="zh-CN" altLang="en-US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更好的传递和表达信息。</a:t>
                </a:r>
              </a:p>
            </p:txBody>
          </p:sp>
        </p:grpSp>
        <p:grpSp>
          <p:nvGrpSpPr>
            <p:cNvPr id="20493" name="ïSliḓe"/>
            <p:cNvGrpSpPr>
              <a:grpSpLocks/>
            </p:cNvGrpSpPr>
            <p:nvPr/>
          </p:nvGrpSpPr>
          <p:grpSpPr bwMode="auto">
            <a:xfrm>
              <a:off x="1536551" y="3744000"/>
              <a:ext cx="675000" cy="675005"/>
              <a:chOff x="7209746" y="4153276"/>
              <a:chExt cx="675000" cy="675005"/>
            </a:xfrm>
          </p:grpSpPr>
          <p:sp>
            <p:nvSpPr>
              <p:cNvPr id="27" name="ïṧḻïḑê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7209936" y="4154046"/>
                <a:ext cx="674720" cy="674727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iŝḷïḑé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7375044" y="4322331"/>
                <a:ext cx="344504" cy="338157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182832" tIns="91416" rIns="182832" bIns="91416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defRPr/>
                </a:pPr>
                <a:endParaRPr lang="en-US" sz="7198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0494" name="iṣlïdé"/>
            <p:cNvGrpSpPr>
              <a:grpSpLocks/>
            </p:cNvGrpSpPr>
            <p:nvPr/>
          </p:nvGrpSpPr>
          <p:grpSpPr bwMode="auto">
            <a:xfrm>
              <a:off x="3968511" y="3744000"/>
              <a:ext cx="675000" cy="675005"/>
              <a:chOff x="7209746" y="4153276"/>
              <a:chExt cx="675000" cy="675005"/>
            </a:xfrm>
          </p:grpSpPr>
          <p:sp>
            <p:nvSpPr>
              <p:cNvPr id="25" name="iṧliďe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7210140" y="4154046"/>
                <a:ext cx="674720" cy="674727"/>
              </a:xfrm>
              <a:prstGeom prst="ellipse">
                <a:avLst/>
              </a:prstGeom>
              <a:solidFill>
                <a:srgbClr val="65205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î$lîḋè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7375248" y="4322331"/>
                <a:ext cx="344504" cy="338157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182832" tIns="91416" rIns="182832" bIns="91416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defRPr/>
                </a:pPr>
                <a:endParaRPr lang="en-US" sz="7198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0495" name="iṥlíḓé"/>
            <p:cNvGrpSpPr>
              <a:grpSpLocks/>
            </p:cNvGrpSpPr>
            <p:nvPr/>
          </p:nvGrpSpPr>
          <p:grpSpPr bwMode="auto">
            <a:xfrm>
              <a:off x="6222933" y="3744000"/>
              <a:ext cx="675000" cy="675005"/>
              <a:chOff x="7209746" y="4153276"/>
              <a:chExt cx="675000" cy="675005"/>
            </a:xfrm>
          </p:grpSpPr>
          <p:sp>
            <p:nvSpPr>
              <p:cNvPr id="23" name="îsḷiḍè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7210074" y="4154046"/>
                <a:ext cx="674720" cy="674727"/>
              </a:xfrm>
              <a:prstGeom prst="ellipse">
                <a:avLst/>
              </a:prstGeom>
              <a:solidFill>
                <a:srgbClr val="0BA0DB">
                  <a:alpha val="37000"/>
                </a:srgb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ïSľïḍê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7375182" y="4322331"/>
                <a:ext cx="344504" cy="338157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182832" tIns="91416" rIns="182832" bIns="91416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defRPr/>
                </a:pPr>
                <a:endParaRPr lang="en-US" sz="7198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0496" name="îṧḷïḓê"/>
            <p:cNvGrpSpPr>
              <a:grpSpLocks/>
            </p:cNvGrpSpPr>
            <p:nvPr/>
          </p:nvGrpSpPr>
          <p:grpSpPr bwMode="auto">
            <a:xfrm>
              <a:off x="748283" y="4598989"/>
              <a:ext cx="2251475" cy="1544636"/>
              <a:chOff x="1127447" y="3556945"/>
              <a:chExt cx="2526466" cy="1544636"/>
            </a:xfrm>
          </p:grpSpPr>
          <p:sp>
            <p:nvSpPr>
              <p:cNvPr id="21" name="íšľîḍe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26812" y="3556852"/>
                <a:ext cx="2527917" cy="430238"/>
              </a:xfrm>
              <a:prstGeom prst="rect">
                <a:avLst/>
              </a:prstGeom>
            </p:spPr>
            <p:txBody>
              <a:bodyPr lIns="90000" tIns="46800" rIns="90000" bIns="46800">
                <a:normAutofit/>
              </a:bodyPr>
              <a:lstStyle/>
              <a:p>
                <a:pPr algn="ctr">
                  <a:spcBef>
                    <a:spcPts val="375"/>
                  </a:spcBef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标题文本预设</a:t>
                </a:r>
                <a:endParaRPr lang="zh-CN" altLang="zh-CN" sz="1600" b="1" kern="1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í$ḷïḋè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1126812" y="3987090"/>
                <a:ext cx="2527917" cy="1114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rIns="900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7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9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此部分内容作为文字排版占位显示（建议使用主题字体）</a:t>
                </a:r>
                <a:endParaRPr lang="en-US" altLang="zh-CN" sz="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171450" indent="-171450">
                  <a:lnSpc>
                    <a:spcPct val="17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9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此部分内容作为文字排版占位显示（建议使用主题字体）</a:t>
                </a:r>
                <a:endParaRPr lang="en-US" altLang="zh-CN" sz="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0497" name="iŝḷiďe"/>
            <p:cNvGrpSpPr>
              <a:grpSpLocks/>
            </p:cNvGrpSpPr>
            <p:nvPr/>
          </p:nvGrpSpPr>
          <p:grpSpPr bwMode="auto">
            <a:xfrm>
              <a:off x="3180272" y="4598989"/>
              <a:ext cx="2251475" cy="1544636"/>
              <a:chOff x="1127447" y="3556945"/>
              <a:chExt cx="2526466" cy="1544636"/>
            </a:xfrm>
          </p:grpSpPr>
          <p:sp>
            <p:nvSpPr>
              <p:cNvPr id="19" name="ïşḻïḑê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27008" y="3556852"/>
                <a:ext cx="2526136" cy="430238"/>
              </a:xfrm>
              <a:prstGeom prst="rect">
                <a:avLst/>
              </a:prstGeom>
            </p:spPr>
            <p:txBody>
              <a:bodyPr lIns="90000" tIns="46800" rIns="90000" bIns="46800">
                <a:normAutofit/>
              </a:bodyPr>
              <a:lstStyle/>
              <a:p>
                <a:pPr algn="ctr">
                  <a:spcBef>
                    <a:spcPts val="375"/>
                  </a:spcBef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标题文本预设</a:t>
                </a:r>
                <a:endParaRPr lang="zh-CN" altLang="zh-CN" sz="1600" b="1" kern="1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îṡļîḍè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1127008" y="3987090"/>
                <a:ext cx="2526136" cy="1114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rIns="900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7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9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此部分内容作为文字排版占位显示（建议使用主题字体）</a:t>
                </a:r>
                <a:endParaRPr lang="en-US" altLang="zh-CN" sz="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171450" indent="-171450">
                  <a:lnSpc>
                    <a:spcPct val="17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9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此部分内容作为文字排版占位显示（建议使用主题字体）</a:t>
                </a:r>
                <a:endParaRPr lang="en-US" altLang="zh-CN" sz="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0498" name="íŝļíde"/>
            <p:cNvGrpSpPr>
              <a:grpSpLocks/>
            </p:cNvGrpSpPr>
            <p:nvPr/>
          </p:nvGrpSpPr>
          <p:grpSpPr bwMode="auto">
            <a:xfrm>
              <a:off x="5434694" y="4598989"/>
              <a:ext cx="2251475" cy="1544636"/>
              <a:chOff x="1127447" y="3556945"/>
              <a:chExt cx="2526466" cy="1544636"/>
            </a:xfrm>
          </p:grpSpPr>
          <p:sp>
            <p:nvSpPr>
              <p:cNvPr id="17" name="iSlíďé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26934" y="3556852"/>
                <a:ext cx="2526136" cy="430238"/>
              </a:xfrm>
              <a:prstGeom prst="rect">
                <a:avLst/>
              </a:prstGeom>
            </p:spPr>
            <p:txBody>
              <a:bodyPr lIns="90000" tIns="46800" rIns="90000" bIns="46800">
                <a:normAutofit/>
              </a:bodyPr>
              <a:lstStyle/>
              <a:p>
                <a:pPr algn="ctr">
                  <a:spcBef>
                    <a:spcPts val="375"/>
                  </a:spcBef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标题文本预设</a:t>
                </a:r>
                <a:endParaRPr lang="zh-CN" altLang="zh-CN" sz="1600" b="1" kern="1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" name="i$líḓê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1126934" y="3987090"/>
                <a:ext cx="2526136" cy="1114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rIns="900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7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9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此部分内容作为文字排版占位显示（建议使用主题字体）</a:t>
                </a:r>
                <a:endParaRPr lang="en-US" altLang="zh-CN" sz="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171450" indent="-171450">
                  <a:lnSpc>
                    <a:spcPct val="17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9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此部分内容作为文字排版占位显示（建议使用主题字体）</a:t>
                </a:r>
                <a:endParaRPr lang="en-US" altLang="zh-CN" sz="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cxnSp>
          <p:nvCxnSpPr>
            <p:cNvPr id="15" name="直接连接符 14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3000484" y="5029134"/>
              <a:ext cx="0" cy="1114491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5313581" y="5029134"/>
              <a:ext cx="0" cy="1114491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83" name="组合 37"/>
          <p:cNvGrpSpPr>
            <a:grpSpLocks/>
          </p:cNvGrpSpPr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39" name="矩形 38"/>
            <p:cNvSpPr>
              <a:spLocks noChangeArrowheads="1"/>
            </p:cNvSpPr>
            <p:nvPr/>
          </p:nvSpPr>
          <p:spPr bwMode="auto">
            <a:xfrm>
              <a:off x="0" y="0"/>
              <a:ext cx="548974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12439" y="0"/>
              <a:ext cx="82505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858838" y="334963"/>
            <a:ext cx="3000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EDIT  THE  TITLE</a:t>
            </a:r>
            <a:endParaRPr lang="zh-CN" altLang="en-US" sz="36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" name="triangle_155805"/>
          <p:cNvSpPr>
            <a:spLocks noChangeAspect="1"/>
          </p:cNvSpPr>
          <p:nvPr/>
        </p:nvSpPr>
        <p:spPr bwMode="auto">
          <a:xfrm>
            <a:off x="11228388" y="285750"/>
            <a:ext cx="609600" cy="527050"/>
          </a:xfrm>
          <a:custGeom>
            <a:avLst/>
            <a:gdLst>
              <a:gd name="T0" fmla="*/ 0 w 6533"/>
              <a:gd name="T1" fmla="*/ 5645 h 5645"/>
              <a:gd name="T2" fmla="*/ 6533 w 6533"/>
              <a:gd name="T3" fmla="*/ 5645 h 5645"/>
              <a:gd name="T4" fmla="*/ 3267 w 6533"/>
              <a:gd name="T5" fmla="*/ 0 h 5645"/>
              <a:gd name="T6" fmla="*/ 0 w 6533"/>
              <a:gd name="T7" fmla="*/ 5645 h 5645"/>
              <a:gd name="T8" fmla="*/ 1831 w 6533"/>
              <a:gd name="T9" fmla="*/ 4616 h 5645"/>
              <a:gd name="T10" fmla="*/ 3267 w 6533"/>
              <a:gd name="T11" fmla="*/ 2135 h 5645"/>
              <a:gd name="T12" fmla="*/ 4702 w 6533"/>
              <a:gd name="T13" fmla="*/ 4616 h 5645"/>
              <a:gd name="T14" fmla="*/ 1831 w 6533"/>
              <a:gd name="T15" fmla="*/ 4616 h 5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33" h="5645">
                <a:moveTo>
                  <a:pt x="0" y="5645"/>
                </a:moveTo>
                <a:lnTo>
                  <a:pt x="6533" y="5645"/>
                </a:lnTo>
                <a:lnTo>
                  <a:pt x="3267" y="0"/>
                </a:lnTo>
                <a:lnTo>
                  <a:pt x="0" y="5645"/>
                </a:lnTo>
                <a:close/>
                <a:moveTo>
                  <a:pt x="1831" y="4616"/>
                </a:moveTo>
                <a:lnTo>
                  <a:pt x="3267" y="2135"/>
                </a:lnTo>
                <a:lnTo>
                  <a:pt x="4702" y="4616"/>
                </a:lnTo>
                <a:lnTo>
                  <a:pt x="1831" y="46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7">
        <p14:switch dir="r"/>
      </p:transition>
    </mc:Choice>
    <mc:Fallback xmlns="">
      <p:transition spd="slow" advTm="3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46177d7e-30d8-4fdd-b40b-1f3cbf4b33c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1773238" y="1495425"/>
            <a:ext cx="8640762" cy="4297363"/>
            <a:chOff x="1773237" y="1496197"/>
            <a:chExt cx="8640033" cy="4296866"/>
          </a:xfrm>
        </p:grpSpPr>
        <p:sp>
          <p:nvSpPr>
            <p:cNvPr id="14" name="ïṣḷîḋê"/>
            <p:cNvSpPr/>
            <p:nvPr/>
          </p:nvSpPr>
          <p:spPr>
            <a:xfrm>
              <a:off x="1782692" y="4026941"/>
              <a:ext cx="5740032" cy="1765008"/>
            </a:xfrm>
            <a:prstGeom prst="rect">
              <a:avLst/>
            </a:prstGeom>
            <a:blipFill>
              <a:blip r:embed="rId4"/>
              <a:srcRect/>
              <a:stretch>
                <a:fillRect t="-58782" b="-57942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ïṥļíḑè"/>
            <p:cNvSpPr/>
            <p:nvPr/>
          </p:nvSpPr>
          <p:spPr>
            <a:xfrm>
              <a:off x="4467744" y="1496198"/>
              <a:ext cx="3054980" cy="2379376"/>
            </a:xfrm>
            <a:prstGeom prst="rect">
              <a:avLst/>
            </a:prstGeom>
            <a:blipFill>
              <a:blip r:embed="rId5"/>
              <a:srcRect/>
              <a:stretch>
                <a:fillRect l="-19312" r="-19152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iṥľîḍè"/>
            <p:cNvSpPr/>
            <p:nvPr/>
          </p:nvSpPr>
          <p:spPr>
            <a:xfrm>
              <a:off x="7663058" y="1496197"/>
              <a:ext cx="2738243" cy="2051173"/>
            </a:xfrm>
            <a:prstGeom prst="rect">
              <a:avLst/>
            </a:prstGeom>
            <a:blipFill>
              <a:blip r:embed="rId6"/>
              <a:srcRect/>
              <a:stretch>
                <a:fillRect l="-6232" r="-6174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iṡḷïḑe"/>
            <p:cNvSpPr/>
            <p:nvPr/>
          </p:nvSpPr>
          <p:spPr>
            <a:xfrm>
              <a:off x="1809746" y="1527943"/>
              <a:ext cx="2523912" cy="2347641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lnSpc>
                  <a:spcPct val="120000"/>
                </a:lnSpc>
                <a:defRPr sz="1800"/>
              </a:pPr>
              <a:r>
                <a:rPr lang="zh-CN" altLang="en-US" sz="1100">
                  <a:solidFill>
                    <a:schemeClr val="bg1"/>
                  </a:solidFill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100">
                  <a:solidFill>
                    <a:schemeClr val="bg1"/>
                  </a:solidFill>
                  <a:cs typeface="+mn-ea"/>
                  <a:sym typeface="+mn-lt"/>
                </a:rPr>
              </a:br>
              <a:r>
                <a:rPr lang="zh-CN" altLang="en-US" sz="1100">
                  <a:solidFill>
                    <a:schemeClr val="bg1"/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18" name="ï$lïďè"/>
            <p:cNvSpPr/>
            <p:nvPr/>
          </p:nvSpPr>
          <p:spPr>
            <a:xfrm>
              <a:off x="7676651" y="3705741"/>
              <a:ext cx="2736619" cy="2087322"/>
            </a:xfrm>
            <a:prstGeom prst="rect">
              <a:avLst/>
            </a:prstGeom>
            <a:solidFill>
              <a:schemeClr val="tx1">
                <a:alpha val="35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0" rIns="0" bIns="0" anchorCtr="1">
              <a:normAutofit/>
            </a:bodyPr>
            <a:lstStyle/>
            <a:p>
              <a:pPr algn="ctr">
                <a:lnSpc>
                  <a:spcPct val="120000"/>
                </a:lnSpc>
                <a:defRPr sz="1800"/>
              </a:pPr>
              <a:r>
                <a:rPr lang="zh-CN" altLang="en-US" sz="1100">
                  <a:solidFill>
                    <a:schemeClr val="bg1"/>
                  </a:solidFill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100">
                  <a:solidFill>
                    <a:schemeClr val="bg1"/>
                  </a:solidFill>
                  <a:cs typeface="+mn-ea"/>
                  <a:sym typeface="+mn-lt"/>
                </a:rPr>
              </a:br>
              <a:r>
                <a:rPr lang="zh-CN" altLang="en-US" sz="1100">
                  <a:solidFill>
                    <a:schemeClr val="bg1"/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19" name="ïṩ1ide"/>
            <p:cNvSpPr txBox="1"/>
            <p:nvPr/>
          </p:nvSpPr>
          <p:spPr bwMode="auto">
            <a:xfrm>
              <a:off x="1773237" y="1845407"/>
              <a:ext cx="2554072" cy="428575"/>
            </a:xfrm>
            <a:prstGeom prst="rect">
              <a:avLst/>
            </a:prstGeom>
            <a:noFill/>
          </p:spPr>
          <p:txBody>
            <a:bodyPr wrap="none" anchor="ctr" anchorCtr="1">
              <a:normAutofit/>
            </a:bodyPr>
            <a:lstStyle/>
            <a:p>
              <a:pPr algn="ctr">
                <a:defRPr/>
              </a:pPr>
              <a:r>
                <a:rPr lang="zh-CN" altLang="en-US" sz="1400" b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0" name="íŝlïḓè"/>
            <p:cNvSpPr txBox="1"/>
            <p:nvPr/>
          </p:nvSpPr>
          <p:spPr bwMode="auto">
            <a:xfrm>
              <a:off x="7676651" y="3905743"/>
              <a:ext cx="2723920" cy="430163"/>
            </a:xfrm>
            <a:prstGeom prst="rect">
              <a:avLst/>
            </a:prstGeom>
            <a:noFill/>
          </p:spPr>
          <p:txBody>
            <a:bodyPr wrap="none" anchor="ctr" anchorCtr="1">
              <a:normAutofit/>
            </a:bodyPr>
            <a:lstStyle/>
            <a:p>
              <a:pPr algn="ctr">
                <a:defRPr/>
              </a:pPr>
              <a:r>
                <a:rPr lang="zh-CN" altLang="en-US" sz="1400" b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22531" name="组合 20"/>
          <p:cNvGrpSpPr>
            <a:grpSpLocks/>
          </p:cNvGrpSpPr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974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>
              <a:spLocks noChangeArrowheads="1"/>
            </p:cNvSpPr>
            <p:nvPr/>
          </p:nvSpPr>
          <p:spPr bwMode="auto">
            <a:xfrm>
              <a:off x="612439" y="0"/>
              <a:ext cx="82505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858838" y="334963"/>
            <a:ext cx="3000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EDIT  THE  TITLE</a:t>
            </a:r>
            <a:endParaRPr lang="zh-CN" altLang="en-US" sz="36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triangle_155805"/>
          <p:cNvSpPr>
            <a:spLocks noChangeAspect="1"/>
          </p:cNvSpPr>
          <p:nvPr/>
        </p:nvSpPr>
        <p:spPr bwMode="auto">
          <a:xfrm>
            <a:off x="11228388" y="285750"/>
            <a:ext cx="609600" cy="527050"/>
          </a:xfrm>
          <a:custGeom>
            <a:avLst/>
            <a:gdLst>
              <a:gd name="T0" fmla="*/ 0 w 6533"/>
              <a:gd name="T1" fmla="*/ 5645 h 5645"/>
              <a:gd name="T2" fmla="*/ 6533 w 6533"/>
              <a:gd name="T3" fmla="*/ 5645 h 5645"/>
              <a:gd name="T4" fmla="*/ 3267 w 6533"/>
              <a:gd name="T5" fmla="*/ 0 h 5645"/>
              <a:gd name="T6" fmla="*/ 0 w 6533"/>
              <a:gd name="T7" fmla="*/ 5645 h 5645"/>
              <a:gd name="T8" fmla="*/ 1831 w 6533"/>
              <a:gd name="T9" fmla="*/ 4616 h 5645"/>
              <a:gd name="T10" fmla="*/ 3267 w 6533"/>
              <a:gd name="T11" fmla="*/ 2135 h 5645"/>
              <a:gd name="T12" fmla="*/ 4702 w 6533"/>
              <a:gd name="T13" fmla="*/ 4616 h 5645"/>
              <a:gd name="T14" fmla="*/ 1831 w 6533"/>
              <a:gd name="T15" fmla="*/ 4616 h 5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33" h="5645">
                <a:moveTo>
                  <a:pt x="0" y="5645"/>
                </a:moveTo>
                <a:lnTo>
                  <a:pt x="6533" y="5645"/>
                </a:lnTo>
                <a:lnTo>
                  <a:pt x="3267" y="0"/>
                </a:lnTo>
                <a:lnTo>
                  <a:pt x="0" y="5645"/>
                </a:lnTo>
                <a:close/>
                <a:moveTo>
                  <a:pt x="1831" y="4616"/>
                </a:moveTo>
                <a:lnTo>
                  <a:pt x="3267" y="2135"/>
                </a:lnTo>
                <a:lnTo>
                  <a:pt x="4702" y="4616"/>
                </a:lnTo>
                <a:lnTo>
                  <a:pt x="1831" y="46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7">
        <p15:prstTrans prst="wind"/>
      </p:transition>
    </mc:Choice>
    <mc:Fallback xmlns="">
      <p:transition spd="slow" advTm="3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b9beae4-bacc-4b51-93a6-8075751d636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739516" y="1198491"/>
            <a:ext cx="9264056" cy="4461023"/>
            <a:chOff x="1739516" y="1198491"/>
            <a:chExt cx="9264056" cy="4461023"/>
          </a:xfrm>
        </p:grpSpPr>
        <p:grpSp>
          <p:nvGrpSpPr>
            <p:cNvPr id="4" name="ïṣḷíďé"/>
            <p:cNvGrpSpPr/>
            <p:nvPr/>
          </p:nvGrpSpPr>
          <p:grpSpPr>
            <a:xfrm>
              <a:off x="1739516" y="1198491"/>
              <a:ext cx="4464711" cy="4461023"/>
              <a:chOff x="2412042" y="1198491"/>
              <a:chExt cx="4464711" cy="4461023"/>
            </a:xfrm>
          </p:grpSpPr>
          <p:sp>
            <p:nvSpPr>
              <p:cNvPr id="34" name="îṩļíḋè"/>
              <p:cNvSpPr/>
              <p:nvPr/>
            </p:nvSpPr>
            <p:spPr>
              <a:xfrm>
                <a:off x="2412042" y="2370034"/>
                <a:ext cx="4403226" cy="11709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40" extrusionOk="0">
                    <a:moveTo>
                      <a:pt x="9369" y="20968"/>
                    </a:moveTo>
                    <a:cubicBezTo>
                      <a:pt x="9287" y="21276"/>
                      <a:pt x="9173" y="21540"/>
                      <a:pt x="9047" y="21540"/>
                    </a:cubicBezTo>
                    <a:lnTo>
                      <a:pt x="21600" y="21540"/>
                    </a:lnTo>
                    <a:cubicBezTo>
                      <a:pt x="21377" y="20215"/>
                      <a:pt x="21032" y="18243"/>
                      <a:pt x="20743" y="16602"/>
                    </a:cubicBezTo>
                    <a:cubicBezTo>
                      <a:pt x="20453" y="14961"/>
                      <a:pt x="20219" y="13651"/>
                      <a:pt x="20219" y="13651"/>
                    </a:cubicBezTo>
                    <a:cubicBezTo>
                      <a:pt x="20219" y="13651"/>
                      <a:pt x="19903" y="11682"/>
                      <a:pt x="20219" y="9513"/>
                    </a:cubicBezTo>
                    <a:cubicBezTo>
                      <a:pt x="20426" y="8092"/>
                      <a:pt x="20407" y="4129"/>
                      <a:pt x="20161" y="14"/>
                    </a:cubicBezTo>
                    <a:lnTo>
                      <a:pt x="1294" y="14"/>
                    </a:lnTo>
                    <a:lnTo>
                      <a:pt x="503" y="14"/>
                    </a:lnTo>
                    <a:cubicBezTo>
                      <a:pt x="359" y="-60"/>
                      <a:pt x="228" y="160"/>
                      <a:pt x="133" y="514"/>
                    </a:cubicBezTo>
                    <a:cubicBezTo>
                      <a:pt x="39" y="867"/>
                      <a:pt x="0" y="1353"/>
                      <a:pt x="0" y="1893"/>
                    </a:cubicBezTo>
                    <a:lnTo>
                      <a:pt x="0" y="9298"/>
                    </a:lnTo>
                    <a:cubicBezTo>
                      <a:pt x="0" y="9838"/>
                      <a:pt x="38" y="10325"/>
                      <a:pt x="133" y="10677"/>
                    </a:cubicBezTo>
                    <a:cubicBezTo>
                      <a:pt x="228" y="11029"/>
                      <a:pt x="361" y="11168"/>
                      <a:pt x="503" y="11251"/>
                    </a:cubicBezTo>
                    <a:cubicBezTo>
                      <a:pt x="770" y="11407"/>
                      <a:pt x="1040" y="11449"/>
                      <a:pt x="1311" y="11453"/>
                    </a:cubicBezTo>
                    <a:cubicBezTo>
                      <a:pt x="1479" y="11456"/>
                      <a:pt x="1648" y="11445"/>
                      <a:pt x="1816" y="11436"/>
                    </a:cubicBezTo>
                    <a:cubicBezTo>
                      <a:pt x="1938" y="11430"/>
                      <a:pt x="2060" y="11430"/>
                      <a:pt x="2182" y="11436"/>
                    </a:cubicBezTo>
                    <a:cubicBezTo>
                      <a:pt x="2307" y="11506"/>
                      <a:pt x="2434" y="11576"/>
                      <a:pt x="2530" y="11871"/>
                    </a:cubicBezTo>
                    <a:cubicBezTo>
                      <a:pt x="2639" y="12207"/>
                      <a:pt x="2683" y="12745"/>
                      <a:pt x="2683" y="13279"/>
                    </a:cubicBezTo>
                    <a:cubicBezTo>
                      <a:pt x="2683" y="13282"/>
                      <a:pt x="2683" y="13286"/>
                      <a:pt x="2683" y="13290"/>
                    </a:cubicBezTo>
                    <a:cubicBezTo>
                      <a:pt x="2679" y="14598"/>
                      <a:pt x="2670" y="15978"/>
                      <a:pt x="2901" y="16923"/>
                    </a:cubicBezTo>
                    <a:cubicBezTo>
                      <a:pt x="3043" y="17505"/>
                      <a:pt x="3253" y="17744"/>
                      <a:pt x="3474" y="17665"/>
                    </a:cubicBezTo>
                    <a:lnTo>
                      <a:pt x="6524" y="17665"/>
                    </a:lnTo>
                    <a:lnTo>
                      <a:pt x="9047" y="17881"/>
                    </a:lnTo>
                    <a:cubicBezTo>
                      <a:pt x="9173" y="17881"/>
                      <a:pt x="9287" y="18007"/>
                      <a:pt x="9369" y="18317"/>
                    </a:cubicBezTo>
                    <a:cubicBezTo>
                      <a:pt x="9451" y="18626"/>
                      <a:pt x="9529" y="19054"/>
                      <a:pt x="9529" y="19525"/>
                    </a:cubicBezTo>
                    <a:lnTo>
                      <a:pt x="9529" y="19762"/>
                    </a:lnTo>
                    <a:cubicBezTo>
                      <a:pt x="9529" y="20234"/>
                      <a:pt x="9451" y="20659"/>
                      <a:pt x="9369" y="20968"/>
                    </a:cubicBezTo>
                    <a:close/>
                  </a:path>
                </a:pathLst>
              </a:custGeom>
              <a:solidFill>
                <a:srgbClr val="264773">
                  <a:alpha val="5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ísḷiďé"/>
              <p:cNvSpPr/>
              <p:nvPr/>
            </p:nvSpPr>
            <p:spPr>
              <a:xfrm>
                <a:off x="2412042" y="1198491"/>
                <a:ext cx="4109782" cy="11723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46" extrusionOk="0">
                    <a:moveTo>
                      <a:pt x="6681" y="878"/>
                    </a:moveTo>
                    <a:cubicBezTo>
                      <a:pt x="6671" y="887"/>
                      <a:pt x="6661" y="896"/>
                      <a:pt x="6651" y="905"/>
                    </a:cubicBezTo>
                    <a:cubicBezTo>
                      <a:pt x="6641" y="914"/>
                      <a:pt x="6631" y="924"/>
                      <a:pt x="6622" y="933"/>
                    </a:cubicBezTo>
                    <a:cubicBezTo>
                      <a:pt x="6631" y="924"/>
                      <a:pt x="6641" y="914"/>
                      <a:pt x="6651" y="905"/>
                    </a:cubicBezTo>
                    <a:cubicBezTo>
                      <a:pt x="6661" y="896"/>
                      <a:pt x="6671" y="887"/>
                      <a:pt x="6681" y="878"/>
                    </a:cubicBezTo>
                    <a:close/>
                    <a:moveTo>
                      <a:pt x="6935" y="676"/>
                    </a:moveTo>
                    <a:cubicBezTo>
                      <a:pt x="6928" y="681"/>
                      <a:pt x="6922" y="686"/>
                      <a:pt x="6915" y="692"/>
                    </a:cubicBezTo>
                    <a:cubicBezTo>
                      <a:pt x="6908" y="697"/>
                      <a:pt x="6901" y="702"/>
                      <a:pt x="6895" y="708"/>
                    </a:cubicBezTo>
                    <a:cubicBezTo>
                      <a:pt x="6901" y="702"/>
                      <a:pt x="6908" y="697"/>
                      <a:pt x="6915" y="692"/>
                    </a:cubicBezTo>
                    <a:cubicBezTo>
                      <a:pt x="6922" y="686"/>
                      <a:pt x="6928" y="681"/>
                      <a:pt x="6935" y="676"/>
                    </a:cubicBezTo>
                    <a:close/>
                    <a:moveTo>
                      <a:pt x="538" y="37"/>
                    </a:moveTo>
                    <a:cubicBezTo>
                      <a:pt x="384" y="-34"/>
                      <a:pt x="244" y="178"/>
                      <a:pt x="143" y="516"/>
                    </a:cubicBezTo>
                    <a:cubicBezTo>
                      <a:pt x="41" y="854"/>
                      <a:pt x="0" y="1319"/>
                      <a:pt x="0" y="1836"/>
                    </a:cubicBezTo>
                    <a:lnTo>
                      <a:pt x="0" y="8926"/>
                    </a:lnTo>
                    <a:cubicBezTo>
                      <a:pt x="0" y="9442"/>
                      <a:pt x="41" y="9909"/>
                      <a:pt x="143" y="10246"/>
                    </a:cubicBezTo>
                    <a:cubicBezTo>
                      <a:pt x="245" y="10583"/>
                      <a:pt x="387" y="10716"/>
                      <a:pt x="538" y="10795"/>
                    </a:cubicBezTo>
                    <a:cubicBezTo>
                      <a:pt x="1004" y="11037"/>
                      <a:pt x="1475" y="10992"/>
                      <a:pt x="1946" y="10973"/>
                    </a:cubicBezTo>
                    <a:cubicBezTo>
                      <a:pt x="2076" y="10967"/>
                      <a:pt x="2207" y="10967"/>
                      <a:pt x="2338" y="10973"/>
                    </a:cubicBezTo>
                    <a:cubicBezTo>
                      <a:pt x="2410" y="11009"/>
                      <a:pt x="2483" y="11046"/>
                      <a:pt x="2551" y="11116"/>
                    </a:cubicBezTo>
                    <a:cubicBezTo>
                      <a:pt x="2609" y="11176"/>
                      <a:pt x="2663" y="11259"/>
                      <a:pt x="2710" y="11389"/>
                    </a:cubicBezTo>
                    <a:cubicBezTo>
                      <a:pt x="2828" y="11711"/>
                      <a:pt x="2874" y="12225"/>
                      <a:pt x="2874" y="12737"/>
                    </a:cubicBezTo>
                    <a:cubicBezTo>
                      <a:pt x="2874" y="12740"/>
                      <a:pt x="2874" y="12744"/>
                      <a:pt x="2874" y="12748"/>
                    </a:cubicBezTo>
                    <a:cubicBezTo>
                      <a:pt x="2870" y="14000"/>
                      <a:pt x="2861" y="15321"/>
                      <a:pt x="3108" y="16226"/>
                    </a:cubicBezTo>
                    <a:cubicBezTo>
                      <a:pt x="3260" y="16783"/>
                      <a:pt x="3485" y="17012"/>
                      <a:pt x="3722" y="16936"/>
                    </a:cubicBezTo>
                    <a:lnTo>
                      <a:pt x="6990" y="16936"/>
                    </a:lnTo>
                    <a:lnTo>
                      <a:pt x="9693" y="17143"/>
                    </a:lnTo>
                    <a:cubicBezTo>
                      <a:pt x="9828" y="17143"/>
                      <a:pt x="9950" y="17264"/>
                      <a:pt x="10038" y="17560"/>
                    </a:cubicBezTo>
                    <a:cubicBezTo>
                      <a:pt x="10126" y="17857"/>
                      <a:pt x="10210" y="18266"/>
                      <a:pt x="10210" y="18717"/>
                    </a:cubicBezTo>
                    <a:lnTo>
                      <a:pt x="10210" y="18944"/>
                    </a:lnTo>
                    <a:cubicBezTo>
                      <a:pt x="10210" y="19395"/>
                      <a:pt x="10126" y="19803"/>
                      <a:pt x="10038" y="20098"/>
                    </a:cubicBezTo>
                    <a:cubicBezTo>
                      <a:pt x="9950" y="20393"/>
                      <a:pt x="9828" y="20646"/>
                      <a:pt x="9693" y="20646"/>
                    </a:cubicBezTo>
                    <a:lnTo>
                      <a:pt x="21600" y="20646"/>
                    </a:lnTo>
                    <a:cubicBezTo>
                      <a:pt x="21588" y="20641"/>
                      <a:pt x="21321" y="17350"/>
                      <a:pt x="21286" y="17022"/>
                    </a:cubicBezTo>
                    <a:cubicBezTo>
                      <a:pt x="21085" y="15149"/>
                      <a:pt x="20816" y="13334"/>
                      <a:pt x="20489" y="11675"/>
                    </a:cubicBezTo>
                    <a:cubicBezTo>
                      <a:pt x="20165" y="10031"/>
                      <a:pt x="19764" y="8576"/>
                      <a:pt x="19316" y="7300"/>
                    </a:cubicBezTo>
                    <a:cubicBezTo>
                      <a:pt x="16421" y="-954"/>
                      <a:pt x="12346" y="37"/>
                      <a:pt x="8549" y="37"/>
                    </a:cubicBezTo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iṧlídè"/>
              <p:cNvSpPr/>
              <p:nvPr/>
            </p:nvSpPr>
            <p:spPr>
              <a:xfrm>
                <a:off x="2412042" y="3540242"/>
                <a:ext cx="4464711" cy="11709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60" h="21540" extrusionOk="0">
                    <a:moveTo>
                      <a:pt x="21348" y="1150"/>
                    </a:moveTo>
                    <a:cubicBezTo>
                      <a:pt x="21310" y="889"/>
                      <a:pt x="21246" y="494"/>
                      <a:pt x="21167" y="14"/>
                    </a:cubicBezTo>
                    <a:lnTo>
                      <a:pt x="2529" y="14"/>
                    </a:lnTo>
                    <a:lnTo>
                      <a:pt x="492" y="14"/>
                    </a:lnTo>
                    <a:cubicBezTo>
                      <a:pt x="351" y="-60"/>
                      <a:pt x="223" y="160"/>
                      <a:pt x="131" y="514"/>
                    </a:cubicBezTo>
                    <a:cubicBezTo>
                      <a:pt x="38" y="867"/>
                      <a:pt x="0" y="1353"/>
                      <a:pt x="0" y="1893"/>
                    </a:cubicBezTo>
                    <a:lnTo>
                      <a:pt x="0" y="9298"/>
                    </a:lnTo>
                    <a:cubicBezTo>
                      <a:pt x="0" y="9838"/>
                      <a:pt x="37" y="10325"/>
                      <a:pt x="131" y="10677"/>
                    </a:cubicBezTo>
                    <a:cubicBezTo>
                      <a:pt x="224" y="11029"/>
                      <a:pt x="354" y="11168"/>
                      <a:pt x="492" y="11251"/>
                    </a:cubicBezTo>
                    <a:cubicBezTo>
                      <a:pt x="918" y="11504"/>
                      <a:pt x="1349" y="11456"/>
                      <a:pt x="1779" y="11436"/>
                    </a:cubicBezTo>
                    <a:cubicBezTo>
                      <a:pt x="1899" y="11430"/>
                      <a:pt x="2019" y="11430"/>
                      <a:pt x="2138" y="11436"/>
                    </a:cubicBezTo>
                    <a:cubicBezTo>
                      <a:pt x="2260" y="11506"/>
                      <a:pt x="2385" y="11576"/>
                      <a:pt x="2479" y="11871"/>
                    </a:cubicBezTo>
                    <a:cubicBezTo>
                      <a:pt x="2586" y="12207"/>
                      <a:pt x="2629" y="12745"/>
                      <a:pt x="2629" y="13279"/>
                    </a:cubicBezTo>
                    <a:cubicBezTo>
                      <a:pt x="2629" y="13282"/>
                      <a:pt x="2629" y="13286"/>
                      <a:pt x="2629" y="13290"/>
                    </a:cubicBezTo>
                    <a:cubicBezTo>
                      <a:pt x="2625" y="14598"/>
                      <a:pt x="2616" y="15978"/>
                      <a:pt x="2842" y="16923"/>
                    </a:cubicBezTo>
                    <a:cubicBezTo>
                      <a:pt x="2981" y="17505"/>
                      <a:pt x="3187" y="17744"/>
                      <a:pt x="3404" y="17665"/>
                    </a:cubicBezTo>
                    <a:lnTo>
                      <a:pt x="3509" y="17665"/>
                    </a:lnTo>
                    <a:lnTo>
                      <a:pt x="6393" y="17665"/>
                    </a:lnTo>
                    <a:lnTo>
                      <a:pt x="8865" y="17881"/>
                    </a:lnTo>
                    <a:cubicBezTo>
                      <a:pt x="8988" y="17881"/>
                      <a:pt x="9100" y="18007"/>
                      <a:pt x="9180" y="18317"/>
                    </a:cubicBezTo>
                    <a:cubicBezTo>
                      <a:pt x="9261" y="18626"/>
                      <a:pt x="9337" y="19054"/>
                      <a:pt x="9337" y="19525"/>
                    </a:cubicBezTo>
                    <a:lnTo>
                      <a:pt x="9337" y="19762"/>
                    </a:lnTo>
                    <a:cubicBezTo>
                      <a:pt x="9337" y="20234"/>
                      <a:pt x="9261" y="20659"/>
                      <a:pt x="9180" y="20968"/>
                    </a:cubicBezTo>
                    <a:cubicBezTo>
                      <a:pt x="9100" y="21276"/>
                      <a:pt x="8988" y="21540"/>
                      <a:pt x="8865" y="21540"/>
                    </a:cubicBezTo>
                    <a:lnTo>
                      <a:pt x="19584" y="21540"/>
                    </a:lnTo>
                    <a:cubicBezTo>
                      <a:pt x="19588" y="21288"/>
                      <a:pt x="19589" y="21021"/>
                      <a:pt x="19586" y="20732"/>
                    </a:cubicBezTo>
                    <a:cubicBezTo>
                      <a:pt x="19547" y="17259"/>
                      <a:pt x="19605" y="16667"/>
                      <a:pt x="19896" y="15929"/>
                    </a:cubicBezTo>
                    <a:cubicBezTo>
                      <a:pt x="20186" y="15190"/>
                      <a:pt x="20303" y="13786"/>
                      <a:pt x="20070" y="13047"/>
                    </a:cubicBezTo>
                    <a:cubicBezTo>
                      <a:pt x="19838" y="12308"/>
                      <a:pt x="19838" y="12308"/>
                      <a:pt x="19838" y="12308"/>
                    </a:cubicBezTo>
                    <a:cubicBezTo>
                      <a:pt x="19838" y="12308"/>
                      <a:pt x="20012" y="11865"/>
                      <a:pt x="20283" y="11200"/>
                    </a:cubicBezTo>
                    <a:cubicBezTo>
                      <a:pt x="20554" y="10534"/>
                      <a:pt x="20496" y="9574"/>
                      <a:pt x="20419" y="8835"/>
                    </a:cubicBezTo>
                    <a:cubicBezTo>
                      <a:pt x="20341" y="8096"/>
                      <a:pt x="20186" y="6397"/>
                      <a:pt x="20361" y="6101"/>
                    </a:cubicBezTo>
                    <a:cubicBezTo>
                      <a:pt x="20535" y="5805"/>
                      <a:pt x="20845" y="5066"/>
                      <a:pt x="21116" y="4475"/>
                    </a:cubicBezTo>
                    <a:cubicBezTo>
                      <a:pt x="21387" y="3884"/>
                      <a:pt x="21600" y="2850"/>
                      <a:pt x="21348" y="1150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  <a:alpha val="53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îṩ1ïḑe"/>
              <p:cNvSpPr/>
              <p:nvPr/>
            </p:nvSpPr>
            <p:spPr>
              <a:xfrm>
                <a:off x="2412043" y="4710450"/>
                <a:ext cx="4074322" cy="9490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26" extrusionOk="0">
                    <a:moveTo>
                      <a:pt x="3529" y="17"/>
                    </a:moveTo>
                    <a:lnTo>
                      <a:pt x="543" y="17"/>
                    </a:lnTo>
                    <a:cubicBezTo>
                      <a:pt x="388" y="-74"/>
                      <a:pt x="246" y="198"/>
                      <a:pt x="144" y="633"/>
                    </a:cubicBezTo>
                    <a:cubicBezTo>
                      <a:pt x="42" y="1069"/>
                      <a:pt x="0" y="1668"/>
                      <a:pt x="0" y="2334"/>
                    </a:cubicBezTo>
                    <a:lnTo>
                      <a:pt x="0" y="11465"/>
                    </a:lnTo>
                    <a:cubicBezTo>
                      <a:pt x="0" y="12130"/>
                      <a:pt x="41" y="12731"/>
                      <a:pt x="144" y="13165"/>
                    </a:cubicBezTo>
                    <a:cubicBezTo>
                      <a:pt x="247" y="13599"/>
                      <a:pt x="390" y="13771"/>
                      <a:pt x="543" y="13872"/>
                    </a:cubicBezTo>
                    <a:cubicBezTo>
                      <a:pt x="1013" y="14184"/>
                      <a:pt x="1488" y="14129"/>
                      <a:pt x="1963" y="14101"/>
                    </a:cubicBezTo>
                    <a:cubicBezTo>
                      <a:pt x="2046" y="14096"/>
                      <a:pt x="2130" y="14100"/>
                      <a:pt x="2214" y="14101"/>
                    </a:cubicBezTo>
                    <a:cubicBezTo>
                      <a:pt x="2262" y="14101"/>
                      <a:pt x="2310" y="14098"/>
                      <a:pt x="2358" y="14101"/>
                    </a:cubicBezTo>
                    <a:cubicBezTo>
                      <a:pt x="2493" y="14187"/>
                      <a:pt x="2630" y="14274"/>
                      <a:pt x="2734" y="14637"/>
                    </a:cubicBezTo>
                    <a:cubicBezTo>
                      <a:pt x="2853" y="15051"/>
                      <a:pt x="2899" y="15715"/>
                      <a:pt x="2899" y="16373"/>
                    </a:cubicBezTo>
                    <a:cubicBezTo>
                      <a:pt x="2899" y="16378"/>
                      <a:pt x="2899" y="16383"/>
                      <a:pt x="2899" y="16387"/>
                    </a:cubicBezTo>
                    <a:cubicBezTo>
                      <a:pt x="2901" y="17923"/>
                      <a:pt x="2898" y="19550"/>
                      <a:pt x="3135" y="20664"/>
                    </a:cubicBezTo>
                    <a:cubicBezTo>
                      <a:pt x="3232" y="21121"/>
                      <a:pt x="3359" y="21406"/>
                      <a:pt x="3500" y="21526"/>
                    </a:cubicBezTo>
                    <a:lnTo>
                      <a:pt x="15185" y="21526"/>
                    </a:lnTo>
                    <a:cubicBezTo>
                      <a:pt x="15168" y="20238"/>
                      <a:pt x="15170" y="18776"/>
                      <a:pt x="15208" y="17242"/>
                    </a:cubicBezTo>
                    <a:cubicBezTo>
                      <a:pt x="15248" y="15634"/>
                      <a:pt x="15329" y="13951"/>
                      <a:pt x="15472" y="12305"/>
                    </a:cubicBezTo>
                    <a:cubicBezTo>
                      <a:pt x="15472" y="12305"/>
                      <a:pt x="16391" y="3467"/>
                      <a:pt x="17095" y="3649"/>
                    </a:cubicBezTo>
                    <a:cubicBezTo>
                      <a:pt x="17800" y="3832"/>
                      <a:pt x="19936" y="4834"/>
                      <a:pt x="20513" y="4469"/>
                    </a:cubicBezTo>
                    <a:cubicBezTo>
                      <a:pt x="21041" y="4136"/>
                      <a:pt x="21550" y="3418"/>
                      <a:pt x="21600" y="17"/>
                    </a:cubicBezTo>
                    <a:lnTo>
                      <a:pt x="3529" y="17"/>
                    </a:lnTo>
                    <a:close/>
                  </a:path>
                </a:pathLst>
              </a:custGeom>
              <a:solidFill>
                <a:schemeClr val="accent4">
                  <a:lumMod val="100000"/>
                  <a:alpha val="58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ïŝļîďê"/>
              <p:cNvSpPr/>
              <p:nvPr/>
            </p:nvSpPr>
            <p:spPr>
              <a:xfrm>
                <a:off x="2533810" y="1415571"/>
                <a:ext cx="314719" cy="1770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15" y="6826"/>
                    </a:moveTo>
                    <a:cubicBezTo>
                      <a:pt x="15209" y="5025"/>
                      <a:pt x="14280" y="3450"/>
                      <a:pt x="14280" y="3450"/>
                    </a:cubicBezTo>
                    <a:lnTo>
                      <a:pt x="13407" y="5295"/>
                    </a:lnTo>
                    <a:cubicBezTo>
                      <a:pt x="12703" y="4239"/>
                      <a:pt x="11794" y="3600"/>
                      <a:pt x="10800" y="3600"/>
                    </a:cubicBezTo>
                    <a:cubicBezTo>
                      <a:pt x="8563" y="3600"/>
                      <a:pt x="6750" y="6824"/>
                      <a:pt x="6750" y="10801"/>
                    </a:cubicBezTo>
                    <a:cubicBezTo>
                      <a:pt x="6750" y="14777"/>
                      <a:pt x="8563" y="18001"/>
                      <a:pt x="10800" y="18001"/>
                    </a:cubicBezTo>
                    <a:cubicBezTo>
                      <a:pt x="13037" y="18001"/>
                      <a:pt x="14850" y="14777"/>
                      <a:pt x="14850" y="10801"/>
                    </a:cubicBezTo>
                    <a:lnTo>
                      <a:pt x="16200" y="10801"/>
                    </a:lnTo>
                    <a:cubicBezTo>
                      <a:pt x="16200" y="10801"/>
                      <a:pt x="16221" y="8626"/>
                      <a:pt x="15715" y="6826"/>
                    </a:cubicBezTo>
                    <a:close/>
                    <a:moveTo>
                      <a:pt x="21600" y="10801"/>
                    </a:moveTo>
                    <a:cubicBezTo>
                      <a:pt x="21600" y="11401"/>
                      <a:pt x="20925" y="12000"/>
                      <a:pt x="20925" y="12000"/>
                    </a:cubicBezTo>
                    <a:cubicBezTo>
                      <a:pt x="20925" y="12000"/>
                      <a:pt x="16181" y="21600"/>
                      <a:pt x="10771" y="21600"/>
                    </a:cubicBezTo>
                    <a:cubicBezTo>
                      <a:pt x="5381" y="21600"/>
                      <a:pt x="675" y="12000"/>
                      <a:pt x="675" y="12000"/>
                    </a:cubicBezTo>
                    <a:cubicBezTo>
                      <a:pt x="675" y="12000"/>
                      <a:pt x="0" y="11449"/>
                      <a:pt x="0" y="10875"/>
                    </a:cubicBezTo>
                    <a:cubicBezTo>
                      <a:pt x="0" y="10251"/>
                      <a:pt x="675" y="9601"/>
                      <a:pt x="675" y="9601"/>
                    </a:cubicBezTo>
                    <a:cubicBezTo>
                      <a:pt x="675" y="9601"/>
                      <a:pt x="5344" y="0"/>
                      <a:pt x="10771" y="0"/>
                    </a:cubicBezTo>
                    <a:cubicBezTo>
                      <a:pt x="16143" y="0"/>
                      <a:pt x="20925" y="9601"/>
                      <a:pt x="20925" y="9601"/>
                    </a:cubicBezTo>
                    <a:cubicBezTo>
                      <a:pt x="20925" y="9601"/>
                      <a:pt x="21600" y="10200"/>
                      <a:pt x="21600" y="10801"/>
                    </a:cubicBezTo>
                    <a:close/>
                    <a:moveTo>
                      <a:pt x="10800" y="10801"/>
                    </a:moveTo>
                    <a:lnTo>
                      <a:pt x="13500" y="10801"/>
                    </a:lnTo>
                    <a:cubicBezTo>
                      <a:pt x="13500" y="13451"/>
                      <a:pt x="12291" y="15601"/>
                      <a:pt x="10800" y="15601"/>
                    </a:cubicBezTo>
                    <a:cubicBezTo>
                      <a:pt x="9309" y="15601"/>
                      <a:pt x="8100" y="13451"/>
                      <a:pt x="8100" y="10801"/>
                    </a:cubicBezTo>
                    <a:cubicBezTo>
                      <a:pt x="8100" y="8149"/>
                      <a:pt x="9309" y="6000"/>
                      <a:pt x="10800" y="6000"/>
                    </a:cubicBezTo>
                    <a:cubicBezTo>
                      <a:pt x="11462" y="6000"/>
                      <a:pt x="12068" y="6426"/>
                      <a:pt x="12538" y="7130"/>
                    </a:cubicBezTo>
                    <a:cubicBezTo>
                      <a:pt x="12538" y="7130"/>
                      <a:pt x="10800" y="10801"/>
                      <a:pt x="10800" y="1080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iŝḻíďé"/>
              <p:cNvSpPr/>
              <p:nvPr/>
            </p:nvSpPr>
            <p:spPr>
              <a:xfrm>
                <a:off x="3078096" y="1399042"/>
                <a:ext cx="2139260" cy="2721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  </a:ext>
              </a:extLst>
            </p:spPr>
            <p:txBody>
              <a:bodyPr wrap="none" lIns="0" tIns="0" rIns="0" bIns="0" anchor="b">
                <a:normAutofit lnSpcReduction="10000"/>
              </a:bodyPr>
              <a:lstStyle/>
              <a:p>
                <a:r>
                  <a:rPr lang="zh-CN" altLang="en-US" sz="1800" b="1">
                    <a:solidFill>
                      <a:schemeClr val="bg1"/>
                    </a:solidFill>
                  </a:rPr>
                  <a:t>标题文本预设</a:t>
                </a:r>
              </a:p>
            </p:txBody>
          </p:sp>
          <p:sp>
            <p:nvSpPr>
              <p:cNvPr id="40" name="íṡ1iḍé"/>
              <p:cNvSpPr/>
              <p:nvPr/>
            </p:nvSpPr>
            <p:spPr>
              <a:xfrm>
                <a:off x="2580396" y="2529862"/>
                <a:ext cx="221545" cy="2932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192" y="19156"/>
                    </a:moveTo>
                    <a:lnTo>
                      <a:pt x="8275" y="19156"/>
                    </a:lnTo>
                    <a:cubicBezTo>
                      <a:pt x="8093" y="19156"/>
                      <a:pt x="7945" y="19268"/>
                      <a:pt x="7945" y="19405"/>
                    </a:cubicBezTo>
                    <a:lnTo>
                      <a:pt x="7945" y="19605"/>
                    </a:lnTo>
                    <a:lnTo>
                      <a:pt x="7945" y="20103"/>
                    </a:lnTo>
                    <a:lnTo>
                      <a:pt x="7945" y="20157"/>
                    </a:lnTo>
                    <a:lnTo>
                      <a:pt x="7945" y="20303"/>
                    </a:lnTo>
                    <a:cubicBezTo>
                      <a:pt x="7945" y="20440"/>
                      <a:pt x="8093" y="20552"/>
                      <a:pt x="8275" y="20552"/>
                    </a:cubicBezTo>
                    <a:lnTo>
                      <a:pt x="8719" y="20552"/>
                    </a:lnTo>
                    <a:cubicBezTo>
                      <a:pt x="9029" y="21165"/>
                      <a:pt x="9813" y="21600"/>
                      <a:pt x="10734" y="21600"/>
                    </a:cubicBezTo>
                    <a:cubicBezTo>
                      <a:pt x="11654" y="21600"/>
                      <a:pt x="12438" y="21165"/>
                      <a:pt x="12748" y="20552"/>
                    </a:cubicBezTo>
                    <a:lnTo>
                      <a:pt x="13192" y="20552"/>
                    </a:lnTo>
                    <a:cubicBezTo>
                      <a:pt x="13374" y="20552"/>
                      <a:pt x="13522" y="20440"/>
                      <a:pt x="13522" y="20303"/>
                    </a:cubicBezTo>
                    <a:lnTo>
                      <a:pt x="13522" y="20157"/>
                    </a:lnTo>
                    <a:lnTo>
                      <a:pt x="13522" y="20103"/>
                    </a:lnTo>
                    <a:lnTo>
                      <a:pt x="13522" y="19605"/>
                    </a:lnTo>
                    <a:lnTo>
                      <a:pt x="13522" y="19405"/>
                    </a:lnTo>
                    <a:cubicBezTo>
                      <a:pt x="13522" y="19268"/>
                      <a:pt x="13374" y="19156"/>
                      <a:pt x="13192" y="19156"/>
                    </a:cubicBezTo>
                    <a:close/>
                    <a:moveTo>
                      <a:pt x="17134" y="7620"/>
                    </a:moveTo>
                    <a:cubicBezTo>
                      <a:pt x="15269" y="4168"/>
                      <a:pt x="10800" y="4330"/>
                      <a:pt x="10800" y="4330"/>
                    </a:cubicBezTo>
                    <a:cubicBezTo>
                      <a:pt x="10800" y="4330"/>
                      <a:pt x="6331" y="4168"/>
                      <a:pt x="4466" y="7620"/>
                    </a:cubicBezTo>
                    <a:cubicBezTo>
                      <a:pt x="3206" y="9951"/>
                      <a:pt x="4729" y="11857"/>
                      <a:pt x="4729" y="11857"/>
                    </a:cubicBezTo>
                    <a:cubicBezTo>
                      <a:pt x="4729" y="11857"/>
                      <a:pt x="6461" y="14325"/>
                      <a:pt x="6775" y="15247"/>
                    </a:cubicBezTo>
                    <a:cubicBezTo>
                      <a:pt x="6898" y="15609"/>
                      <a:pt x="7085" y="16147"/>
                      <a:pt x="7220" y="16663"/>
                    </a:cubicBezTo>
                    <a:cubicBezTo>
                      <a:pt x="7429" y="17462"/>
                      <a:pt x="7572" y="18213"/>
                      <a:pt x="8606" y="18213"/>
                    </a:cubicBezTo>
                    <a:cubicBezTo>
                      <a:pt x="10243" y="18213"/>
                      <a:pt x="10800" y="18213"/>
                      <a:pt x="10800" y="18213"/>
                    </a:cubicBezTo>
                    <a:cubicBezTo>
                      <a:pt x="10800" y="18213"/>
                      <a:pt x="11356" y="18213"/>
                      <a:pt x="12994" y="18213"/>
                    </a:cubicBezTo>
                    <a:cubicBezTo>
                      <a:pt x="14028" y="18213"/>
                      <a:pt x="14171" y="17462"/>
                      <a:pt x="14379" y="16663"/>
                    </a:cubicBezTo>
                    <a:cubicBezTo>
                      <a:pt x="14515" y="16147"/>
                      <a:pt x="14702" y="15609"/>
                      <a:pt x="14825" y="15247"/>
                    </a:cubicBezTo>
                    <a:cubicBezTo>
                      <a:pt x="15138" y="14325"/>
                      <a:pt x="16871" y="11857"/>
                      <a:pt x="16871" y="11857"/>
                    </a:cubicBezTo>
                    <a:cubicBezTo>
                      <a:pt x="16871" y="11857"/>
                      <a:pt x="18394" y="9951"/>
                      <a:pt x="17134" y="7620"/>
                    </a:cubicBezTo>
                    <a:close/>
                    <a:moveTo>
                      <a:pt x="3447" y="2095"/>
                    </a:moveTo>
                    <a:lnTo>
                      <a:pt x="3063" y="2386"/>
                    </a:lnTo>
                    <a:cubicBezTo>
                      <a:pt x="2797" y="2586"/>
                      <a:pt x="2797" y="2909"/>
                      <a:pt x="3063" y="3110"/>
                    </a:cubicBezTo>
                    <a:lnTo>
                      <a:pt x="5474" y="4932"/>
                    </a:lnTo>
                    <a:cubicBezTo>
                      <a:pt x="5992" y="4583"/>
                      <a:pt x="6535" y="4313"/>
                      <a:pt x="7067" y="4107"/>
                    </a:cubicBezTo>
                    <a:lnTo>
                      <a:pt x="4404" y="2095"/>
                    </a:lnTo>
                    <a:cubicBezTo>
                      <a:pt x="4141" y="1896"/>
                      <a:pt x="3711" y="1896"/>
                      <a:pt x="3447" y="2095"/>
                    </a:cubicBezTo>
                    <a:close/>
                    <a:moveTo>
                      <a:pt x="0" y="7735"/>
                    </a:moveTo>
                    <a:lnTo>
                      <a:pt x="0" y="8146"/>
                    </a:lnTo>
                    <a:cubicBezTo>
                      <a:pt x="0" y="8429"/>
                      <a:pt x="304" y="8657"/>
                      <a:pt x="679" y="8657"/>
                    </a:cubicBezTo>
                    <a:lnTo>
                      <a:pt x="2843" y="8657"/>
                    </a:lnTo>
                    <a:cubicBezTo>
                      <a:pt x="2928" y="8217"/>
                      <a:pt x="3087" y="7754"/>
                      <a:pt x="3346" y="7275"/>
                    </a:cubicBezTo>
                    <a:cubicBezTo>
                      <a:pt x="3355" y="7259"/>
                      <a:pt x="3365" y="7241"/>
                      <a:pt x="3375" y="7224"/>
                    </a:cubicBezTo>
                    <a:lnTo>
                      <a:pt x="679" y="7224"/>
                    </a:lnTo>
                    <a:cubicBezTo>
                      <a:pt x="304" y="7224"/>
                      <a:pt x="0" y="7452"/>
                      <a:pt x="0" y="7735"/>
                    </a:cubicBezTo>
                    <a:close/>
                    <a:moveTo>
                      <a:pt x="18537" y="2386"/>
                    </a:moveTo>
                    <a:lnTo>
                      <a:pt x="18153" y="2095"/>
                    </a:lnTo>
                    <a:cubicBezTo>
                      <a:pt x="17890" y="1896"/>
                      <a:pt x="17459" y="1896"/>
                      <a:pt x="17196" y="2095"/>
                    </a:cubicBezTo>
                    <a:lnTo>
                      <a:pt x="14533" y="4107"/>
                    </a:lnTo>
                    <a:cubicBezTo>
                      <a:pt x="15064" y="4313"/>
                      <a:pt x="15608" y="4583"/>
                      <a:pt x="16125" y="4932"/>
                    </a:cubicBezTo>
                    <a:lnTo>
                      <a:pt x="18537" y="3110"/>
                    </a:lnTo>
                    <a:cubicBezTo>
                      <a:pt x="18802" y="2909"/>
                      <a:pt x="18802" y="2586"/>
                      <a:pt x="18537" y="2386"/>
                    </a:cubicBezTo>
                    <a:close/>
                    <a:moveTo>
                      <a:pt x="20921" y="7224"/>
                    </a:moveTo>
                    <a:lnTo>
                      <a:pt x="18225" y="7224"/>
                    </a:lnTo>
                    <a:cubicBezTo>
                      <a:pt x="18235" y="7241"/>
                      <a:pt x="18245" y="7259"/>
                      <a:pt x="18254" y="7275"/>
                    </a:cubicBezTo>
                    <a:cubicBezTo>
                      <a:pt x="18512" y="7754"/>
                      <a:pt x="18672" y="8217"/>
                      <a:pt x="18757" y="8657"/>
                    </a:cubicBezTo>
                    <a:lnTo>
                      <a:pt x="20921" y="8657"/>
                    </a:lnTo>
                    <a:cubicBezTo>
                      <a:pt x="21295" y="8657"/>
                      <a:pt x="21600" y="8429"/>
                      <a:pt x="21600" y="8146"/>
                    </a:cubicBezTo>
                    <a:lnTo>
                      <a:pt x="21600" y="7735"/>
                    </a:lnTo>
                    <a:cubicBezTo>
                      <a:pt x="21600" y="7452"/>
                      <a:pt x="21295" y="7224"/>
                      <a:pt x="20921" y="7224"/>
                    </a:cubicBezTo>
                    <a:close/>
                    <a:moveTo>
                      <a:pt x="11750" y="511"/>
                    </a:moveTo>
                    <a:lnTo>
                      <a:pt x="11750" y="3461"/>
                    </a:lnTo>
                    <a:cubicBezTo>
                      <a:pt x="11360" y="3424"/>
                      <a:pt x="11061" y="3417"/>
                      <a:pt x="10894" y="3417"/>
                    </a:cubicBezTo>
                    <a:lnTo>
                      <a:pt x="10706" y="3417"/>
                    </a:lnTo>
                    <a:cubicBezTo>
                      <a:pt x="10539" y="3417"/>
                      <a:pt x="10240" y="3424"/>
                      <a:pt x="9850" y="3461"/>
                    </a:cubicBezTo>
                    <a:lnTo>
                      <a:pt x="9850" y="511"/>
                    </a:lnTo>
                    <a:cubicBezTo>
                      <a:pt x="9850" y="230"/>
                      <a:pt x="10155" y="0"/>
                      <a:pt x="10529" y="0"/>
                    </a:cubicBezTo>
                    <a:lnTo>
                      <a:pt x="11071" y="0"/>
                    </a:lnTo>
                    <a:cubicBezTo>
                      <a:pt x="11445" y="0"/>
                      <a:pt x="11750" y="230"/>
                      <a:pt x="11750" y="51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îsḻîḓe"/>
              <p:cNvSpPr/>
              <p:nvPr/>
            </p:nvSpPr>
            <p:spPr>
              <a:xfrm>
                <a:off x="3078095" y="2562641"/>
                <a:ext cx="3303887" cy="2721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  </a:ext>
              </a:extLst>
            </p:spPr>
            <p:txBody>
              <a:bodyPr wrap="none" lIns="0" tIns="0" rIns="0" bIns="0" anchor="b">
                <a:normAutofit lnSpcReduction="10000"/>
              </a:bodyPr>
              <a:lstStyle/>
              <a:p>
                <a:r>
                  <a:rPr lang="zh-CN" altLang="en-US" sz="1800" b="1">
                    <a:solidFill>
                      <a:schemeClr val="bg1"/>
                    </a:solidFill>
                  </a:rPr>
                  <a:t>标题文本预设</a:t>
                </a:r>
              </a:p>
            </p:txBody>
          </p:sp>
          <p:sp>
            <p:nvSpPr>
              <p:cNvPr id="42" name="ïṩḷiḋe"/>
              <p:cNvSpPr/>
              <p:nvPr/>
            </p:nvSpPr>
            <p:spPr>
              <a:xfrm rot="780000">
                <a:off x="2559905" y="3746775"/>
                <a:ext cx="239404" cy="2228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84" h="21600" extrusionOk="0">
                    <a:moveTo>
                      <a:pt x="0" y="3459"/>
                    </a:moveTo>
                    <a:lnTo>
                      <a:pt x="1422" y="10208"/>
                    </a:lnTo>
                    <a:cubicBezTo>
                      <a:pt x="1422" y="10208"/>
                      <a:pt x="2469" y="10982"/>
                      <a:pt x="3219" y="10113"/>
                    </a:cubicBezTo>
                    <a:cubicBezTo>
                      <a:pt x="4049" y="9149"/>
                      <a:pt x="6494" y="8518"/>
                      <a:pt x="6992" y="11134"/>
                    </a:cubicBezTo>
                    <a:cubicBezTo>
                      <a:pt x="7491" y="13750"/>
                      <a:pt x="5522" y="14362"/>
                      <a:pt x="4296" y="14027"/>
                    </a:cubicBezTo>
                    <a:cubicBezTo>
                      <a:pt x="3187" y="13725"/>
                      <a:pt x="2357" y="14641"/>
                      <a:pt x="2357" y="14641"/>
                    </a:cubicBezTo>
                    <a:lnTo>
                      <a:pt x="3823" y="21600"/>
                    </a:lnTo>
                    <a:lnTo>
                      <a:pt x="9313" y="20212"/>
                    </a:lnTo>
                    <a:cubicBezTo>
                      <a:pt x="9313" y="20212"/>
                      <a:pt x="9635" y="19276"/>
                      <a:pt x="8958" y="18523"/>
                    </a:cubicBezTo>
                    <a:cubicBezTo>
                      <a:pt x="8134" y="17611"/>
                      <a:pt x="7558" y="15210"/>
                      <a:pt x="10150" y="14555"/>
                    </a:cubicBezTo>
                    <a:cubicBezTo>
                      <a:pt x="12743" y="13899"/>
                      <a:pt x="13216" y="16255"/>
                      <a:pt x="12736" y="17679"/>
                    </a:cubicBezTo>
                    <a:cubicBezTo>
                      <a:pt x="12378" y="18747"/>
                      <a:pt x="13070" y="19262"/>
                      <a:pt x="13070" y="19262"/>
                    </a:cubicBezTo>
                    <a:lnTo>
                      <a:pt x="17693" y="18092"/>
                    </a:lnTo>
                    <a:cubicBezTo>
                      <a:pt x="17693" y="18092"/>
                      <a:pt x="16501" y="13146"/>
                      <a:pt x="16426" y="11786"/>
                    </a:cubicBezTo>
                    <a:cubicBezTo>
                      <a:pt x="16346" y="10328"/>
                      <a:pt x="18026" y="10919"/>
                      <a:pt x="18332" y="11000"/>
                    </a:cubicBezTo>
                    <a:cubicBezTo>
                      <a:pt x="20097" y="11473"/>
                      <a:pt x="21600" y="10153"/>
                      <a:pt x="21079" y="7680"/>
                    </a:cubicBezTo>
                    <a:cubicBezTo>
                      <a:pt x="20558" y="5208"/>
                      <a:pt x="18027" y="5192"/>
                      <a:pt x="17063" y="6452"/>
                    </a:cubicBezTo>
                    <a:cubicBezTo>
                      <a:pt x="16347" y="7388"/>
                      <a:pt x="15661" y="7684"/>
                      <a:pt x="15383" y="7029"/>
                    </a:cubicBezTo>
                    <a:cubicBezTo>
                      <a:pt x="14735" y="5498"/>
                      <a:pt x="13677" y="0"/>
                      <a:pt x="13677" y="0"/>
                    </a:cubicBezTo>
                    <a:lnTo>
                      <a:pt x="9343" y="1096"/>
                    </a:lnTo>
                    <a:cubicBezTo>
                      <a:pt x="9343" y="1096"/>
                      <a:pt x="8732" y="2392"/>
                      <a:pt x="9572" y="3149"/>
                    </a:cubicBezTo>
                    <a:cubicBezTo>
                      <a:pt x="10838" y="4289"/>
                      <a:pt x="10727" y="6525"/>
                      <a:pt x="8669" y="7045"/>
                    </a:cubicBezTo>
                    <a:cubicBezTo>
                      <a:pt x="6612" y="7566"/>
                      <a:pt x="5599" y="5828"/>
                      <a:pt x="6228" y="4123"/>
                    </a:cubicBezTo>
                    <a:cubicBezTo>
                      <a:pt x="6581" y="3168"/>
                      <a:pt x="5664" y="2036"/>
                      <a:pt x="5664" y="2036"/>
                    </a:cubicBezTo>
                    <a:cubicBezTo>
                      <a:pt x="5664" y="2036"/>
                      <a:pt x="0" y="3459"/>
                      <a:pt x="0" y="34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íŝḻîḑé"/>
              <p:cNvSpPr/>
              <p:nvPr/>
            </p:nvSpPr>
            <p:spPr>
              <a:xfrm>
                <a:off x="3078095" y="3744099"/>
                <a:ext cx="3303887" cy="2721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  </a:ext>
              </a:extLst>
            </p:spPr>
            <p:txBody>
              <a:bodyPr wrap="none" lIns="0" tIns="0" rIns="0" bIns="0" anchor="b">
                <a:normAutofit lnSpcReduction="10000"/>
              </a:bodyPr>
              <a:lstStyle/>
              <a:p>
                <a:r>
                  <a:rPr lang="zh-CN" altLang="en-US" sz="1800" b="1">
                    <a:solidFill>
                      <a:schemeClr val="bg1"/>
                    </a:solidFill>
                  </a:rPr>
                  <a:t>标题文本预设</a:t>
                </a:r>
              </a:p>
            </p:txBody>
          </p:sp>
          <p:sp>
            <p:nvSpPr>
              <p:cNvPr id="44" name="îṧlïďè"/>
              <p:cNvSpPr/>
              <p:nvPr/>
            </p:nvSpPr>
            <p:spPr>
              <a:xfrm rot="960000">
                <a:off x="2572501" y="4910175"/>
                <a:ext cx="234768" cy="224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5" h="21600" extrusionOk="0">
                    <a:moveTo>
                      <a:pt x="8914" y="18801"/>
                    </a:moveTo>
                    <a:lnTo>
                      <a:pt x="4785" y="21600"/>
                    </a:lnTo>
                    <a:lnTo>
                      <a:pt x="4816" y="16426"/>
                    </a:lnTo>
                    <a:cubicBezTo>
                      <a:pt x="4816" y="16426"/>
                      <a:pt x="8914" y="18801"/>
                      <a:pt x="8914" y="18801"/>
                    </a:cubicBezTo>
                    <a:close/>
                    <a:moveTo>
                      <a:pt x="13648" y="9886"/>
                    </a:moveTo>
                    <a:cubicBezTo>
                      <a:pt x="14256" y="10473"/>
                      <a:pt x="14710" y="11017"/>
                      <a:pt x="14897" y="11332"/>
                    </a:cubicBezTo>
                    <a:cubicBezTo>
                      <a:pt x="15850" y="10515"/>
                      <a:pt x="17245" y="10354"/>
                      <a:pt x="18616" y="11148"/>
                    </a:cubicBezTo>
                    <a:cubicBezTo>
                      <a:pt x="20411" y="12189"/>
                      <a:pt x="21595" y="16528"/>
                      <a:pt x="21595" y="16528"/>
                    </a:cubicBezTo>
                    <a:cubicBezTo>
                      <a:pt x="21595" y="16528"/>
                      <a:pt x="21592" y="16527"/>
                      <a:pt x="21588" y="16526"/>
                    </a:cubicBezTo>
                    <a:cubicBezTo>
                      <a:pt x="21592" y="16529"/>
                      <a:pt x="21593" y="16531"/>
                      <a:pt x="21593" y="16531"/>
                    </a:cubicBezTo>
                    <a:cubicBezTo>
                      <a:pt x="21593" y="16531"/>
                      <a:pt x="17444" y="17785"/>
                      <a:pt x="15649" y="16745"/>
                    </a:cubicBezTo>
                    <a:cubicBezTo>
                      <a:pt x="14292" y="15958"/>
                      <a:pt x="13682" y="14654"/>
                      <a:pt x="13824" y="13387"/>
                    </a:cubicBezTo>
                    <a:cubicBezTo>
                      <a:pt x="13475" y="13392"/>
                      <a:pt x="12782" y="13278"/>
                      <a:pt x="11970" y="13046"/>
                    </a:cubicBezTo>
                    <a:lnTo>
                      <a:pt x="9286" y="18101"/>
                    </a:lnTo>
                    <a:lnTo>
                      <a:pt x="5188" y="15725"/>
                    </a:lnTo>
                    <a:lnTo>
                      <a:pt x="7746" y="10909"/>
                    </a:lnTo>
                    <a:cubicBezTo>
                      <a:pt x="5611" y="9358"/>
                      <a:pt x="2500" y="6818"/>
                      <a:pt x="1282" y="5700"/>
                    </a:cubicBezTo>
                    <a:cubicBezTo>
                      <a:pt x="139" y="4651"/>
                      <a:pt x="14" y="4208"/>
                      <a:pt x="8" y="4074"/>
                    </a:cubicBezTo>
                    <a:cubicBezTo>
                      <a:pt x="-5" y="4066"/>
                      <a:pt x="-1" y="4060"/>
                      <a:pt x="9" y="4052"/>
                    </a:cubicBezTo>
                    <a:cubicBezTo>
                      <a:pt x="10" y="4035"/>
                      <a:pt x="13" y="4026"/>
                      <a:pt x="13" y="4026"/>
                    </a:cubicBezTo>
                    <a:cubicBezTo>
                      <a:pt x="143" y="3970"/>
                      <a:pt x="568" y="3846"/>
                      <a:pt x="2025" y="4303"/>
                    </a:cubicBezTo>
                    <a:cubicBezTo>
                      <a:pt x="3577" y="4790"/>
                      <a:pt x="7287" y="6203"/>
                      <a:pt x="9677" y="7273"/>
                    </a:cubicBezTo>
                    <a:lnTo>
                      <a:pt x="11818" y="3240"/>
                    </a:lnTo>
                    <a:lnTo>
                      <a:pt x="15917" y="5613"/>
                    </a:lnTo>
                    <a:cubicBezTo>
                      <a:pt x="15917" y="5613"/>
                      <a:pt x="13648" y="9886"/>
                      <a:pt x="13648" y="9886"/>
                    </a:cubicBezTo>
                    <a:close/>
                    <a:moveTo>
                      <a:pt x="12197" y="2525"/>
                    </a:moveTo>
                    <a:lnTo>
                      <a:pt x="13538" y="0"/>
                    </a:lnTo>
                    <a:lnTo>
                      <a:pt x="17637" y="2372"/>
                    </a:lnTo>
                    <a:lnTo>
                      <a:pt x="16296" y="4898"/>
                    </a:lnTo>
                    <a:cubicBezTo>
                      <a:pt x="16296" y="4898"/>
                      <a:pt x="12197" y="2525"/>
                      <a:pt x="12197" y="25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îṧḻîďé"/>
              <p:cNvSpPr/>
              <p:nvPr/>
            </p:nvSpPr>
            <p:spPr>
              <a:xfrm>
                <a:off x="3078094" y="4907698"/>
                <a:ext cx="2139261" cy="2721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  </a:ext>
              </a:extLst>
            </p:spPr>
            <p:txBody>
              <a:bodyPr wrap="none" lIns="0" tIns="0" rIns="0" bIns="0" anchor="b">
                <a:normAutofit lnSpcReduction="10000"/>
              </a:bodyPr>
              <a:lstStyle/>
              <a:p>
                <a:r>
                  <a:rPr lang="zh-CN" altLang="en-US" sz="1800" b="1">
                    <a:solidFill>
                      <a:schemeClr val="bg1"/>
                    </a:solidFill>
                  </a:rPr>
                  <a:t>标题文本预设</a:t>
                </a:r>
              </a:p>
            </p:txBody>
          </p:sp>
        </p:grpSp>
        <p:grpSp>
          <p:nvGrpSpPr>
            <p:cNvPr id="5" name="í$liďè"/>
            <p:cNvGrpSpPr/>
            <p:nvPr/>
          </p:nvGrpSpPr>
          <p:grpSpPr>
            <a:xfrm>
              <a:off x="7032104" y="2039969"/>
              <a:ext cx="3971468" cy="3365468"/>
              <a:chOff x="6023992" y="1726102"/>
              <a:chExt cx="3971468" cy="3365468"/>
            </a:xfrm>
          </p:grpSpPr>
          <p:grpSp>
            <p:nvGrpSpPr>
              <p:cNvPr id="6" name="îsḻïḍê"/>
              <p:cNvGrpSpPr/>
              <p:nvPr/>
            </p:nvGrpSpPr>
            <p:grpSpPr>
              <a:xfrm>
                <a:off x="6023992" y="1726102"/>
                <a:ext cx="3960440" cy="700515"/>
                <a:chOff x="5403632" y="1998273"/>
                <a:chExt cx="3960440" cy="700515"/>
              </a:xfrm>
            </p:grpSpPr>
            <p:grpSp>
              <p:nvGrpSpPr>
                <p:cNvPr id="28" name="iŝļíďê"/>
                <p:cNvGrpSpPr/>
                <p:nvPr/>
              </p:nvGrpSpPr>
              <p:grpSpPr>
                <a:xfrm>
                  <a:off x="5403632" y="2028913"/>
                  <a:ext cx="399214" cy="399214"/>
                  <a:chOff x="0" y="0"/>
                  <a:chExt cx="767929" cy="767929"/>
                </a:xfrm>
              </p:grpSpPr>
              <p:sp>
                <p:nvSpPr>
                  <p:cNvPr id="32" name="íṥḻîḋè"/>
                  <p:cNvSpPr/>
                  <p:nvPr/>
                </p:nvSpPr>
                <p:spPr>
                  <a:xfrm>
                    <a:off x="0" y="0"/>
                    <a:ext cx="767929" cy="76792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anchor="ctr"/>
                  <a:lstStyle/>
                  <a:p>
                    <a:pPr algn="ctr"/>
                    <a:endParaRPr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3" name="iśḻîďè"/>
                  <p:cNvSpPr/>
                  <p:nvPr/>
                </p:nvSpPr>
                <p:spPr>
                  <a:xfrm>
                    <a:off x="234638" y="227334"/>
                    <a:ext cx="298653" cy="31326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004" h="21302" extrusionOk="0">
                        <a:moveTo>
                          <a:pt x="7816" y="21302"/>
                        </a:moveTo>
                        <a:cubicBezTo>
                          <a:pt x="7132" y="21302"/>
                          <a:pt x="6483" y="20993"/>
                          <a:pt x="6068" y="20461"/>
                        </a:cubicBezTo>
                        <a:lnTo>
                          <a:pt x="445" y="13277"/>
                        </a:lnTo>
                        <a:cubicBezTo>
                          <a:pt x="-287" y="12344"/>
                          <a:pt x="-97" y="11016"/>
                          <a:pt x="870" y="10308"/>
                        </a:cubicBezTo>
                        <a:cubicBezTo>
                          <a:pt x="1838" y="9597"/>
                          <a:pt x="3211" y="9785"/>
                          <a:pt x="3943" y="10719"/>
                        </a:cubicBezTo>
                        <a:lnTo>
                          <a:pt x="7643" y="15442"/>
                        </a:lnTo>
                        <a:lnTo>
                          <a:pt x="16946" y="999"/>
                        </a:lnTo>
                        <a:cubicBezTo>
                          <a:pt x="17586" y="6"/>
                          <a:pt x="18940" y="-298"/>
                          <a:pt x="19969" y="321"/>
                        </a:cubicBezTo>
                        <a:cubicBezTo>
                          <a:pt x="20997" y="939"/>
                          <a:pt x="21313" y="2248"/>
                          <a:pt x="20671" y="3243"/>
                        </a:cubicBezTo>
                        <a:lnTo>
                          <a:pt x="9680" y="20301"/>
                        </a:lnTo>
                        <a:cubicBezTo>
                          <a:pt x="9299" y="20896"/>
                          <a:pt x="8639" y="21267"/>
                          <a:pt x="7917" y="21299"/>
                        </a:cubicBezTo>
                        <a:cubicBezTo>
                          <a:pt x="7882" y="21302"/>
                          <a:pt x="7851" y="21302"/>
                          <a:pt x="7816" y="2130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anchor="ctr"/>
                  <a:lstStyle/>
                  <a:p>
                    <a:pPr algn="ctr"/>
                    <a:endParaRPr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9" name="ïśļîďé"/>
                <p:cNvGrpSpPr/>
                <p:nvPr/>
              </p:nvGrpSpPr>
              <p:grpSpPr>
                <a:xfrm>
                  <a:off x="5802845" y="1998273"/>
                  <a:ext cx="3561227" cy="700515"/>
                  <a:chOff x="6729846" y="3935367"/>
                  <a:chExt cx="3561227" cy="700515"/>
                </a:xfrm>
              </p:grpSpPr>
              <p:sp>
                <p:nvSpPr>
                  <p:cNvPr id="30" name="isľïḓe"/>
                  <p:cNvSpPr/>
                  <p:nvPr/>
                </p:nvSpPr>
                <p:spPr>
                  <a:xfrm>
                    <a:off x="6729846" y="3935367"/>
                    <a:ext cx="1368030" cy="215444"/>
                  </a:xfrm>
                  <a:prstGeom prst="rect">
                    <a:avLst/>
                  </a:prstGeom>
                </p:spPr>
                <p:txBody>
                  <a:bodyPr wrap="none" lIns="144000" tIns="0" rIns="144000" bIns="0" anchor="ctr">
                    <a:normAutofit/>
                  </a:bodyPr>
                  <a:lstStyle/>
                  <a:p>
                    <a:r>
                      <a:rPr lang="zh-CN" altLang="en-US" sz="1400" b="1">
                        <a:solidFill>
                          <a:schemeClr val="bg1"/>
                        </a:solidFill>
                      </a:rPr>
                      <a:t>标题文本预设</a:t>
                    </a:r>
                  </a:p>
                </p:txBody>
              </p:sp>
              <p:sp>
                <p:nvSpPr>
                  <p:cNvPr id="31" name="ïšḻíḍé"/>
                  <p:cNvSpPr/>
                  <p:nvPr/>
                </p:nvSpPr>
                <p:spPr>
                  <a:xfrm>
                    <a:off x="6729846" y="4150812"/>
                    <a:ext cx="3561227" cy="485070"/>
                  </a:xfrm>
                  <a:prstGeom prst="rect">
                    <a:avLst/>
                  </a:prstGeom>
                </p:spPr>
                <p:txBody>
                  <a:bodyPr wrap="square" lIns="144000" tIns="0" rIns="144000" bIns="0" anchor="t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050">
                        <a:solidFill>
                          <a:schemeClr val="bg1"/>
                        </a:solidFill>
                      </a:rPr>
                      <a:t>此部分内容作为文字排版占位显示（建议使用主题字体）</a:t>
                    </a:r>
                  </a:p>
                </p:txBody>
              </p:sp>
            </p:grpSp>
          </p:grpSp>
          <p:grpSp>
            <p:nvGrpSpPr>
              <p:cNvPr id="7" name="iṣ1íḓe"/>
              <p:cNvGrpSpPr/>
              <p:nvPr/>
            </p:nvGrpSpPr>
            <p:grpSpPr>
              <a:xfrm>
                <a:off x="6023992" y="2614420"/>
                <a:ext cx="3971468" cy="700515"/>
                <a:chOff x="5403632" y="2988092"/>
                <a:chExt cx="3971468" cy="700515"/>
              </a:xfrm>
            </p:grpSpPr>
            <p:grpSp>
              <p:nvGrpSpPr>
                <p:cNvPr id="22" name="îṩľîḋé"/>
                <p:cNvGrpSpPr/>
                <p:nvPr/>
              </p:nvGrpSpPr>
              <p:grpSpPr>
                <a:xfrm>
                  <a:off x="5403632" y="3066578"/>
                  <a:ext cx="399214" cy="399214"/>
                  <a:chOff x="0" y="0"/>
                  <a:chExt cx="767929" cy="767929"/>
                </a:xfrm>
              </p:grpSpPr>
              <p:sp>
                <p:nvSpPr>
                  <p:cNvPr id="26" name="íšlîďê"/>
                  <p:cNvSpPr/>
                  <p:nvPr/>
                </p:nvSpPr>
                <p:spPr>
                  <a:xfrm>
                    <a:off x="0" y="0"/>
                    <a:ext cx="767929" cy="76792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207DA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anchor="ctr"/>
                  <a:lstStyle/>
                  <a:p>
                    <a:pPr algn="ctr"/>
                    <a:endParaRPr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iśļiḓê"/>
                  <p:cNvSpPr/>
                  <p:nvPr/>
                </p:nvSpPr>
                <p:spPr>
                  <a:xfrm>
                    <a:off x="234638" y="227334"/>
                    <a:ext cx="298653" cy="31326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004" h="21302" extrusionOk="0">
                        <a:moveTo>
                          <a:pt x="7816" y="21302"/>
                        </a:moveTo>
                        <a:cubicBezTo>
                          <a:pt x="7132" y="21302"/>
                          <a:pt x="6483" y="20993"/>
                          <a:pt x="6068" y="20461"/>
                        </a:cubicBezTo>
                        <a:lnTo>
                          <a:pt x="445" y="13277"/>
                        </a:lnTo>
                        <a:cubicBezTo>
                          <a:pt x="-287" y="12344"/>
                          <a:pt x="-97" y="11016"/>
                          <a:pt x="870" y="10308"/>
                        </a:cubicBezTo>
                        <a:cubicBezTo>
                          <a:pt x="1838" y="9597"/>
                          <a:pt x="3211" y="9785"/>
                          <a:pt x="3943" y="10719"/>
                        </a:cubicBezTo>
                        <a:lnTo>
                          <a:pt x="7643" y="15442"/>
                        </a:lnTo>
                        <a:lnTo>
                          <a:pt x="16946" y="999"/>
                        </a:lnTo>
                        <a:cubicBezTo>
                          <a:pt x="17586" y="6"/>
                          <a:pt x="18940" y="-298"/>
                          <a:pt x="19969" y="321"/>
                        </a:cubicBezTo>
                        <a:cubicBezTo>
                          <a:pt x="20997" y="939"/>
                          <a:pt x="21313" y="2248"/>
                          <a:pt x="20671" y="3243"/>
                        </a:cubicBezTo>
                        <a:lnTo>
                          <a:pt x="9680" y="20301"/>
                        </a:lnTo>
                        <a:cubicBezTo>
                          <a:pt x="9299" y="20896"/>
                          <a:pt x="8639" y="21267"/>
                          <a:pt x="7917" y="21299"/>
                        </a:cubicBezTo>
                        <a:cubicBezTo>
                          <a:pt x="7882" y="21302"/>
                          <a:pt x="7851" y="21302"/>
                          <a:pt x="7816" y="2130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anchor="ctr"/>
                  <a:lstStyle/>
                  <a:p>
                    <a:pPr algn="ctr"/>
                    <a:endParaRPr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3" name="îšḷiďè"/>
                <p:cNvGrpSpPr/>
                <p:nvPr/>
              </p:nvGrpSpPr>
              <p:grpSpPr>
                <a:xfrm>
                  <a:off x="5813873" y="2988092"/>
                  <a:ext cx="3561227" cy="700515"/>
                  <a:chOff x="6729846" y="3935367"/>
                  <a:chExt cx="3561227" cy="700515"/>
                </a:xfrm>
              </p:grpSpPr>
              <p:sp>
                <p:nvSpPr>
                  <p:cNvPr id="24" name="işľíḍe"/>
                  <p:cNvSpPr/>
                  <p:nvPr/>
                </p:nvSpPr>
                <p:spPr>
                  <a:xfrm>
                    <a:off x="6729846" y="3935367"/>
                    <a:ext cx="1368030" cy="215444"/>
                  </a:xfrm>
                  <a:prstGeom prst="rect">
                    <a:avLst/>
                  </a:prstGeom>
                </p:spPr>
                <p:txBody>
                  <a:bodyPr wrap="none" lIns="144000" tIns="0" rIns="144000" bIns="0" anchor="ctr">
                    <a:normAutofit/>
                  </a:bodyPr>
                  <a:lstStyle/>
                  <a:p>
                    <a:r>
                      <a:rPr lang="zh-CN" altLang="en-US" sz="1400" b="1">
                        <a:solidFill>
                          <a:schemeClr val="bg1"/>
                        </a:solidFill>
                      </a:rPr>
                      <a:t>标题文本预设</a:t>
                    </a:r>
                  </a:p>
                </p:txBody>
              </p:sp>
              <p:sp>
                <p:nvSpPr>
                  <p:cNvPr id="25" name="îSḻïḑé"/>
                  <p:cNvSpPr/>
                  <p:nvPr/>
                </p:nvSpPr>
                <p:spPr>
                  <a:xfrm>
                    <a:off x="6729846" y="4150812"/>
                    <a:ext cx="3561227" cy="485070"/>
                  </a:xfrm>
                  <a:prstGeom prst="rect">
                    <a:avLst/>
                  </a:prstGeom>
                </p:spPr>
                <p:txBody>
                  <a:bodyPr wrap="square" lIns="144000" tIns="0" rIns="144000" bIns="0" anchor="t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050">
                        <a:solidFill>
                          <a:schemeClr val="bg1"/>
                        </a:solidFill>
                      </a:rPr>
                      <a:t>此部分内容作为文字排版占位显示（建议使用主题字体）</a:t>
                    </a:r>
                  </a:p>
                </p:txBody>
              </p:sp>
            </p:grpSp>
          </p:grpSp>
          <p:grpSp>
            <p:nvGrpSpPr>
              <p:cNvPr id="8" name="ïšļïďé"/>
              <p:cNvGrpSpPr/>
              <p:nvPr/>
            </p:nvGrpSpPr>
            <p:grpSpPr>
              <a:xfrm>
                <a:off x="6023992" y="3502738"/>
                <a:ext cx="3960440" cy="700515"/>
                <a:chOff x="5403632" y="4279235"/>
                <a:chExt cx="3960440" cy="700515"/>
              </a:xfrm>
            </p:grpSpPr>
            <p:grpSp>
              <p:nvGrpSpPr>
                <p:cNvPr id="16" name="îṩḷïḍé"/>
                <p:cNvGrpSpPr/>
                <p:nvPr/>
              </p:nvGrpSpPr>
              <p:grpSpPr>
                <a:xfrm>
                  <a:off x="5403632" y="4279235"/>
                  <a:ext cx="399214" cy="399214"/>
                  <a:chOff x="0" y="0"/>
                  <a:chExt cx="767929" cy="767929"/>
                </a:xfrm>
              </p:grpSpPr>
              <p:sp>
                <p:nvSpPr>
                  <p:cNvPr id="20" name="ïšḻîḓe"/>
                  <p:cNvSpPr/>
                  <p:nvPr/>
                </p:nvSpPr>
                <p:spPr>
                  <a:xfrm>
                    <a:off x="0" y="0"/>
                    <a:ext cx="767929" cy="76792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2F6A8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anchor="ctr"/>
                  <a:lstStyle/>
                  <a:p>
                    <a:pPr algn="ctr"/>
                    <a:endParaRPr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1" name="îṧ1iḋè"/>
                  <p:cNvSpPr/>
                  <p:nvPr/>
                </p:nvSpPr>
                <p:spPr>
                  <a:xfrm>
                    <a:off x="234638" y="227334"/>
                    <a:ext cx="298653" cy="31326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004" h="21302" extrusionOk="0">
                        <a:moveTo>
                          <a:pt x="7816" y="21302"/>
                        </a:moveTo>
                        <a:cubicBezTo>
                          <a:pt x="7132" y="21302"/>
                          <a:pt x="6483" y="20993"/>
                          <a:pt x="6068" y="20461"/>
                        </a:cubicBezTo>
                        <a:lnTo>
                          <a:pt x="445" y="13277"/>
                        </a:lnTo>
                        <a:cubicBezTo>
                          <a:pt x="-287" y="12344"/>
                          <a:pt x="-97" y="11016"/>
                          <a:pt x="870" y="10308"/>
                        </a:cubicBezTo>
                        <a:cubicBezTo>
                          <a:pt x="1838" y="9597"/>
                          <a:pt x="3211" y="9785"/>
                          <a:pt x="3943" y="10719"/>
                        </a:cubicBezTo>
                        <a:lnTo>
                          <a:pt x="7643" y="15442"/>
                        </a:lnTo>
                        <a:lnTo>
                          <a:pt x="16946" y="999"/>
                        </a:lnTo>
                        <a:cubicBezTo>
                          <a:pt x="17586" y="6"/>
                          <a:pt x="18940" y="-298"/>
                          <a:pt x="19969" y="321"/>
                        </a:cubicBezTo>
                        <a:cubicBezTo>
                          <a:pt x="20997" y="939"/>
                          <a:pt x="21313" y="2248"/>
                          <a:pt x="20671" y="3243"/>
                        </a:cubicBezTo>
                        <a:lnTo>
                          <a:pt x="9680" y="20301"/>
                        </a:lnTo>
                        <a:cubicBezTo>
                          <a:pt x="9299" y="20896"/>
                          <a:pt x="8639" y="21267"/>
                          <a:pt x="7917" y="21299"/>
                        </a:cubicBezTo>
                        <a:cubicBezTo>
                          <a:pt x="7882" y="21302"/>
                          <a:pt x="7851" y="21302"/>
                          <a:pt x="7816" y="2130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anchor="ctr"/>
                  <a:lstStyle/>
                  <a:p>
                    <a:pPr algn="ctr"/>
                    <a:endParaRPr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7" name="ïŝlïde"/>
                <p:cNvGrpSpPr/>
                <p:nvPr/>
              </p:nvGrpSpPr>
              <p:grpSpPr>
                <a:xfrm>
                  <a:off x="5802845" y="4279235"/>
                  <a:ext cx="3561227" cy="700515"/>
                  <a:chOff x="6729846" y="3935367"/>
                  <a:chExt cx="3561227" cy="700515"/>
                </a:xfrm>
              </p:grpSpPr>
              <p:sp>
                <p:nvSpPr>
                  <p:cNvPr id="18" name="iṡľïḍé"/>
                  <p:cNvSpPr/>
                  <p:nvPr/>
                </p:nvSpPr>
                <p:spPr>
                  <a:xfrm>
                    <a:off x="6729846" y="3935367"/>
                    <a:ext cx="1368030" cy="215444"/>
                  </a:xfrm>
                  <a:prstGeom prst="rect">
                    <a:avLst/>
                  </a:prstGeom>
                </p:spPr>
                <p:txBody>
                  <a:bodyPr wrap="none" lIns="144000" tIns="0" rIns="144000" bIns="0" anchor="ctr">
                    <a:normAutofit/>
                  </a:bodyPr>
                  <a:lstStyle/>
                  <a:p>
                    <a:r>
                      <a:rPr lang="zh-CN" altLang="en-US" sz="1400" b="1">
                        <a:solidFill>
                          <a:schemeClr val="bg1"/>
                        </a:solidFill>
                      </a:rPr>
                      <a:t>标题文本预设</a:t>
                    </a:r>
                  </a:p>
                </p:txBody>
              </p:sp>
              <p:sp>
                <p:nvSpPr>
                  <p:cNvPr id="19" name="ïSľîḑê"/>
                  <p:cNvSpPr/>
                  <p:nvPr/>
                </p:nvSpPr>
                <p:spPr>
                  <a:xfrm>
                    <a:off x="6729846" y="4150812"/>
                    <a:ext cx="3561227" cy="485070"/>
                  </a:xfrm>
                  <a:prstGeom prst="rect">
                    <a:avLst/>
                  </a:prstGeom>
                </p:spPr>
                <p:txBody>
                  <a:bodyPr wrap="square" lIns="144000" tIns="0" rIns="144000" bIns="0" anchor="t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050">
                        <a:solidFill>
                          <a:schemeClr val="bg1"/>
                        </a:solidFill>
                      </a:rPr>
                      <a:t>此部分内容作为文字排版占位显示（建议使用主题字体）</a:t>
                    </a:r>
                  </a:p>
                </p:txBody>
              </p:sp>
            </p:grpSp>
          </p:grpSp>
          <p:grpSp>
            <p:nvGrpSpPr>
              <p:cNvPr id="9" name="í$lîdê"/>
              <p:cNvGrpSpPr/>
              <p:nvPr/>
            </p:nvGrpSpPr>
            <p:grpSpPr>
              <a:xfrm>
                <a:off x="6023992" y="4391055"/>
                <a:ext cx="3960440" cy="700515"/>
                <a:chOff x="5403632" y="4279235"/>
                <a:chExt cx="3960440" cy="700515"/>
              </a:xfrm>
            </p:grpSpPr>
            <p:grpSp>
              <p:nvGrpSpPr>
                <p:cNvPr id="10" name="íṥľïḑe"/>
                <p:cNvGrpSpPr/>
                <p:nvPr/>
              </p:nvGrpSpPr>
              <p:grpSpPr>
                <a:xfrm>
                  <a:off x="5403632" y="4279235"/>
                  <a:ext cx="399214" cy="399214"/>
                  <a:chOff x="0" y="0"/>
                  <a:chExt cx="767929" cy="767929"/>
                </a:xfrm>
              </p:grpSpPr>
              <p:sp>
                <p:nvSpPr>
                  <p:cNvPr id="14" name="ïśľîďè"/>
                  <p:cNvSpPr/>
                  <p:nvPr/>
                </p:nvSpPr>
                <p:spPr>
                  <a:xfrm>
                    <a:off x="0" y="0"/>
                    <a:ext cx="767929" cy="76792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17495D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anchor="ctr"/>
                  <a:lstStyle/>
                  <a:p>
                    <a:pPr algn="ctr"/>
                    <a:endParaRPr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" name="ïṩlîďe"/>
                  <p:cNvSpPr/>
                  <p:nvPr/>
                </p:nvSpPr>
                <p:spPr>
                  <a:xfrm>
                    <a:off x="234638" y="227334"/>
                    <a:ext cx="298653" cy="31326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004" h="21302" extrusionOk="0">
                        <a:moveTo>
                          <a:pt x="7816" y="21302"/>
                        </a:moveTo>
                        <a:cubicBezTo>
                          <a:pt x="7132" y="21302"/>
                          <a:pt x="6483" y="20993"/>
                          <a:pt x="6068" y="20461"/>
                        </a:cubicBezTo>
                        <a:lnTo>
                          <a:pt x="445" y="13277"/>
                        </a:lnTo>
                        <a:cubicBezTo>
                          <a:pt x="-287" y="12344"/>
                          <a:pt x="-97" y="11016"/>
                          <a:pt x="870" y="10308"/>
                        </a:cubicBezTo>
                        <a:cubicBezTo>
                          <a:pt x="1838" y="9597"/>
                          <a:pt x="3211" y="9785"/>
                          <a:pt x="3943" y="10719"/>
                        </a:cubicBezTo>
                        <a:lnTo>
                          <a:pt x="7643" y="15442"/>
                        </a:lnTo>
                        <a:lnTo>
                          <a:pt x="16946" y="999"/>
                        </a:lnTo>
                        <a:cubicBezTo>
                          <a:pt x="17586" y="6"/>
                          <a:pt x="18940" y="-298"/>
                          <a:pt x="19969" y="321"/>
                        </a:cubicBezTo>
                        <a:cubicBezTo>
                          <a:pt x="20997" y="939"/>
                          <a:pt x="21313" y="2248"/>
                          <a:pt x="20671" y="3243"/>
                        </a:cubicBezTo>
                        <a:lnTo>
                          <a:pt x="9680" y="20301"/>
                        </a:lnTo>
                        <a:cubicBezTo>
                          <a:pt x="9299" y="20896"/>
                          <a:pt x="8639" y="21267"/>
                          <a:pt x="7917" y="21299"/>
                        </a:cubicBezTo>
                        <a:cubicBezTo>
                          <a:pt x="7882" y="21302"/>
                          <a:pt x="7851" y="21302"/>
                          <a:pt x="7816" y="2130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anchor="ctr"/>
                  <a:lstStyle/>
                  <a:p>
                    <a:pPr algn="ctr"/>
                    <a:endParaRPr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" name="išľíḑe"/>
                <p:cNvGrpSpPr/>
                <p:nvPr/>
              </p:nvGrpSpPr>
              <p:grpSpPr>
                <a:xfrm>
                  <a:off x="5802845" y="4279235"/>
                  <a:ext cx="3561227" cy="700515"/>
                  <a:chOff x="6729846" y="3935367"/>
                  <a:chExt cx="3561227" cy="700515"/>
                </a:xfrm>
              </p:grpSpPr>
              <p:sp>
                <p:nvSpPr>
                  <p:cNvPr id="12" name="iṥļîḍê"/>
                  <p:cNvSpPr/>
                  <p:nvPr/>
                </p:nvSpPr>
                <p:spPr>
                  <a:xfrm>
                    <a:off x="6729846" y="3935367"/>
                    <a:ext cx="1368030" cy="215444"/>
                  </a:xfrm>
                  <a:prstGeom prst="rect">
                    <a:avLst/>
                  </a:prstGeom>
                </p:spPr>
                <p:txBody>
                  <a:bodyPr wrap="none" lIns="144000" tIns="0" rIns="144000" bIns="0" anchor="ctr">
                    <a:normAutofit/>
                  </a:bodyPr>
                  <a:lstStyle/>
                  <a:p>
                    <a:r>
                      <a:rPr lang="zh-CN" altLang="en-US" sz="1400" b="1">
                        <a:solidFill>
                          <a:schemeClr val="bg1"/>
                        </a:solidFill>
                      </a:rPr>
                      <a:t>标题文本预设</a:t>
                    </a:r>
                  </a:p>
                </p:txBody>
              </p:sp>
              <p:sp>
                <p:nvSpPr>
                  <p:cNvPr id="13" name="îSḷiḋe"/>
                  <p:cNvSpPr/>
                  <p:nvPr/>
                </p:nvSpPr>
                <p:spPr>
                  <a:xfrm>
                    <a:off x="6729846" y="4150812"/>
                    <a:ext cx="3561227" cy="485070"/>
                  </a:xfrm>
                  <a:prstGeom prst="rect">
                    <a:avLst/>
                  </a:prstGeom>
                </p:spPr>
                <p:txBody>
                  <a:bodyPr wrap="square" lIns="144000" tIns="0" rIns="144000" bIns="0" anchor="t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050">
                        <a:solidFill>
                          <a:schemeClr val="bg1"/>
                        </a:solidFill>
                      </a:rPr>
                      <a:t>此部分内容作为文字排版占位显示（建议使用主题字体）</a:t>
                    </a:r>
                  </a:p>
                </p:txBody>
              </p:sp>
            </p:grpSp>
          </p:grpSp>
        </p:grpSp>
      </p:grpSp>
      <p:grpSp>
        <p:nvGrpSpPr>
          <p:cNvPr id="46" name="组合 20"/>
          <p:cNvGrpSpPr>
            <a:grpSpLocks/>
          </p:cNvGrpSpPr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47" name="矩形 46"/>
            <p:cNvSpPr>
              <a:spLocks noChangeArrowheads="1"/>
            </p:cNvSpPr>
            <p:nvPr/>
          </p:nvSpPr>
          <p:spPr bwMode="auto">
            <a:xfrm>
              <a:off x="0" y="0"/>
              <a:ext cx="548974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>
              <a:spLocks noChangeArrowheads="1"/>
            </p:cNvSpPr>
            <p:nvPr/>
          </p:nvSpPr>
          <p:spPr bwMode="auto">
            <a:xfrm>
              <a:off x="612439" y="0"/>
              <a:ext cx="82505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858838" y="334963"/>
            <a:ext cx="3000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EDIT  THE  TITLE</a:t>
            </a:r>
            <a:endParaRPr lang="zh-CN" altLang="en-US" sz="36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triangle_155805"/>
          <p:cNvSpPr>
            <a:spLocks noChangeAspect="1"/>
          </p:cNvSpPr>
          <p:nvPr/>
        </p:nvSpPr>
        <p:spPr bwMode="auto">
          <a:xfrm>
            <a:off x="11228388" y="285750"/>
            <a:ext cx="609600" cy="527050"/>
          </a:xfrm>
          <a:custGeom>
            <a:avLst/>
            <a:gdLst>
              <a:gd name="T0" fmla="*/ 0 w 6533"/>
              <a:gd name="T1" fmla="*/ 5645 h 5645"/>
              <a:gd name="T2" fmla="*/ 6533 w 6533"/>
              <a:gd name="T3" fmla="*/ 5645 h 5645"/>
              <a:gd name="T4" fmla="*/ 3267 w 6533"/>
              <a:gd name="T5" fmla="*/ 0 h 5645"/>
              <a:gd name="T6" fmla="*/ 0 w 6533"/>
              <a:gd name="T7" fmla="*/ 5645 h 5645"/>
              <a:gd name="T8" fmla="*/ 1831 w 6533"/>
              <a:gd name="T9" fmla="*/ 4616 h 5645"/>
              <a:gd name="T10" fmla="*/ 3267 w 6533"/>
              <a:gd name="T11" fmla="*/ 2135 h 5645"/>
              <a:gd name="T12" fmla="*/ 4702 w 6533"/>
              <a:gd name="T13" fmla="*/ 4616 h 5645"/>
              <a:gd name="T14" fmla="*/ 1831 w 6533"/>
              <a:gd name="T15" fmla="*/ 4616 h 5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33" h="5645">
                <a:moveTo>
                  <a:pt x="0" y="5645"/>
                </a:moveTo>
                <a:lnTo>
                  <a:pt x="6533" y="5645"/>
                </a:lnTo>
                <a:lnTo>
                  <a:pt x="3267" y="0"/>
                </a:lnTo>
                <a:lnTo>
                  <a:pt x="0" y="5645"/>
                </a:lnTo>
                <a:close/>
                <a:moveTo>
                  <a:pt x="1831" y="4616"/>
                </a:moveTo>
                <a:lnTo>
                  <a:pt x="3267" y="2135"/>
                </a:lnTo>
                <a:lnTo>
                  <a:pt x="4702" y="4616"/>
                </a:lnTo>
                <a:lnTo>
                  <a:pt x="1831" y="46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92052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41">
        <p15:prstTrans prst="peelOff"/>
      </p:transition>
    </mc:Choice>
    <mc:Fallback xmlns="">
      <p:transition spd="slow" advTm="34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 flipH="1">
            <a:off x="1524000" y="2559050"/>
            <a:ext cx="3098800" cy="21844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3"/>
            </p:custDataLst>
          </p:nvPr>
        </p:nvCxnSpPr>
        <p:spPr>
          <a:xfrm flipV="1">
            <a:off x="7505700" y="2133601"/>
            <a:ext cx="3143250" cy="22082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>
            <p:custDataLst>
              <p:tags r:id="rId4"/>
            </p:custDataLst>
          </p:nvPr>
        </p:nvSpPr>
        <p:spPr>
          <a:xfrm rot="3430120">
            <a:off x="5807869" y="-1585118"/>
            <a:ext cx="336550" cy="6303962"/>
          </a:xfrm>
          <a:custGeom>
            <a:avLst/>
            <a:gdLst>
              <a:gd name="connsiteX0" fmla="*/ 0 w 328131"/>
              <a:gd name="connsiteY0" fmla="*/ 508549 h 4872799"/>
              <a:gd name="connsiteX1" fmla="*/ 328131 w 328131"/>
              <a:gd name="connsiteY1" fmla="*/ 0 h 4872799"/>
              <a:gd name="connsiteX2" fmla="*/ 328131 w 328131"/>
              <a:gd name="connsiteY2" fmla="*/ 4872799 h 4872799"/>
              <a:gd name="connsiteX3" fmla="*/ 0 w 328131"/>
              <a:gd name="connsiteY3" fmla="*/ 4661079 h 4872799"/>
              <a:gd name="connsiteX0" fmla="*/ 0 w 337331"/>
              <a:gd name="connsiteY0" fmla="*/ 407823 h 4872799"/>
              <a:gd name="connsiteX1" fmla="*/ 337331 w 337331"/>
              <a:gd name="connsiteY1" fmla="*/ 0 h 4872799"/>
              <a:gd name="connsiteX2" fmla="*/ 337331 w 337331"/>
              <a:gd name="connsiteY2" fmla="*/ 4872799 h 4872799"/>
              <a:gd name="connsiteX3" fmla="*/ 9200 w 337331"/>
              <a:gd name="connsiteY3" fmla="*/ 4661079 h 4872799"/>
              <a:gd name="connsiteX4" fmla="*/ 0 w 337331"/>
              <a:gd name="connsiteY4" fmla="*/ 407823 h 4872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331" h="4872799">
                <a:moveTo>
                  <a:pt x="0" y="407823"/>
                </a:moveTo>
                <a:lnTo>
                  <a:pt x="337331" y="0"/>
                </a:lnTo>
                <a:lnTo>
                  <a:pt x="337331" y="4872799"/>
                </a:lnTo>
                <a:lnTo>
                  <a:pt x="9200" y="4661079"/>
                </a:lnTo>
                <a:cubicBezTo>
                  <a:pt x="9200" y="3276902"/>
                  <a:pt x="0" y="1792000"/>
                  <a:pt x="0" y="407823"/>
                </a:cubicBezTo>
                <a:close/>
              </a:path>
            </a:pathLst>
          </a:custGeom>
          <a:solidFill>
            <a:srgbClr val="40D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>
            <p:custDataLst>
              <p:tags r:id="rId5"/>
            </p:custDataLst>
          </p:nvPr>
        </p:nvSpPr>
        <p:spPr>
          <a:xfrm rot="3430120" flipH="1" flipV="1">
            <a:off x="6241257" y="1713707"/>
            <a:ext cx="358775" cy="6884988"/>
          </a:xfrm>
          <a:custGeom>
            <a:avLst/>
            <a:gdLst>
              <a:gd name="connsiteX0" fmla="*/ 0 w 328131"/>
              <a:gd name="connsiteY0" fmla="*/ 508549 h 4872799"/>
              <a:gd name="connsiteX1" fmla="*/ 328131 w 328131"/>
              <a:gd name="connsiteY1" fmla="*/ 0 h 4872799"/>
              <a:gd name="connsiteX2" fmla="*/ 328131 w 328131"/>
              <a:gd name="connsiteY2" fmla="*/ 4872799 h 4872799"/>
              <a:gd name="connsiteX3" fmla="*/ 0 w 328131"/>
              <a:gd name="connsiteY3" fmla="*/ 4661079 h 4872799"/>
              <a:gd name="connsiteX0" fmla="*/ 0 w 359283"/>
              <a:gd name="connsiteY0" fmla="*/ 406295 h 4872799"/>
              <a:gd name="connsiteX1" fmla="*/ 359283 w 359283"/>
              <a:gd name="connsiteY1" fmla="*/ 0 h 4872799"/>
              <a:gd name="connsiteX2" fmla="*/ 359283 w 359283"/>
              <a:gd name="connsiteY2" fmla="*/ 4872799 h 4872799"/>
              <a:gd name="connsiteX3" fmla="*/ 31152 w 359283"/>
              <a:gd name="connsiteY3" fmla="*/ 4661079 h 4872799"/>
              <a:gd name="connsiteX4" fmla="*/ 0 w 359283"/>
              <a:gd name="connsiteY4" fmla="*/ 406295 h 4872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283" h="4872799">
                <a:moveTo>
                  <a:pt x="0" y="406295"/>
                </a:moveTo>
                <a:lnTo>
                  <a:pt x="359283" y="0"/>
                </a:lnTo>
                <a:lnTo>
                  <a:pt x="359283" y="4872799"/>
                </a:lnTo>
                <a:lnTo>
                  <a:pt x="31152" y="4661079"/>
                </a:lnTo>
                <a:cubicBezTo>
                  <a:pt x="31152" y="3276902"/>
                  <a:pt x="0" y="1790472"/>
                  <a:pt x="0" y="406295"/>
                </a:cubicBezTo>
                <a:close/>
              </a:path>
            </a:pathLst>
          </a:custGeom>
          <a:solidFill>
            <a:srgbClr val="357D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79" name="文本框 1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 rot="-1985175">
            <a:off x="3965575" y="1538289"/>
            <a:ext cx="50800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dirty="0">
                <a:solidFill>
                  <a:schemeClr val="bg1"/>
                </a:solidFill>
                <a:latin typeface="Arial Black" panose="020B0A04020102020204" pitchFamily="34" charset="0"/>
                <a:ea typeface="华文琥珀" panose="02010800040101010101" pitchFamily="2" charset="-122"/>
              </a:rPr>
              <a:t>THANK YOU</a:t>
            </a:r>
            <a:endParaRPr lang="zh-CN" altLang="en-US" sz="5400" dirty="0">
              <a:solidFill>
                <a:schemeClr val="bg1"/>
              </a:solidFill>
              <a:latin typeface="Arial Black" panose="020B0A04020102020204" pitchFamily="34" charset="0"/>
              <a:ea typeface="华文琥珀" panose="02010800040101010101" pitchFamily="2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7"/>
            </p:custDataLst>
          </p:nvPr>
        </p:nvSpPr>
        <p:spPr>
          <a:xfrm rot="19614825">
            <a:off x="3194051" y="4451350"/>
            <a:ext cx="566261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Microsoft Himalaya" panose="01010100010101010101" pitchFamily="2" charset="0"/>
              </a:rPr>
              <a:t>邮箱：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Microsoft Himalaya" panose="01010100010101010101" pitchFamily="2" charset="0"/>
              </a:rPr>
              <a:t>Name@email.com        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Microsoft Himalaya" panose="01010100010101010101" pitchFamily="2" charset="0"/>
              </a:rPr>
              <a:t>微博：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Microsoft Himalaya" panose="01010100010101010101" pitchFamily="2" charset="0"/>
              </a:rPr>
              <a:t>@</a:t>
            </a:r>
            <a:r>
              <a:rPr lang="en-US" altLang="zh-CN" sz="1600" dirty="0" err="1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Microsoft Himalaya" panose="01010100010101010101" pitchFamily="2" charset="0"/>
              </a:rPr>
              <a:t>YourName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Microsoft Himalaya" panose="01010100010101010101" pitchFamily="2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spc="200" dirty="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Microsoft Himalaya" panose="01010100010101010101" pitchFamily="2" charset="0"/>
              </a:rPr>
              <a:t>官网：</a:t>
            </a:r>
            <a:r>
              <a:rPr lang="en-US" altLang="zh-CN" sz="1600" spc="200" dirty="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Microsoft Himalaya" panose="01010100010101010101" pitchFamily="2" charset="0"/>
              </a:rPr>
              <a:t>http</a:t>
            </a:r>
            <a:r>
              <a:rPr lang="en-US" altLang="zh-CN" sz="1600" spc="200" dirty="0" smtClean="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Microsoft Himalaya" panose="01010100010101010101" pitchFamily="2" charset="0"/>
              </a:rPr>
              <a:t>://abcdefghijklmnopqrst.com</a:t>
            </a:r>
            <a:endParaRPr lang="en-US" altLang="zh-CN" sz="1600" spc="200" dirty="0">
              <a:solidFill>
                <a:schemeClr val="bg1">
                  <a:lumMod val="9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Microsoft Himalaya" panose="01010100010101010101" pitchFamily="2" charset="0"/>
            </a:endParaRPr>
          </a:p>
        </p:txBody>
      </p:sp>
      <p:sp>
        <p:nvSpPr>
          <p:cNvPr id="10" name="椭圆 6"/>
          <p:cNvSpPr>
            <a:spLocks noChangeArrowheads="1"/>
          </p:cNvSpPr>
          <p:nvPr/>
        </p:nvSpPr>
        <p:spPr bwMode="auto">
          <a:xfrm>
            <a:off x="10636401" y="4341814"/>
            <a:ext cx="680888" cy="679732"/>
          </a:xfrm>
          <a:prstGeom prst="ellipse">
            <a:avLst/>
          </a:prstGeom>
          <a:solidFill>
            <a:srgbClr val="66D6F0">
              <a:alpha val="28000"/>
            </a:srgb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14223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8">
        <p15:prstTrans prst="airplane"/>
      </p:transition>
    </mc:Choice>
    <mc:Fallback xmlns="">
      <p:transition spd="slow" advTm="7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2"/>
          <p:cNvGrpSpPr>
            <a:grpSpLocks/>
          </p:cNvGrpSpPr>
          <p:nvPr/>
        </p:nvGrpSpPr>
        <p:grpSpPr bwMode="auto">
          <a:xfrm>
            <a:off x="2220651" y="1751012"/>
            <a:ext cx="7469259" cy="2594768"/>
            <a:chOff x="3922287" y="2613177"/>
            <a:chExt cx="5968053" cy="2073541"/>
          </a:xfrm>
        </p:grpSpPr>
        <p:cxnSp>
          <p:nvCxnSpPr>
            <p:cNvPr id="8195" name="直接连接符 10"/>
            <p:cNvCxnSpPr>
              <a:cxnSpLocks noChangeShapeType="1"/>
              <a:stCxn id="8197" idx="5"/>
            </p:cNvCxnSpPr>
            <p:nvPr/>
          </p:nvCxnSpPr>
          <p:spPr bwMode="auto">
            <a:xfrm flipH="1" flipV="1">
              <a:off x="5597695" y="3937000"/>
              <a:ext cx="3742921" cy="11475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97" name="椭圆 13"/>
            <p:cNvSpPr>
              <a:spLocks noChangeArrowheads="1"/>
            </p:cNvSpPr>
            <p:nvPr/>
          </p:nvSpPr>
          <p:spPr bwMode="auto">
            <a:xfrm>
              <a:off x="9277820" y="3884589"/>
              <a:ext cx="73569" cy="748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star-of-david_85215"/>
            <p:cNvSpPr>
              <a:spLocks noChangeAspect="1"/>
            </p:cNvSpPr>
            <p:nvPr/>
          </p:nvSpPr>
          <p:spPr bwMode="auto">
            <a:xfrm>
              <a:off x="3922287" y="2613177"/>
              <a:ext cx="1547493" cy="1768441"/>
            </a:xfrm>
            <a:custGeom>
              <a:avLst/>
              <a:gdLst>
                <a:gd name="T0" fmla="*/ 5410 w 5429"/>
                <a:gd name="T1" fmla="*/ 1545 h 6213"/>
                <a:gd name="T2" fmla="*/ 2806 w 5429"/>
                <a:gd name="T3" fmla="*/ 53 h 6213"/>
                <a:gd name="T4" fmla="*/ 2622 w 5429"/>
                <a:gd name="T5" fmla="*/ 53 h 6213"/>
                <a:gd name="T6" fmla="*/ 19 w 5429"/>
                <a:gd name="T7" fmla="*/ 1545 h 6213"/>
                <a:gd name="T8" fmla="*/ 19 w 5429"/>
                <a:gd name="T9" fmla="*/ 4561 h 6213"/>
                <a:gd name="T10" fmla="*/ 1792 w 5429"/>
                <a:gd name="T11" fmla="*/ 4721 h 6213"/>
                <a:gd name="T12" fmla="*/ 2807 w 5429"/>
                <a:gd name="T13" fmla="*/ 6160 h 6213"/>
                <a:gd name="T14" fmla="*/ 5410 w 5429"/>
                <a:gd name="T15" fmla="*/ 4668 h 6213"/>
                <a:gd name="T16" fmla="*/ 5133 w 5429"/>
                <a:gd name="T17" fmla="*/ 1705 h 6213"/>
                <a:gd name="T18" fmla="*/ 3777 w 5429"/>
                <a:gd name="T19" fmla="*/ 4054 h 6213"/>
                <a:gd name="T20" fmla="*/ 4625 w 5429"/>
                <a:gd name="T21" fmla="*/ 1999 h 6213"/>
                <a:gd name="T22" fmla="*/ 3761 w 5429"/>
                <a:gd name="T23" fmla="*/ 1705 h 6213"/>
                <a:gd name="T24" fmla="*/ 4347 w 5429"/>
                <a:gd name="T25" fmla="*/ 4054 h 6213"/>
                <a:gd name="T26" fmla="*/ 2177 w 5429"/>
                <a:gd name="T27" fmla="*/ 4054 h 6213"/>
                <a:gd name="T28" fmla="*/ 3253 w 5429"/>
                <a:gd name="T29" fmla="*/ 2159 h 6213"/>
                <a:gd name="T30" fmla="*/ 2177 w 5429"/>
                <a:gd name="T31" fmla="*/ 4054 h 6213"/>
                <a:gd name="T32" fmla="*/ 4347 w 5429"/>
                <a:gd name="T33" fmla="*/ 2159 h 6213"/>
                <a:gd name="T34" fmla="*/ 3741 w 5429"/>
                <a:gd name="T35" fmla="*/ 2097 h 6213"/>
                <a:gd name="T36" fmla="*/ 3923 w 5429"/>
                <a:gd name="T37" fmla="*/ 2893 h 6213"/>
                <a:gd name="T38" fmla="*/ 2807 w 5429"/>
                <a:gd name="T39" fmla="*/ 960 h 6213"/>
                <a:gd name="T40" fmla="*/ 2622 w 5429"/>
                <a:gd name="T41" fmla="*/ 960 h 6213"/>
                <a:gd name="T42" fmla="*/ 2714 w 5429"/>
                <a:gd name="T43" fmla="*/ 320 h 6213"/>
                <a:gd name="T44" fmla="*/ 2715 w 5429"/>
                <a:gd name="T45" fmla="*/ 1227 h 6213"/>
                <a:gd name="T46" fmla="*/ 2991 w 5429"/>
                <a:gd name="T47" fmla="*/ 1705 h 6213"/>
                <a:gd name="T48" fmla="*/ 805 w 5429"/>
                <a:gd name="T49" fmla="*/ 1999 h 6213"/>
                <a:gd name="T50" fmla="*/ 982 w 5429"/>
                <a:gd name="T51" fmla="*/ 2893 h 6213"/>
                <a:gd name="T52" fmla="*/ 1082 w 5429"/>
                <a:gd name="T53" fmla="*/ 2159 h 6213"/>
                <a:gd name="T54" fmla="*/ 296 w 5429"/>
                <a:gd name="T55" fmla="*/ 4508 h 6213"/>
                <a:gd name="T56" fmla="*/ 1653 w 5429"/>
                <a:gd name="T57" fmla="*/ 2159 h 6213"/>
                <a:gd name="T58" fmla="*/ 1415 w 5429"/>
                <a:gd name="T59" fmla="*/ 3052 h 6213"/>
                <a:gd name="T60" fmla="*/ 897 w 5429"/>
                <a:gd name="T61" fmla="*/ 4268 h 6213"/>
                <a:gd name="T62" fmla="*/ 296 w 5429"/>
                <a:gd name="T63" fmla="*/ 4508 h 6213"/>
                <a:gd name="T64" fmla="*/ 1082 w 5429"/>
                <a:gd name="T65" fmla="*/ 4054 h 6213"/>
                <a:gd name="T66" fmla="*/ 1690 w 5429"/>
                <a:gd name="T67" fmla="*/ 4120 h 6213"/>
                <a:gd name="T68" fmla="*/ 1506 w 5429"/>
                <a:gd name="T69" fmla="*/ 3320 h 6213"/>
                <a:gd name="T70" fmla="*/ 2274 w 5429"/>
                <a:gd name="T71" fmla="*/ 4649 h 6213"/>
                <a:gd name="T72" fmla="*/ 2715 w 5429"/>
                <a:gd name="T73" fmla="*/ 5306 h 6213"/>
                <a:gd name="T74" fmla="*/ 3391 w 5429"/>
                <a:gd name="T75" fmla="*/ 4721 h 6213"/>
                <a:gd name="T76" fmla="*/ 2868 w 5429"/>
                <a:gd name="T77" fmla="*/ 4721 h 6213"/>
                <a:gd name="T78" fmla="*/ 2438 w 5429"/>
                <a:gd name="T79" fmla="*/ 4508 h 6213"/>
                <a:gd name="T80" fmla="*/ 3314 w 5429"/>
                <a:gd name="T81" fmla="*/ 4268 h 6213"/>
                <a:gd name="T82" fmla="*/ 3838 w 5429"/>
                <a:gd name="T83" fmla="*/ 4268 h 6213"/>
                <a:gd name="T84" fmla="*/ 4625 w 5429"/>
                <a:gd name="T85" fmla="*/ 4214 h 6213"/>
                <a:gd name="T86" fmla="*/ 4447 w 5429"/>
                <a:gd name="T87" fmla="*/ 3320 h 6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29" h="6213">
                  <a:moveTo>
                    <a:pt x="4570" y="3107"/>
                  </a:moveTo>
                  <a:lnTo>
                    <a:pt x="5410" y="1652"/>
                  </a:lnTo>
                  <a:cubicBezTo>
                    <a:pt x="5429" y="1619"/>
                    <a:pt x="5429" y="1578"/>
                    <a:pt x="5410" y="1545"/>
                  </a:cubicBezTo>
                  <a:cubicBezTo>
                    <a:pt x="5391" y="1512"/>
                    <a:pt x="5356" y="1492"/>
                    <a:pt x="5318" y="1492"/>
                  </a:cubicBezTo>
                  <a:lnTo>
                    <a:pt x="3637" y="1492"/>
                  </a:lnTo>
                  <a:lnTo>
                    <a:pt x="2806" y="53"/>
                  </a:lnTo>
                  <a:cubicBezTo>
                    <a:pt x="2787" y="20"/>
                    <a:pt x="2752" y="0"/>
                    <a:pt x="2714" y="0"/>
                  </a:cubicBezTo>
                  <a:lnTo>
                    <a:pt x="2714" y="0"/>
                  </a:lnTo>
                  <a:cubicBezTo>
                    <a:pt x="2676" y="0"/>
                    <a:pt x="2641" y="20"/>
                    <a:pt x="2622" y="53"/>
                  </a:cubicBezTo>
                  <a:lnTo>
                    <a:pt x="1790" y="1492"/>
                  </a:lnTo>
                  <a:lnTo>
                    <a:pt x="111" y="1492"/>
                  </a:lnTo>
                  <a:cubicBezTo>
                    <a:pt x="73" y="1492"/>
                    <a:pt x="38" y="1512"/>
                    <a:pt x="19" y="1545"/>
                  </a:cubicBezTo>
                  <a:cubicBezTo>
                    <a:pt x="0" y="1578"/>
                    <a:pt x="0" y="1619"/>
                    <a:pt x="19" y="1652"/>
                  </a:cubicBezTo>
                  <a:lnTo>
                    <a:pt x="859" y="3107"/>
                  </a:lnTo>
                  <a:lnTo>
                    <a:pt x="19" y="4561"/>
                  </a:lnTo>
                  <a:cubicBezTo>
                    <a:pt x="0" y="4594"/>
                    <a:pt x="0" y="4635"/>
                    <a:pt x="19" y="4668"/>
                  </a:cubicBezTo>
                  <a:cubicBezTo>
                    <a:pt x="38" y="4701"/>
                    <a:pt x="73" y="4721"/>
                    <a:pt x="111" y="4721"/>
                  </a:cubicBezTo>
                  <a:lnTo>
                    <a:pt x="1792" y="4721"/>
                  </a:lnTo>
                  <a:lnTo>
                    <a:pt x="2622" y="6160"/>
                  </a:lnTo>
                  <a:cubicBezTo>
                    <a:pt x="2641" y="6193"/>
                    <a:pt x="2677" y="6213"/>
                    <a:pt x="2715" y="6213"/>
                  </a:cubicBezTo>
                  <a:cubicBezTo>
                    <a:pt x="2753" y="6213"/>
                    <a:pt x="2788" y="6193"/>
                    <a:pt x="2807" y="6160"/>
                  </a:cubicBezTo>
                  <a:lnTo>
                    <a:pt x="3638" y="4721"/>
                  </a:lnTo>
                  <a:lnTo>
                    <a:pt x="5318" y="4721"/>
                  </a:lnTo>
                  <a:cubicBezTo>
                    <a:pt x="5356" y="4721"/>
                    <a:pt x="5391" y="4701"/>
                    <a:pt x="5410" y="4668"/>
                  </a:cubicBezTo>
                  <a:cubicBezTo>
                    <a:pt x="5429" y="4635"/>
                    <a:pt x="5429" y="4594"/>
                    <a:pt x="5410" y="4561"/>
                  </a:cubicBezTo>
                  <a:lnTo>
                    <a:pt x="4570" y="3107"/>
                  </a:lnTo>
                  <a:close/>
                  <a:moveTo>
                    <a:pt x="5133" y="1705"/>
                  </a:moveTo>
                  <a:lnTo>
                    <a:pt x="4094" y="3504"/>
                  </a:lnTo>
                  <a:cubicBezTo>
                    <a:pt x="4094" y="3504"/>
                    <a:pt x="4094" y="3505"/>
                    <a:pt x="4093" y="3506"/>
                  </a:cubicBezTo>
                  <a:lnTo>
                    <a:pt x="3777" y="4054"/>
                  </a:lnTo>
                  <a:lnTo>
                    <a:pt x="3499" y="4054"/>
                  </a:lnTo>
                  <a:lnTo>
                    <a:pt x="4625" y="2106"/>
                  </a:lnTo>
                  <a:cubicBezTo>
                    <a:pt x="4644" y="2073"/>
                    <a:pt x="4644" y="2032"/>
                    <a:pt x="4625" y="1999"/>
                  </a:cubicBezTo>
                  <a:cubicBezTo>
                    <a:pt x="4606" y="1966"/>
                    <a:pt x="4570" y="1946"/>
                    <a:pt x="4532" y="1946"/>
                  </a:cubicBezTo>
                  <a:lnTo>
                    <a:pt x="3899" y="1946"/>
                  </a:lnTo>
                  <a:lnTo>
                    <a:pt x="3761" y="1705"/>
                  </a:lnTo>
                  <a:lnTo>
                    <a:pt x="5133" y="1705"/>
                  </a:lnTo>
                  <a:close/>
                  <a:moveTo>
                    <a:pt x="4185" y="3773"/>
                  </a:moveTo>
                  <a:lnTo>
                    <a:pt x="4347" y="4054"/>
                  </a:lnTo>
                  <a:lnTo>
                    <a:pt x="4023" y="4054"/>
                  </a:lnTo>
                  <a:lnTo>
                    <a:pt x="4185" y="3773"/>
                  </a:lnTo>
                  <a:close/>
                  <a:moveTo>
                    <a:pt x="2177" y="4054"/>
                  </a:moveTo>
                  <a:lnTo>
                    <a:pt x="1629" y="3107"/>
                  </a:lnTo>
                  <a:lnTo>
                    <a:pt x="2177" y="2159"/>
                  </a:lnTo>
                  <a:lnTo>
                    <a:pt x="3253" y="2159"/>
                  </a:lnTo>
                  <a:lnTo>
                    <a:pt x="3800" y="3107"/>
                  </a:lnTo>
                  <a:lnTo>
                    <a:pt x="3253" y="4054"/>
                  </a:lnTo>
                  <a:lnTo>
                    <a:pt x="2177" y="4054"/>
                  </a:lnTo>
                  <a:close/>
                  <a:moveTo>
                    <a:pt x="4185" y="2440"/>
                  </a:moveTo>
                  <a:lnTo>
                    <a:pt x="4023" y="2159"/>
                  </a:lnTo>
                  <a:lnTo>
                    <a:pt x="4347" y="2159"/>
                  </a:lnTo>
                  <a:lnTo>
                    <a:pt x="4185" y="2440"/>
                  </a:lnTo>
                  <a:close/>
                  <a:moveTo>
                    <a:pt x="2714" y="320"/>
                  </a:moveTo>
                  <a:lnTo>
                    <a:pt x="3741" y="2097"/>
                  </a:lnTo>
                  <a:cubicBezTo>
                    <a:pt x="3743" y="2103"/>
                    <a:pt x="3746" y="2108"/>
                    <a:pt x="3750" y="2114"/>
                  </a:cubicBezTo>
                  <a:lnTo>
                    <a:pt x="4062" y="2653"/>
                  </a:lnTo>
                  <a:lnTo>
                    <a:pt x="3923" y="2893"/>
                  </a:lnTo>
                  <a:lnTo>
                    <a:pt x="3414" y="2012"/>
                  </a:lnTo>
                  <a:cubicBezTo>
                    <a:pt x="3411" y="2003"/>
                    <a:pt x="3406" y="1995"/>
                    <a:pt x="3400" y="1987"/>
                  </a:cubicBezTo>
                  <a:lnTo>
                    <a:pt x="2807" y="960"/>
                  </a:lnTo>
                  <a:cubicBezTo>
                    <a:pt x="2788" y="927"/>
                    <a:pt x="2753" y="907"/>
                    <a:pt x="2715" y="907"/>
                  </a:cubicBezTo>
                  <a:lnTo>
                    <a:pt x="2715" y="907"/>
                  </a:lnTo>
                  <a:cubicBezTo>
                    <a:pt x="2677" y="907"/>
                    <a:pt x="2641" y="927"/>
                    <a:pt x="2622" y="960"/>
                  </a:cubicBezTo>
                  <a:lnTo>
                    <a:pt x="2315" y="1492"/>
                  </a:lnTo>
                  <a:lnTo>
                    <a:pt x="2037" y="1492"/>
                  </a:lnTo>
                  <a:lnTo>
                    <a:pt x="2714" y="320"/>
                  </a:lnTo>
                  <a:close/>
                  <a:moveTo>
                    <a:pt x="2868" y="1492"/>
                  </a:moveTo>
                  <a:lnTo>
                    <a:pt x="2561" y="1492"/>
                  </a:lnTo>
                  <a:lnTo>
                    <a:pt x="2715" y="1227"/>
                  </a:lnTo>
                  <a:lnTo>
                    <a:pt x="2868" y="1492"/>
                  </a:lnTo>
                  <a:close/>
                  <a:moveTo>
                    <a:pt x="296" y="1705"/>
                  </a:moveTo>
                  <a:lnTo>
                    <a:pt x="2991" y="1705"/>
                  </a:lnTo>
                  <a:lnTo>
                    <a:pt x="3130" y="1946"/>
                  </a:lnTo>
                  <a:lnTo>
                    <a:pt x="897" y="1946"/>
                  </a:lnTo>
                  <a:cubicBezTo>
                    <a:pt x="859" y="1946"/>
                    <a:pt x="824" y="1966"/>
                    <a:pt x="805" y="1999"/>
                  </a:cubicBezTo>
                  <a:cubicBezTo>
                    <a:pt x="786" y="2032"/>
                    <a:pt x="786" y="2073"/>
                    <a:pt x="805" y="2106"/>
                  </a:cubicBezTo>
                  <a:lnTo>
                    <a:pt x="1121" y="2653"/>
                  </a:lnTo>
                  <a:lnTo>
                    <a:pt x="982" y="2893"/>
                  </a:lnTo>
                  <a:lnTo>
                    <a:pt x="296" y="1705"/>
                  </a:lnTo>
                  <a:close/>
                  <a:moveTo>
                    <a:pt x="1244" y="2440"/>
                  </a:moveTo>
                  <a:lnTo>
                    <a:pt x="1082" y="2159"/>
                  </a:lnTo>
                  <a:lnTo>
                    <a:pt x="1406" y="2159"/>
                  </a:lnTo>
                  <a:lnTo>
                    <a:pt x="1244" y="2440"/>
                  </a:lnTo>
                  <a:close/>
                  <a:moveTo>
                    <a:pt x="296" y="4508"/>
                  </a:moveTo>
                  <a:lnTo>
                    <a:pt x="1073" y="3163"/>
                  </a:lnTo>
                  <a:cubicBezTo>
                    <a:pt x="1073" y="3162"/>
                    <a:pt x="1074" y="3162"/>
                    <a:pt x="1074" y="3161"/>
                  </a:cubicBezTo>
                  <a:lnTo>
                    <a:pt x="1653" y="2159"/>
                  </a:lnTo>
                  <a:lnTo>
                    <a:pt x="1931" y="2159"/>
                  </a:lnTo>
                  <a:lnTo>
                    <a:pt x="1415" y="3051"/>
                  </a:lnTo>
                  <a:cubicBezTo>
                    <a:pt x="1415" y="3051"/>
                    <a:pt x="1415" y="3051"/>
                    <a:pt x="1415" y="3052"/>
                  </a:cubicBezTo>
                  <a:lnTo>
                    <a:pt x="805" y="4108"/>
                  </a:lnTo>
                  <a:cubicBezTo>
                    <a:pt x="786" y="4141"/>
                    <a:pt x="786" y="4181"/>
                    <a:pt x="805" y="4214"/>
                  </a:cubicBezTo>
                  <a:cubicBezTo>
                    <a:pt x="824" y="4248"/>
                    <a:pt x="859" y="4268"/>
                    <a:pt x="897" y="4268"/>
                  </a:cubicBezTo>
                  <a:lnTo>
                    <a:pt x="1530" y="4268"/>
                  </a:lnTo>
                  <a:lnTo>
                    <a:pt x="1668" y="4508"/>
                  </a:lnTo>
                  <a:lnTo>
                    <a:pt x="296" y="4508"/>
                  </a:lnTo>
                  <a:close/>
                  <a:moveTo>
                    <a:pt x="1244" y="3774"/>
                  </a:moveTo>
                  <a:lnTo>
                    <a:pt x="1406" y="4054"/>
                  </a:lnTo>
                  <a:lnTo>
                    <a:pt x="1082" y="4054"/>
                  </a:lnTo>
                  <a:lnTo>
                    <a:pt x="1244" y="3774"/>
                  </a:lnTo>
                  <a:close/>
                  <a:moveTo>
                    <a:pt x="2715" y="5893"/>
                  </a:moveTo>
                  <a:lnTo>
                    <a:pt x="1690" y="4120"/>
                  </a:lnTo>
                  <a:cubicBezTo>
                    <a:pt x="1687" y="4112"/>
                    <a:pt x="1683" y="4105"/>
                    <a:pt x="1678" y="4098"/>
                  </a:cubicBezTo>
                  <a:lnTo>
                    <a:pt x="1367" y="3560"/>
                  </a:lnTo>
                  <a:lnTo>
                    <a:pt x="1506" y="3320"/>
                  </a:lnTo>
                  <a:lnTo>
                    <a:pt x="2015" y="4201"/>
                  </a:lnTo>
                  <a:cubicBezTo>
                    <a:pt x="2019" y="4210"/>
                    <a:pt x="2024" y="4219"/>
                    <a:pt x="2029" y="4226"/>
                  </a:cubicBezTo>
                  <a:lnTo>
                    <a:pt x="2274" y="4649"/>
                  </a:lnTo>
                  <a:cubicBezTo>
                    <a:pt x="2278" y="4662"/>
                    <a:pt x="2285" y="4674"/>
                    <a:pt x="2294" y="4685"/>
                  </a:cubicBezTo>
                  <a:lnTo>
                    <a:pt x="2622" y="5253"/>
                  </a:lnTo>
                  <a:cubicBezTo>
                    <a:pt x="2641" y="5286"/>
                    <a:pt x="2677" y="5306"/>
                    <a:pt x="2715" y="5306"/>
                  </a:cubicBezTo>
                  <a:cubicBezTo>
                    <a:pt x="2753" y="5306"/>
                    <a:pt x="2788" y="5286"/>
                    <a:pt x="2807" y="5253"/>
                  </a:cubicBezTo>
                  <a:lnTo>
                    <a:pt x="3114" y="4721"/>
                  </a:lnTo>
                  <a:lnTo>
                    <a:pt x="3391" y="4721"/>
                  </a:lnTo>
                  <a:lnTo>
                    <a:pt x="2715" y="5893"/>
                  </a:lnTo>
                  <a:close/>
                  <a:moveTo>
                    <a:pt x="2562" y="4721"/>
                  </a:moveTo>
                  <a:lnTo>
                    <a:pt x="2868" y="4721"/>
                  </a:lnTo>
                  <a:lnTo>
                    <a:pt x="2715" y="4986"/>
                  </a:lnTo>
                  <a:lnTo>
                    <a:pt x="2562" y="4721"/>
                  </a:lnTo>
                  <a:close/>
                  <a:moveTo>
                    <a:pt x="2438" y="4508"/>
                  </a:moveTo>
                  <a:lnTo>
                    <a:pt x="2300" y="4268"/>
                  </a:lnTo>
                  <a:lnTo>
                    <a:pt x="3314" y="4268"/>
                  </a:lnTo>
                  <a:cubicBezTo>
                    <a:pt x="3314" y="4268"/>
                    <a:pt x="3314" y="4268"/>
                    <a:pt x="3314" y="4268"/>
                  </a:cubicBezTo>
                  <a:cubicBezTo>
                    <a:pt x="3314" y="4268"/>
                    <a:pt x="3314" y="4268"/>
                    <a:pt x="3315" y="4268"/>
                  </a:cubicBezTo>
                  <a:lnTo>
                    <a:pt x="3838" y="4268"/>
                  </a:lnTo>
                  <a:cubicBezTo>
                    <a:pt x="3838" y="4268"/>
                    <a:pt x="3838" y="4268"/>
                    <a:pt x="3838" y="4268"/>
                  </a:cubicBezTo>
                  <a:cubicBezTo>
                    <a:pt x="3838" y="4268"/>
                    <a:pt x="3838" y="4268"/>
                    <a:pt x="3838" y="4268"/>
                  </a:cubicBezTo>
                  <a:lnTo>
                    <a:pt x="4532" y="4268"/>
                  </a:lnTo>
                  <a:cubicBezTo>
                    <a:pt x="4570" y="4268"/>
                    <a:pt x="4606" y="4247"/>
                    <a:pt x="4625" y="4214"/>
                  </a:cubicBezTo>
                  <a:cubicBezTo>
                    <a:pt x="4644" y="4181"/>
                    <a:pt x="4644" y="4141"/>
                    <a:pt x="4625" y="4108"/>
                  </a:cubicBezTo>
                  <a:lnTo>
                    <a:pt x="4308" y="3560"/>
                  </a:lnTo>
                  <a:lnTo>
                    <a:pt x="4447" y="3320"/>
                  </a:lnTo>
                  <a:lnTo>
                    <a:pt x="5133" y="4508"/>
                  </a:lnTo>
                  <a:lnTo>
                    <a:pt x="2438" y="45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文本框 15"/>
            <p:cNvSpPr txBox="1">
              <a:spLocks noChangeArrowheads="1"/>
            </p:cNvSpPr>
            <p:nvPr/>
          </p:nvSpPr>
          <p:spPr bwMode="auto">
            <a:xfrm>
              <a:off x="5750360" y="2841675"/>
              <a:ext cx="4139980" cy="885426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6600" spc="30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ES6</a:t>
              </a:r>
              <a:r>
                <a:rPr lang="zh-CN" altLang="en-US" sz="6600" spc="30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简介</a:t>
              </a:r>
            </a:p>
          </p:txBody>
        </p:sp>
        <p:sp>
          <p:nvSpPr>
            <p:cNvPr id="13" name="star-of-david-outline-variant_33375"/>
            <p:cNvSpPr>
              <a:spLocks noChangeAspect="1"/>
            </p:cNvSpPr>
            <p:nvPr/>
          </p:nvSpPr>
          <p:spPr bwMode="auto">
            <a:xfrm>
              <a:off x="9055407" y="4076518"/>
              <a:ext cx="559381" cy="610200"/>
            </a:xfrm>
            <a:custGeom>
              <a:avLst/>
              <a:gdLst>
                <a:gd name="T0" fmla="*/ 1062 w 1062"/>
                <a:gd name="T1" fmla="*/ 256 h 1160"/>
                <a:gd name="T2" fmla="*/ 680 w 1062"/>
                <a:gd name="T3" fmla="*/ 256 h 1160"/>
                <a:gd name="T4" fmla="*/ 527 w 1062"/>
                <a:gd name="T5" fmla="*/ 0 h 1160"/>
                <a:gd name="T6" fmla="*/ 374 w 1062"/>
                <a:gd name="T7" fmla="*/ 255 h 1160"/>
                <a:gd name="T8" fmla="*/ 35 w 1062"/>
                <a:gd name="T9" fmla="*/ 255 h 1160"/>
                <a:gd name="T10" fmla="*/ 196 w 1062"/>
                <a:gd name="T11" fmla="*/ 554 h 1160"/>
                <a:gd name="T12" fmla="*/ 0 w 1062"/>
                <a:gd name="T13" fmla="*/ 881 h 1160"/>
                <a:gd name="T14" fmla="*/ 371 w 1062"/>
                <a:gd name="T15" fmla="*/ 881 h 1160"/>
                <a:gd name="T16" fmla="*/ 521 w 1062"/>
                <a:gd name="T17" fmla="*/ 1160 h 1160"/>
                <a:gd name="T18" fmla="*/ 688 w 1062"/>
                <a:gd name="T19" fmla="*/ 881 h 1160"/>
                <a:gd name="T20" fmla="*/ 1054 w 1062"/>
                <a:gd name="T21" fmla="*/ 881 h 1160"/>
                <a:gd name="T22" fmla="*/ 871 w 1062"/>
                <a:gd name="T23" fmla="*/ 575 h 1160"/>
                <a:gd name="T24" fmla="*/ 1062 w 1062"/>
                <a:gd name="T25" fmla="*/ 256 h 1160"/>
                <a:gd name="T26" fmla="*/ 847 w 1062"/>
                <a:gd name="T27" fmla="*/ 615 h 1160"/>
                <a:gd name="T28" fmla="*/ 982 w 1062"/>
                <a:gd name="T29" fmla="*/ 840 h 1160"/>
                <a:gd name="T30" fmla="*/ 712 w 1062"/>
                <a:gd name="T31" fmla="*/ 840 h 1160"/>
                <a:gd name="T32" fmla="*/ 847 w 1062"/>
                <a:gd name="T33" fmla="*/ 615 h 1160"/>
                <a:gd name="T34" fmla="*/ 704 w 1062"/>
                <a:gd name="T35" fmla="*/ 296 h 1160"/>
                <a:gd name="T36" fmla="*/ 990 w 1062"/>
                <a:gd name="T37" fmla="*/ 296 h 1160"/>
                <a:gd name="T38" fmla="*/ 847 w 1062"/>
                <a:gd name="T39" fmla="*/ 535 h 1160"/>
                <a:gd name="T40" fmla="*/ 704 w 1062"/>
                <a:gd name="T41" fmla="*/ 296 h 1160"/>
                <a:gd name="T42" fmla="*/ 823 w 1062"/>
                <a:gd name="T43" fmla="*/ 575 h 1160"/>
                <a:gd name="T44" fmla="*/ 665 w 1062"/>
                <a:gd name="T45" fmla="*/ 840 h 1160"/>
                <a:gd name="T46" fmla="*/ 396 w 1062"/>
                <a:gd name="T47" fmla="*/ 840 h 1160"/>
                <a:gd name="T48" fmla="*/ 243 w 1062"/>
                <a:gd name="T49" fmla="*/ 555 h 1160"/>
                <a:gd name="T50" fmla="*/ 397 w 1062"/>
                <a:gd name="T51" fmla="*/ 296 h 1160"/>
                <a:gd name="T52" fmla="*/ 657 w 1062"/>
                <a:gd name="T53" fmla="*/ 296 h 1160"/>
                <a:gd name="T54" fmla="*/ 823 w 1062"/>
                <a:gd name="T55" fmla="*/ 575 h 1160"/>
                <a:gd name="T56" fmla="*/ 422 w 1062"/>
                <a:gd name="T57" fmla="*/ 255 h 1160"/>
                <a:gd name="T58" fmla="*/ 527 w 1062"/>
                <a:gd name="T59" fmla="*/ 80 h 1160"/>
                <a:gd name="T60" fmla="*/ 632 w 1062"/>
                <a:gd name="T61" fmla="*/ 256 h 1160"/>
                <a:gd name="T62" fmla="*/ 422 w 1062"/>
                <a:gd name="T63" fmla="*/ 255 h 1160"/>
                <a:gd name="T64" fmla="*/ 218 w 1062"/>
                <a:gd name="T65" fmla="*/ 596 h 1160"/>
                <a:gd name="T66" fmla="*/ 349 w 1062"/>
                <a:gd name="T67" fmla="*/ 840 h 1160"/>
                <a:gd name="T68" fmla="*/ 72 w 1062"/>
                <a:gd name="T69" fmla="*/ 840 h 1160"/>
                <a:gd name="T70" fmla="*/ 218 w 1062"/>
                <a:gd name="T71" fmla="*/ 596 h 1160"/>
                <a:gd name="T72" fmla="*/ 104 w 1062"/>
                <a:gd name="T73" fmla="*/ 296 h 1160"/>
                <a:gd name="T74" fmla="*/ 350 w 1062"/>
                <a:gd name="T75" fmla="*/ 296 h 1160"/>
                <a:gd name="T76" fmla="*/ 220 w 1062"/>
                <a:gd name="T77" fmla="*/ 513 h 1160"/>
                <a:gd name="T78" fmla="*/ 104 w 1062"/>
                <a:gd name="T79" fmla="*/ 296 h 1160"/>
                <a:gd name="T80" fmla="*/ 640 w 1062"/>
                <a:gd name="T81" fmla="*/ 881 h 1160"/>
                <a:gd name="T82" fmla="*/ 523 w 1062"/>
                <a:gd name="T83" fmla="*/ 1077 h 1160"/>
                <a:gd name="T84" fmla="*/ 418 w 1062"/>
                <a:gd name="T85" fmla="*/ 881 h 1160"/>
                <a:gd name="T86" fmla="*/ 640 w 1062"/>
                <a:gd name="T87" fmla="*/ 881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62" h="1160">
                  <a:moveTo>
                    <a:pt x="1062" y="256"/>
                  </a:moveTo>
                  <a:lnTo>
                    <a:pt x="680" y="256"/>
                  </a:lnTo>
                  <a:lnTo>
                    <a:pt x="527" y="0"/>
                  </a:lnTo>
                  <a:lnTo>
                    <a:pt x="374" y="255"/>
                  </a:lnTo>
                  <a:lnTo>
                    <a:pt x="35" y="255"/>
                  </a:lnTo>
                  <a:lnTo>
                    <a:pt x="196" y="554"/>
                  </a:lnTo>
                  <a:lnTo>
                    <a:pt x="0" y="881"/>
                  </a:lnTo>
                  <a:lnTo>
                    <a:pt x="371" y="881"/>
                  </a:lnTo>
                  <a:lnTo>
                    <a:pt x="521" y="1160"/>
                  </a:lnTo>
                  <a:lnTo>
                    <a:pt x="688" y="881"/>
                  </a:lnTo>
                  <a:lnTo>
                    <a:pt x="1054" y="881"/>
                  </a:lnTo>
                  <a:lnTo>
                    <a:pt x="871" y="575"/>
                  </a:lnTo>
                  <a:lnTo>
                    <a:pt x="1062" y="256"/>
                  </a:lnTo>
                  <a:close/>
                  <a:moveTo>
                    <a:pt x="847" y="615"/>
                  </a:moveTo>
                  <a:lnTo>
                    <a:pt x="982" y="840"/>
                  </a:lnTo>
                  <a:lnTo>
                    <a:pt x="712" y="840"/>
                  </a:lnTo>
                  <a:lnTo>
                    <a:pt x="847" y="615"/>
                  </a:lnTo>
                  <a:close/>
                  <a:moveTo>
                    <a:pt x="704" y="296"/>
                  </a:moveTo>
                  <a:lnTo>
                    <a:pt x="990" y="296"/>
                  </a:lnTo>
                  <a:lnTo>
                    <a:pt x="847" y="535"/>
                  </a:lnTo>
                  <a:lnTo>
                    <a:pt x="704" y="296"/>
                  </a:lnTo>
                  <a:close/>
                  <a:moveTo>
                    <a:pt x="823" y="575"/>
                  </a:moveTo>
                  <a:lnTo>
                    <a:pt x="665" y="840"/>
                  </a:lnTo>
                  <a:lnTo>
                    <a:pt x="396" y="840"/>
                  </a:lnTo>
                  <a:lnTo>
                    <a:pt x="243" y="555"/>
                  </a:lnTo>
                  <a:lnTo>
                    <a:pt x="397" y="296"/>
                  </a:lnTo>
                  <a:lnTo>
                    <a:pt x="657" y="296"/>
                  </a:lnTo>
                  <a:lnTo>
                    <a:pt x="823" y="575"/>
                  </a:lnTo>
                  <a:close/>
                  <a:moveTo>
                    <a:pt x="422" y="255"/>
                  </a:moveTo>
                  <a:lnTo>
                    <a:pt x="527" y="80"/>
                  </a:lnTo>
                  <a:lnTo>
                    <a:pt x="632" y="256"/>
                  </a:lnTo>
                  <a:lnTo>
                    <a:pt x="422" y="255"/>
                  </a:lnTo>
                  <a:close/>
                  <a:moveTo>
                    <a:pt x="218" y="596"/>
                  </a:moveTo>
                  <a:lnTo>
                    <a:pt x="349" y="840"/>
                  </a:lnTo>
                  <a:lnTo>
                    <a:pt x="72" y="840"/>
                  </a:lnTo>
                  <a:lnTo>
                    <a:pt x="218" y="596"/>
                  </a:lnTo>
                  <a:close/>
                  <a:moveTo>
                    <a:pt x="104" y="296"/>
                  </a:moveTo>
                  <a:lnTo>
                    <a:pt x="350" y="296"/>
                  </a:lnTo>
                  <a:lnTo>
                    <a:pt x="220" y="513"/>
                  </a:lnTo>
                  <a:lnTo>
                    <a:pt x="104" y="296"/>
                  </a:lnTo>
                  <a:close/>
                  <a:moveTo>
                    <a:pt x="640" y="881"/>
                  </a:moveTo>
                  <a:lnTo>
                    <a:pt x="523" y="1077"/>
                  </a:lnTo>
                  <a:lnTo>
                    <a:pt x="418" y="881"/>
                  </a:lnTo>
                  <a:lnTo>
                    <a:pt x="640" y="8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7">
        <p14:window dir="vert"/>
      </p:transition>
    </mc:Choice>
    <mc:Fallback xmlns="">
      <p:transition spd="slow" advTm="3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e1644e00-46c3-48c9-bf2b-4b12f63c90a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504962" y="1217229"/>
            <a:ext cx="11052859" cy="5337934"/>
            <a:chOff x="841977" y="1171694"/>
            <a:chExt cx="10630140" cy="5338048"/>
          </a:xfrm>
        </p:grpSpPr>
        <p:sp>
          <p:nvSpPr>
            <p:cNvPr id="30" name="ísḷiḑé">
              <a:extLst/>
            </p:cNvPr>
            <p:cNvSpPr txBox="1"/>
            <p:nvPr/>
          </p:nvSpPr>
          <p:spPr bwMode="auto">
            <a:xfrm>
              <a:off x="841977" y="1171694"/>
              <a:ext cx="10630140" cy="1389731"/>
            </a:xfrm>
            <a:prstGeom prst="rect">
              <a:avLst/>
            </a:prstGeom>
            <a:noFill/>
          </p:spPr>
          <p:txBody>
            <a:bodyPr lIns="90000">
              <a:normAutofit fontScale="40000" lnSpcReduction="20000"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6300" dirty="0">
                  <a:solidFill>
                    <a:schemeClr val="bg1"/>
                  </a:solidFill>
                  <a:sym typeface="+mn-lt"/>
                </a:rPr>
                <a:t>1</a:t>
              </a:r>
              <a:r>
                <a:rPr lang="zh-CN" altLang="en-US" sz="6300" dirty="0">
                  <a:solidFill>
                    <a:schemeClr val="bg1"/>
                  </a:solidFill>
                  <a:sym typeface="+mn-lt"/>
                </a:rPr>
                <a:t>、</a:t>
              </a:r>
              <a:r>
                <a:rPr lang="en-US" altLang="zh-CN" sz="6200" dirty="0" smtClean="0">
                  <a:solidFill>
                    <a:schemeClr val="bg1"/>
                  </a:solidFill>
                </a:rPr>
                <a:t>ECMAScript 6.0</a:t>
              </a:r>
              <a:r>
                <a:rPr lang="zh-CN" altLang="en-US" sz="6200" dirty="0" smtClean="0">
                  <a:solidFill>
                    <a:schemeClr val="bg1"/>
                  </a:solidFill>
                </a:rPr>
                <a:t>（以下简称 </a:t>
              </a:r>
              <a:r>
                <a:rPr lang="en-US" altLang="zh-CN" sz="6200" dirty="0" smtClean="0">
                  <a:solidFill>
                    <a:schemeClr val="bg1"/>
                  </a:solidFill>
                </a:rPr>
                <a:t>ES6</a:t>
              </a:r>
              <a:r>
                <a:rPr lang="zh-CN" altLang="en-US" sz="6200" dirty="0" smtClean="0">
                  <a:solidFill>
                    <a:schemeClr val="bg1"/>
                  </a:solidFill>
                </a:rPr>
                <a:t>）是 </a:t>
              </a:r>
              <a:r>
                <a:rPr lang="en-US" altLang="zh-CN" sz="6200" dirty="0" smtClean="0">
                  <a:solidFill>
                    <a:schemeClr val="bg1"/>
                  </a:solidFill>
                </a:rPr>
                <a:t>JavaScript </a:t>
              </a:r>
              <a:r>
                <a:rPr lang="zh-CN" altLang="en-US" sz="6200" dirty="0" smtClean="0">
                  <a:solidFill>
                    <a:schemeClr val="bg1"/>
                  </a:solidFill>
                </a:rPr>
                <a:t>语言的下一代标准，</a:t>
              </a:r>
              <a:r>
                <a:rPr lang="en-US" altLang="zh-CN" sz="6200" dirty="0" smtClean="0">
                  <a:solidFill>
                    <a:schemeClr val="bg1"/>
                  </a:solidFill>
                </a:rPr>
                <a:t>2015 </a:t>
              </a:r>
              <a:r>
                <a:rPr lang="zh-CN" altLang="en-US" sz="6200" dirty="0" smtClean="0">
                  <a:solidFill>
                    <a:schemeClr val="bg1"/>
                  </a:solidFill>
                </a:rPr>
                <a:t>年 </a:t>
              </a:r>
              <a:r>
                <a:rPr lang="en-US" altLang="zh-CN" sz="6200" dirty="0" smtClean="0">
                  <a:solidFill>
                    <a:schemeClr val="bg1"/>
                  </a:solidFill>
                </a:rPr>
                <a:t>6 </a:t>
              </a:r>
              <a:r>
                <a:rPr lang="zh-CN" altLang="en-US" sz="6200" dirty="0" smtClean="0">
                  <a:solidFill>
                    <a:schemeClr val="bg1"/>
                  </a:solidFill>
                </a:rPr>
                <a:t>月正式发布。它的目标，是使得 </a:t>
              </a:r>
              <a:r>
                <a:rPr lang="en-US" altLang="zh-CN" sz="6200" dirty="0" smtClean="0">
                  <a:solidFill>
                    <a:schemeClr val="bg1"/>
                  </a:solidFill>
                </a:rPr>
                <a:t>JavaScript </a:t>
              </a:r>
              <a:r>
                <a:rPr lang="zh-CN" altLang="en-US" sz="6200" dirty="0" smtClean="0">
                  <a:solidFill>
                    <a:schemeClr val="bg1"/>
                  </a:solidFill>
                </a:rPr>
                <a:t>语言可以用来编写复杂的大型应用程序，成为企业级开发语言。</a:t>
              </a:r>
            </a:p>
            <a:p>
              <a:pPr>
                <a:lnSpc>
                  <a:spcPct val="120000"/>
                </a:lnSpc>
                <a:defRPr/>
              </a:pPr>
              <a:endParaRPr lang="zh-CN" altLang="en-US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išlïḍé" hidden="1">
              <a:extLst/>
            </p:cNvPr>
            <p:cNvSpPr/>
            <p:nvPr/>
          </p:nvSpPr>
          <p:spPr bwMode="auto">
            <a:xfrm>
              <a:off x="9350010" y="1556992"/>
              <a:ext cx="1595222" cy="2960751"/>
            </a:xfrm>
            <a:custGeom>
              <a:avLst/>
              <a:gdLst>
                <a:gd name="connsiteX0" fmla="*/ 0 w 2530610"/>
                <a:gd name="connsiteY0" fmla="*/ 0 h 4700016"/>
                <a:gd name="connsiteX1" fmla="*/ 2263743 w 2530610"/>
                <a:gd name="connsiteY1" fmla="*/ 0 h 4700016"/>
                <a:gd name="connsiteX2" fmla="*/ 2530610 w 2530610"/>
                <a:gd name="connsiteY2" fmla="*/ 266867 h 4700016"/>
                <a:gd name="connsiteX3" fmla="*/ 2530610 w 2530610"/>
                <a:gd name="connsiteY3" fmla="*/ 4433149 h 4700016"/>
                <a:gd name="connsiteX4" fmla="*/ 2263743 w 2530610"/>
                <a:gd name="connsiteY4" fmla="*/ 4700016 h 4700016"/>
                <a:gd name="connsiteX5" fmla="*/ 1961175 w 2530610"/>
                <a:gd name="connsiteY5" fmla="*/ 4700016 h 470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0610" h="4700016">
                  <a:moveTo>
                    <a:pt x="0" y="0"/>
                  </a:moveTo>
                  <a:lnTo>
                    <a:pt x="2263743" y="0"/>
                  </a:lnTo>
                  <a:cubicBezTo>
                    <a:pt x="2411130" y="0"/>
                    <a:pt x="2530610" y="119480"/>
                    <a:pt x="2530610" y="266867"/>
                  </a:cubicBezTo>
                  <a:lnTo>
                    <a:pt x="2530610" y="4433149"/>
                  </a:lnTo>
                  <a:cubicBezTo>
                    <a:pt x="2530610" y="4580536"/>
                    <a:pt x="2411130" y="4700016"/>
                    <a:pt x="2263743" y="4700016"/>
                  </a:cubicBezTo>
                  <a:lnTo>
                    <a:pt x="1961175" y="470001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9" name="ísḷiḑé">
              <a:extLst/>
            </p:cNvPr>
            <p:cNvSpPr txBox="1"/>
            <p:nvPr/>
          </p:nvSpPr>
          <p:spPr bwMode="auto">
            <a:xfrm>
              <a:off x="841977" y="2765310"/>
              <a:ext cx="10630140" cy="1389731"/>
            </a:xfrm>
            <a:prstGeom prst="rect">
              <a:avLst/>
            </a:prstGeom>
            <a:noFill/>
          </p:spPr>
          <p:txBody>
            <a:bodyPr lIns="90000">
              <a:normAutofit lnSpcReduction="10000"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500" dirty="0">
                  <a:solidFill>
                    <a:schemeClr val="bg1"/>
                  </a:solidFill>
                  <a:sym typeface="+mn-lt"/>
                </a:rPr>
                <a:t>2</a:t>
              </a:r>
              <a:r>
                <a:rPr lang="zh-CN" altLang="en-US" sz="2500" dirty="0">
                  <a:solidFill>
                    <a:schemeClr val="bg1"/>
                  </a:solidFill>
                  <a:sym typeface="+mn-lt"/>
                </a:rPr>
                <a:t>、</a:t>
              </a:r>
              <a:r>
                <a:rPr lang="en-US" altLang="zh-CN" sz="2500" dirty="0">
                  <a:solidFill>
                    <a:schemeClr val="bg1"/>
                  </a:solidFill>
                </a:rPr>
                <a:t>ECMAScript </a:t>
              </a:r>
              <a:r>
                <a:rPr lang="zh-CN" altLang="en-US" sz="2500" dirty="0">
                  <a:solidFill>
                    <a:schemeClr val="bg1"/>
                  </a:solidFill>
                </a:rPr>
                <a:t>和 </a:t>
              </a:r>
              <a:r>
                <a:rPr lang="en-US" altLang="zh-CN" sz="2500" dirty="0">
                  <a:solidFill>
                    <a:schemeClr val="bg1"/>
                  </a:solidFill>
                </a:rPr>
                <a:t>JavaScript</a:t>
              </a:r>
              <a:r>
                <a:rPr lang="zh-CN" altLang="en-US" sz="2500" dirty="0">
                  <a:solidFill>
                    <a:schemeClr val="bg1"/>
                  </a:solidFill>
                </a:rPr>
                <a:t>的关系：前者是后者的规格，后者是前者的一种实现（另外的 </a:t>
              </a:r>
              <a:r>
                <a:rPr lang="en-US" altLang="zh-CN" sz="2500" dirty="0">
                  <a:solidFill>
                    <a:schemeClr val="bg1"/>
                  </a:solidFill>
                </a:rPr>
                <a:t>ECMAScript </a:t>
              </a:r>
              <a:r>
                <a:rPr lang="zh-CN" altLang="en-US" sz="2500" dirty="0">
                  <a:solidFill>
                    <a:schemeClr val="bg1"/>
                  </a:solidFill>
                </a:rPr>
                <a:t>方言还有 </a:t>
              </a:r>
              <a:r>
                <a:rPr lang="en-US" altLang="zh-CN" sz="2500" dirty="0">
                  <a:solidFill>
                    <a:schemeClr val="bg1"/>
                  </a:solidFill>
                </a:rPr>
                <a:t>Jscript </a:t>
              </a:r>
              <a:r>
                <a:rPr lang="zh-CN" altLang="en-US" sz="2500" dirty="0">
                  <a:solidFill>
                    <a:schemeClr val="bg1"/>
                  </a:solidFill>
                </a:rPr>
                <a:t>和 </a:t>
              </a:r>
              <a:r>
                <a:rPr lang="en-US" altLang="zh-CN" sz="2500" dirty="0" err="1">
                  <a:solidFill>
                    <a:schemeClr val="bg1"/>
                  </a:solidFill>
                </a:rPr>
                <a:t>ActionScript</a:t>
              </a:r>
              <a:r>
                <a:rPr lang="zh-CN" altLang="en-US" sz="2500" dirty="0">
                  <a:solidFill>
                    <a:schemeClr val="bg1"/>
                  </a:solidFill>
                </a:rPr>
                <a:t>）。日常场合，这两个词是可以互换的。</a:t>
              </a:r>
            </a:p>
            <a:p>
              <a:pPr>
                <a:lnSpc>
                  <a:spcPct val="120000"/>
                </a:lnSpc>
                <a:defRPr/>
              </a:pPr>
              <a:endParaRPr lang="zh-CN" altLang="en-US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" name="ísḷiḑé">
              <a:extLst/>
            </p:cNvPr>
            <p:cNvSpPr txBox="1"/>
            <p:nvPr/>
          </p:nvSpPr>
          <p:spPr bwMode="auto">
            <a:xfrm>
              <a:off x="841977" y="4358926"/>
              <a:ext cx="10630140" cy="1389731"/>
            </a:xfrm>
            <a:prstGeom prst="rect">
              <a:avLst/>
            </a:prstGeom>
            <a:noFill/>
          </p:spPr>
          <p:txBody>
            <a:bodyPr lIns="90000">
              <a:no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500" dirty="0">
                  <a:solidFill>
                    <a:schemeClr val="bg1"/>
                  </a:solidFill>
                  <a:sym typeface="+mn-lt"/>
                </a:rPr>
                <a:t>3</a:t>
              </a:r>
              <a:r>
                <a:rPr lang="zh-CN" altLang="en-US" sz="2500" dirty="0">
                  <a:solidFill>
                    <a:schemeClr val="bg1"/>
                  </a:solidFill>
                  <a:sym typeface="+mn-lt"/>
                </a:rPr>
                <a:t>、简要历史：</a:t>
              </a:r>
              <a:r>
                <a:rPr lang="en-US" altLang="zh-CN" sz="2500" dirty="0">
                  <a:solidFill>
                    <a:schemeClr val="bg1"/>
                  </a:solidFill>
                </a:rPr>
                <a:t>1996 </a:t>
              </a:r>
              <a:r>
                <a:rPr lang="zh-CN" altLang="en-US" sz="2500" dirty="0">
                  <a:solidFill>
                    <a:schemeClr val="bg1"/>
                  </a:solidFill>
                </a:rPr>
                <a:t>年 ，</a:t>
              </a:r>
              <a:r>
                <a:rPr lang="en-US" altLang="zh-CN" sz="2500" dirty="0">
                  <a:solidFill>
                    <a:schemeClr val="bg1"/>
                  </a:solidFill>
                </a:rPr>
                <a:t>JavaScript </a:t>
              </a:r>
              <a:r>
                <a:rPr lang="zh-CN" altLang="en-US" sz="2500" dirty="0">
                  <a:solidFill>
                    <a:schemeClr val="bg1"/>
                  </a:solidFill>
                </a:rPr>
                <a:t>的创造者 </a:t>
              </a:r>
              <a:r>
                <a:rPr lang="en-US" altLang="zh-CN" sz="2500" dirty="0">
                  <a:solidFill>
                    <a:schemeClr val="bg1"/>
                  </a:solidFill>
                </a:rPr>
                <a:t>Netscape </a:t>
              </a:r>
              <a:r>
                <a:rPr lang="zh-CN" altLang="en-US" sz="2500" dirty="0">
                  <a:solidFill>
                    <a:schemeClr val="bg1"/>
                  </a:solidFill>
                </a:rPr>
                <a:t>公司，决定将 </a:t>
              </a:r>
              <a:r>
                <a:rPr lang="en-US" altLang="zh-CN" sz="2500" dirty="0">
                  <a:solidFill>
                    <a:schemeClr val="bg1"/>
                  </a:solidFill>
                </a:rPr>
                <a:t>JavaScript </a:t>
              </a:r>
              <a:r>
                <a:rPr lang="zh-CN" altLang="en-US" sz="2500" dirty="0">
                  <a:solidFill>
                    <a:schemeClr val="bg1"/>
                  </a:solidFill>
                </a:rPr>
                <a:t>提交给标准化组织 </a:t>
              </a:r>
              <a:r>
                <a:rPr lang="en-US" altLang="zh-CN" sz="2500" dirty="0">
                  <a:solidFill>
                    <a:schemeClr val="bg1"/>
                  </a:solidFill>
                </a:rPr>
                <a:t>ECMA</a:t>
              </a:r>
              <a:r>
                <a:rPr lang="zh-CN" altLang="en-US" sz="2500" dirty="0">
                  <a:solidFill>
                    <a:schemeClr val="bg1"/>
                  </a:solidFill>
                </a:rPr>
                <a:t>，希望这种语言能够成为国际标准。次年</a:t>
              </a:r>
              <a:r>
                <a:rPr lang="en-US" altLang="zh-CN" sz="2500" dirty="0">
                  <a:solidFill>
                    <a:schemeClr val="bg1"/>
                  </a:solidFill>
                </a:rPr>
                <a:t>ECMA</a:t>
              </a:r>
              <a:r>
                <a:rPr lang="zh-CN" altLang="en-US" sz="2500" dirty="0">
                  <a:solidFill>
                    <a:schemeClr val="bg1"/>
                  </a:solidFill>
                </a:rPr>
                <a:t>发布</a:t>
              </a:r>
              <a:r>
                <a:rPr lang="en-US" altLang="zh-CN" sz="2500" dirty="0">
                  <a:solidFill>
                    <a:schemeClr val="bg1"/>
                  </a:solidFill>
                </a:rPr>
                <a:t>ECMAScript1.0</a:t>
              </a:r>
              <a:r>
                <a:rPr lang="zh-CN" altLang="en-US" sz="2500" dirty="0">
                  <a:solidFill>
                    <a:schemeClr val="bg1"/>
                  </a:solidFill>
                </a:rPr>
                <a:t>。任何人都可以向标准委员会提案，要求修改标准。</a:t>
              </a:r>
              <a:endParaRPr lang="zh-CN" altLang="en-US" sz="2500" dirty="0">
                <a:solidFill>
                  <a:schemeClr val="bg1"/>
                </a:solidFill>
                <a:sym typeface="+mn-lt"/>
              </a:endParaRPr>
            </a:p>
          </p:txBody>
        </p:sp>
        <p:sp>
          <p:nvSpPr>
            <p:cNvPr id="41" name="ísḷiḑé">
              <a:extLst/>
            </p:cNvPr>
            <p:cNvSpPr txBox="1"/>
            <p:nvPr/>
          </p:nvSpPr>
          <p:spPr bwMode="auto">
            <a:xfrm>
              <a:off x="841977" y="5952541"/>
              <a:ext cx="10630140" cy="557201"/>
            </a:xfrm>
            <a:prstGeom prst="rect">
              <a:avLst/>
            </a:prstGeom>
            <a:noFill/>
          </p:spPr>
          <p:txBody>
            <a:bodyPr lIns="9000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500" dirty="0" smtClean="0">
                  <a:solidFill>
                    <a:schemeClr val="bg1"/>
                  </a:solidFill>
                  <a:sym typeface="+mn-lt"/>
                </a:rPr>
                <a:t>4</a:t>
              </a:r>
              <a:r>
                <a:rPr lang="zh-CN" altLang="en-US" sz="2500" dirty="0" smtClean="0">
                  <a:solidFill>
                    <a:schemeClr val="bg1"/>
                  </a:solidFill>
                  <a:sym typeface="+mn-lt"/>
                </a:rPr>
                <a:t>、</a:t>
              </a:r>
              <a:r>
                <a:rPr lang="zh-CN" altLang="en-US" sz="2500" dirty="0">
                  <a:solidFill>
                    <a:schemeClr val="bg1"/>
                  </a:solidFill>
                  <a:sym typeface="+mn-lt"/>
                </a:rPr>
                <a:t>部署进度：</a:t>
              </a:r>
              <a:r>
                <a:rPr lang="en-US" altLang="zh-CN" sz="2500" dirty="0">
                  <a:solidFill>
                    <a:schemeClr val="bg1"/>
                  </a:solidFill>
                  <a:hlinkClick r:id="rId4"/>
                </a:rPr>
                <a:t>kangax.github.io/es5-compat-table/es6/</a:t>
              </a:r>
              <a:endParaRPr lang="zh-CN" altLang="en-US" sz="2500" dirty="0">
                <a:solidFill>
                  <a:schemeClr val="bg1"/>
                </a:solidFill>
                <a:sym typeface="+mn-lt"/>
              </a:endParaRPr>
            </a:p>
          </p:txBody>
        </p:sp>
      </p:grpSp>
      <p:grpSp>
        <p:nvGrpSpPr>
          <p:cNvPr id="9219" name="组合 20"/>
          <p:cNvGrpSpPr>
            <a:grpSpLocks/>
          </p:cNvGrpSpPr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35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974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矩形 22"/>
            <p:cNvSpPr>
              <a:spLocks noChangeArrowheads="1"/>
            </p:cNvSpPr>
            <p:nvPr/>
          </p:nvSpPr>
          <p:spPr bwMode="auto">
            <a:xfrm>
              <a:off x="612439" y="0"/>
              <a:ext cx="82505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7" name="矩形 23"/>
          <p:cNvSpPr>
            <a:spLocks noChangeArrowheads="1"/>
          </p:cNvSpPr>
          <p:nvPr/>
        </p:nvSpPr>
        <p:spPr bwMode="auto">
          <a:xfrm>
            <a:off x="858838" y="334963"/>
            <a:ext cx="3000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ES6</a:t>
            </a:r>
            <a:r>
              <a:rPr lang="zh-CN" altLang="en-US" sz="3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简介</a:t>
            </a:r>
            <a:endParaRPr lang="zh-CN" altLang="en-US" sz="36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triangle_155805"/>
          <p:cNvSpPr>
            <a:spLocks noChangeAspect="1"/>
          </p:cNvSpPr>
          <p:nvPr/>
        </p:nvSpPr>
        <p:spPr bwMode="auto">
          <a:xfrm>
            <a:off x="11228388" y="285750"/>
            <a:ext cx="609600" cy="527050"/>
          </a:xfrm>
          <a:custGeom>
            <a:avLst/>
            <a:gdLst>
              <a:gd name="T0" fmla="*/ 0 w 6533"/>
              <a:gd name="T1" fmla="*/ 5645 h 5645"/>
              <a:gd name="T2" fmla="*/ 6533 w 6533"/>
              <a:gd name="T3" fmla="*/ 5645 h 5645"/>
              <a:gd name="T4" fmla="*/ 3267 w 6533"/>
              <a:gd name="T5" fmla="*/ 0 h 5645"/>
              <a:gd name="T6" fmla="*/ 0 w 6533"/>
              <a:gd name="T7" fmla="*/ 5645 h 5645"/>
              <a:gd name="T8" fmla="*/ 1831 w 6533"/>
              <a:gd name="T9" fmla="*/ 4616 h 5645"/>
              <a:gd name="T10" fmla="*/ 3267 w 6533"/>
              <a:gd name="T11" fmla="*/ 2135 h 5645"/>
              <a:gd name="T12" fmla="*/ 4702 w 6533"/>
              <a:gd name="T13" fmla="*/ 4616 h 5645"/>
              <a:gd name="T14" fmla="*/ 1831 w 6533"/>
              <a:gd name="T15" fmla="*/ 4616 h 5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33" h="5645">
                <a:moveTo>
                  <a:pt x="0" y="5645"/>
                </a:moveTo>
                <a:lnTo>
                  <a:pt x="6533" y="5645"/>
                </a:lnTo>
                <a:lnTo>
                  <a:pt x="3267" y="0"/>
                </a:lnTo>
                <a:lnTo>
                  <a:pt x="0" y="5645"/>
                </a:lnTo>
                <a:close/>
                <a:moveTo>
                  <a:pt x="1831" y="4616"/>
                </a:moveTo>
                <a:lnTo>
                  <a:pt x="3267" y="2135"/>
                </a:lnTo>
                <a:lnTo>
                  <a:pt x="4702" y="4616"/>
                </a:lnTo>
                <a:lnTo>
                  <a:pt x="1831" y="46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6">
        <p14:prism isInverted="1"/>
      </p:transition>
    </mc:Choice>
    <mc:Fallback xmlns="">
      <p:transition spd="slow" advTm="3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2"/>
          <p:cNvGrpSpPr>
            <a:grpSpLocks/>
          </p:cNvGrpSpPr>
          <p:nvPr/>
        </p:nvGrpSpPr>
        <p:grpSpPr bwMode="auto">
          <a:xfrm>
            <a:off x="2220651" y="1751012"/>
            <a:ext cx="7769509" cy="2594768"/>
            <a:chOff x="3922287" y="2613177"/>
            <a:chExt cx="6207958" cy="2073541"/>
          </a:xfrm>
        </p:grpSpPr>
        <p:cxnSp>
          <p:nvCxnSpPr>
            <p:cNvPr id="8195" name="直接连接符 10"/>
            <p:cNvCxnSpPr>
              <a:cxnSpLocks noChangeShapeType="1"/>
              <a:stCxn id="8197" idx="5"/>
            </p:cNvCxnSpPr>
            <p:nvPr/>
          </p:nvCxnSpPr>
          <p:spPr bwMode="auto">
            <a:xfrm flipH="1" flipV="1">
              <a:off x="5597695" y="3937000"/>
              <a:ext cx="3742921" cy="11475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97" name="椭圆 13"/>
            <p:cNvSpPr>
              <a:spLocks noChangeArrowheads="1"/>
            </p:cNvSpPr>
            <p:nvPr/>
          </p:nvSpPr>
          <p:spPr bwMode="auto">
            <a:xfrm>
              <a:off x="9277820" y="3884589"/>
              <a:ext cx="73569" cy="748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star-of-david_85215"/>
            <p:cNvSpPr>
              <a:spLocks noChangeAspect="1"/>
            </p:cNvSpPr>
            <p:nvPr/>
          </p:nvSpPr>
          <p:spPr bwMode="auto">
            <a:xfrm>
              <a:off x="3922287" y="2613177"/>
              <a:ext cx="1547493" cy="1768441"/>
            </a:xfrm>
            <a:custGeom>
              <a:avLst/>
              <a:gdLst>
                <a:gd name="T0" fmla="*/ 5410 w 5429"/>
                <a:gd name="T1" fmla="*/ 1545 h 6213"/>
                <a:gd name="T2" fmla="*/ 2806 w 5429"/>
                <a:gd name="T3" fmla="*/ 53 h 6213"/>
                <a:gd name="T4" fmla="*/ 2622 w 5429"/>
                <a:gd name="T5" fmla="*/ 53 h 6213"/>
                <a:gd name="T6" fmla="*/ 19 w 5429"/>
                <a:gd name="T7" fmla="*/ 1545 h 6213"/>
                <a:gd name="T8" fmla="*/ 19 w 5429"/>
                <a:gd name="T9" fmla="*/ 4561 h 6213"/>
                <a:gd name="T10" fmla="*/ 1792 w 5429"/>
                <a:gd name="T11" fmla="*/ 4721 h 6213"/>
                <a:gd name="T12" fmla="*/ 2807 w 5429"/>
                <a:gd name="T13" fmla="*/ 6160 h 6213"/>
                <a:gd name="T14" fmla="*/ 5410 w 5429"/>
                <a:gd name="T15" fmla="*/ 4668 h 6213"/>
                <a:gd name="T16" fmla="*/ 5133 w 5429"/>
                <a:gd name="T17" fmla="*/ 1705 h 6213"/>
                <a:gd name="T18" fmla="*/ 3777 w 5429"/>
                <a:gd name="T19" fmla="*/ 4054 h 6213"/>
                <a:gd name="T20" fmla="*/ 4625 w 5429"/>
                <a:gd name="T21" fmla="*/ 1999 h 6213"/>
                <a:gd name="T22" fmla="*/ 3761 w 5429"/>
                <a:gd name="T23" fmla="*/ 1705 h 6213"/>
                <a:gd name="T24" fmla="*/ 4347 w 5429"/>
                <a:gd name="T25" fmla="*/ 4054 h 6213"/>
                <a:gd name="T26" fmla="*/ 2177 w 5429"/>
                <a:gd name="T27" fmla="*/ 4054 h 6213"/>
                <a:gd name="T28" fmla="*/ 3253 w 5429"/>
                <a:gd name="T29" fmla="*/ 2159 h 6213"/>
                <a:gd name="T30" fmla="*/ 2177 w 5429"/>
                <a:gd name="T31" fmla="*/ 4054 h 6213"/>
                <a:gd name="T32" fmla="*/ 4347 w 5429"/>
                <a:gd name="T33" fmla="*/ 2159 h 6213"/>
                <a:gd name="T34" fmla="*/ 3741 w 5429"/>
                <a:gd name="T35" fmla="*/ 2097 h 6213"/>
                <a:gd name="T36" fmla="*/ 3923 w 5429"/>
                <a:gd name="T37" fmla="*/ 2893 h 6213"/>
                <a:gd name="T38" fmla="*/ 2807 w 5429"/>
                <a:gd name="T39" fmla="*/ 960 h 6213"/>
                <a:gd name="T40" fmla="*/ 2622 w 5429"/>
                <a:gd name="T41" fmla="*/ 960 h 6213"/>
                <a:gd name="T42" fmla="*/ 2714 w 5429"/>
                <a:gd name="T43" fmla="*/ 320 h 6213"/>
                <a:gd name="T44" fmla="*/ 2715 w 5429"/>
                <a:gd name="T45" fmla="*/ 1227 h 6213"/>
                <a:gd name="T46" fmla="*/ 2991 w 5429"/>
                <a:gd name="T47" fmla="*/ 1705 h 6213"/>
                <a:gd name="T48" fmla="*/ 805 w 5429"/>
                <a:gd name="T49" fmla="*/ 1999 h 6213"/>
                <a:gd name="T50" fmla="*/ 982 w 5429"/>
                <a:gd name="T51" fmla="*/ 2893 h 6213"/>
                <a:gd name="T52" fmla="*/ 1082 w 5429"/>
                <a:gd name="T53" fmla="*/ 2159 h 6213"/>
                <a:gd name="T54" fmla="*/ 296 w 5429"/>
                <a:gd name="T55" fmla="*/ 4508 h 6213"/>
                <a:gd name="T56" fmla="*/ 1653 w 5429"/>
                <a:gd name="T57" fmla="*/ 2159 h 6213"/>
                <a:gd name="T58" fmla="*/ 1415 w 5429"/>
                <a:gd name="T59" fmla="*/ 3052 h 6213"/>
                <a:gd name="T60" fmla="*/ 897 w 5429"/>
                <a:gd name="T61" fmla="*/ 4268 h 6213"/>
                <a:gd name="T62" fmla="*/ 296 w 5429"/>
                <a:gd name="T63" fmla="*/ 4508 h 6213"/>
                <a:gd name="T64" fmla="*/ 1082 w 5429"/>
                <a:gd name="T65" fmla="*/ 4054 h 6213"/>
                <a:gd name="T66" fmla="*/ 1690 w 5429"/>
                <a:gd name="T67" fmla="*/ 4120 h 6213"/>
                <a:gd name="T68" fmla="*/ 1506 w 5429"/>
                <a:gd name="T69" fmla="*/ 3320 h 6213"/>
                <a:gd name="T70" fmla="*/ 2274 w 5429"/>
                <a:gd name="T71" fmla="*/ 4649 h 6213"/>
                <a:gd name="T72" fmla="*/ 2715 w 5429"/>
                <a:gd name="T73" fmla="*/ 5306 h 6213"/>
                <a:gd name="T74" fmla="*/ 3391 w 5429"/>
                <a:gd name="T75" fmla="*/ 4721 h 6213"/>
                <a:gd name="T76" fmla="*/ 2868 w 5429"/>
                <a:gd name="T77" fmla="*/ 4721 h 6213"/>
                <a:gd name="T78" fmla="*/ 2438 w 5429"/>
                <a:gd name="T79" fmla="*/ 4508 h 6213"/>
                <a:gd name="T80" fmla="*/ 3314 w 5429"/>
                <a:gd name="T81" fmla="*/ 4268 h 6213"/>
                <a:gd name="T82" fmla="*/ 3838 w 5429"/>
                <a:gd name="T83" fmla="*/ 4268 h 6213"/>
                <a:gd name="T84" fmla="*/ 4625 w 5429"/>
                <a:gd name="T85" fmla="*/ 4214 h 6213"/>
                <a:gd name="T86" fmla="*/ 4447 w 5429"/>
                <a:gd name="T87" fmla="*/ 3320 h 6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29" h="6213">
                  <a:moveTo>
                    <a:pt x="4570" y="3107"/>
                  </a:moveTo>
                  <a:lnTo>
                    <a:pt x="5410" y="1652"/>
                  </a:lnTo>
                  <a:cubicBezTo>
                    <a:pt x="5429" y="1619"/>
                    <a:pt x="5429" y="1578"/>
                    <a:pt x="5410" y="1545"/>
                  </a:cubicBezTo>
                  <a:cubicBezTo>
                    <a:pt x="5391" y="1512"/>
                    <a:pt x="5356" y="1492"/>
                    <a:pt x="5318" y="1492"/>
                  </a:cubicBezTo>
                  <a:lnTo>
                    <a:pt x="3637" y="1492"/>
                  </a:lnTo>
                  <a:lnTo>
                    <a:pt x="2806" y="53"/>
                  </a:lnTo>
                  <a:cubicBezTo>
                    <a:pt x="2787" y="20"/>
                    <a:pt x="2752" y="0"/>
                    <a:pt x="2714" y="0"/>
                  </a:cubicBezTo>
                  <a:lnTo>
                    <a:pt x="2714" y="0"/>
                  </a:lnTo>
                  <a:cubicBezTo>
                    <a:pt x="2676" y="0"/>
                    <a:pt x="2641" y="20"/>
                    <a:pt x="2622" y="53"/>
                  </a:cubicBezTo>
                  <a:lnTo>
                    <a:pt x="1790" y="1492"/>
                  </a:lnTo>
                  <a:lnTo>
                    <a:pt x="111" y="1492"/>
                  </a:lnTo>
                  <a:cubicBezTo>
                    <a:pt x="73" y="1492"/>
                    <a:pt x="38" y="1512"/>
                    <a:pt x="19" y="1545"/>
                  </a:cubicBezTo>
                  <a:cubicBezTo>
                    <a:pt x="0" y="1578"/>
                    <a:pt x="0" y="1619"/>
                    <a:pt x="19" y="1652"/>
                  </a:cubicBezTo>
                  <a:lnTo>
                    <a:pt x="859" y="3107"/>
                  </a:lnTo>
                  <a:lnTo>
                    <a:pt x="19" y="4561"/>
                  </a:lnTo>
                  <a:cubicBezTo>
                    <a:pt x="0" y="4594"/>
                    <a:pt x="0" y="4635"/>
                    <a:pt x="19" y="4668"/>
                  </a:cubicBezTo>
                  <a:cubicBezTo>
                    <a:pt x="38" y="4701"/>
                    <a:pt x="73" y="4721"/>
                    <a:pt x="111" y="4721"/>
                  </a:cubicBezTo>
                  <a:lnTo>
                    <a:pt x="1792" y="4721"/>
                  </a:lnTo>
                  <a:lnTo>
                    <a:pt x="2622" y="6160"/>
                  </a:lnTo>
                  <a:cubicBezTo>
                    <a:pt x="2641" y="6193"/>
                    <a:pt x="2677" y="6213"/>
                    <a:pt x="2715" y="6213"/>
                  </a:cubicBezTo>
                  <a:cubicBezTo>
                    <a:pt x="2753" y="6213"/>
                    <a:pt x="2788" y="6193"/>
                    <a:pt x="2807" y="6160"/>
                  </a:cubicBezTo>
                  <a:lnTo>
                    <a:pt x="3638" y="4721"/>
                  </a:lnTo>
                  <a:lnTo>
                    <a:pt x="5318" y="4721"/>
                  </a:lnTo>
                  <a:cubicBezTo>
                    <a:pt x="5356" y="4721"/>
                    <a:pt x="5391" y="4701"/>
                    <a:pt x="5410" y="4668"/>
                  </a:cubicBezTo>
                  <a:cubicBezTo>
                    <a:pt x="5429" y="4635"/>
                    <a:pt x="5429" y="4594"/>
                    <a:pt x="5410" y="4561"/>
                  </a:cubicBezTo>
                  <a:lnTo>
                    <a:pt x="4570" y="3107"/>
                  </a:lnTo>
                  <a:close/>
                  <a:moveTo>
                    <a:pt x="5133" y="1705"/>
                  </a:moveTo>
                  <a:lnTo>
                    <a:pt x="4094" y="3504"/>
                  </a:lnTo>
                  <a:cubicBezTo>
                    <a:pt x="4094" y="3504"/>
                    <a:pt x="4094" y="3505"/>
                    <a:pt x="4093" y="3506"/>
                  </a:cubicBezTo>
                  <a:lnTo>
                    <a:pt x="3777" y="4054"/>
                  </a:lnTo>
                  <a:lnTo>
                    <a:pt x="3499" y="4054"/>
                  </a:lnTo>
                  <a:lnTo>
                    <a:pt x="4625" y="2106"/>
                  </a:lnTo>
                  <a:cubicBezTo>
                    <a:pt x="4644" y="2073"/>
                    <a:pt x="4644" y="2032"/>
                    <a:pt x="4625" y="1999"/>
                  </a:cubicBezTo>
                  <a:cubicBezTo>
                    <a:pt x="4606" y="1966"/>
                    <a:pt x="4570" y="1946"/>
                    <a:pt x="4532" y="1946"/>
                  </a:cubicBezTo>
                  <a:lnTo>
                    <a:pt x="3899" y="1946"/>
                  </a:lnTo>
                  <a:lnTo>
                    <a:pt x="3761" y="1705"/>
                  </a:lnTo>
                  <a:lnTo>
                    <a:pt x="5133" y="1705"/>
                  </a:lnTo>
                  <a:close/>
                  <a:moveTo>
                    <a:pt x="4185" y="3773"/>
                  </a:moveTo>
                  <a:lnTo>
                    <a:pt x="4347" y="4054"/>
                  </a:lnTo>
                  <a:lnTo>
                    <a:pt x="4023" y="4054"/>
                  </a:lnTo>
                  <a:lnTo>
                    <a:pt x="4185" y="3773"/>
                  </a:lnTo>
                  <a:close/>
                  <a:moveTo>
                    <a:pt x="2177" y="4054"/>
                  </a:moveTo>
                  <a:lnTo>
                    <a:pt x="1629" y="3107"/>
                  </a:lnTo>
                  <a:lnTo>
                    <a:pt x="2177" y="2159"/>
                  </a:lnTo>
                  <a:lnTo>
                    <a:pt x="3253" y="2159"/>
                  </a:lnTo>
                  <a:lnTo>
                    <a:pt x="3800" y="3107"/>
                  </a:lnTo>
                  <a:lnTo>
                    <a:pt x="3253" y="4054"/>
                  </a:lnTo>
                  <a:lnTo>
                    <a:pt x="2177" y="4054"/>
                  </a:lnTo>
                  <a:close/>
                  <a:moveTo>
                    <a:pt x="4185" y="2440"/>
                  </a:moveTo>
                  <a:lnTo>
                    <a:pt x="4023" y="2159"/>
                  </a:lnTo>
                  <a:lnTo>
                    <a:pt x="4347" y="2159"/>
                  </a:lnTo>
                  <a:lnTo>
                    <a:pt x="4185" y="2440"/>
                  </a:lnTo>
                  <a:close/>
                  <a:moveTo>
                    <a:pt x="2714" y="320"/>
                  </a:moveTo>
                  <a:lnTo>
                    <a:pt x="3741" y="2097"/>
                  </a:lnTo>
                  <a:cubicBezTo>
                    <a:pt x="3743" y="2103"/>
                    <a:pt x="3746" y="2108"/>
                    <a:pt x="3750" y="2114"/>
                  </a:cubicBezTo>
                  <a:lnTo>
                    <a:pt x="4062" y="2653"/>
                  </a:lnTo>
                  <a:lnTo>
                    <a:pt x="3923" y="2893"/>
                  </a:lnTo>
                  <a:lnTo>
                    <a:pt x="3414" y="2012"/>
                  </a:lnTo>
                  <a:cubicBezTo>
                    <a:pt x="3411" y="2003"/>
                    <a:pt x="3406" y="1995"/>
                    <a:pt x="3400" y="1987"/>
                  </a:cubicBezTo>
                  <a:lnTo>
                    <a:pt x="2807" y="960"/>
                  </a:lnTo>
                  <a:cubicBezTo>
                    <a:pt x="2788" y="927"/>
                    <a:pt x="2753" y="907"/>
                    <a:pt x="2715" y="907"/>
                  </a:cubicBezTo>
                  <a:lnTo>
                    <a:pt x="2715" y="907"/>
                  </a:lnTo>
                  <a:cubicBezTo>
                    <a:pt x="2677" y="907"/>
                    <a:pt x="2641" y="927"/>
                    <a:pt x="2622" y="960"/>
                  </a:cubicBezTo>
                  <a:lnTo>
                    <a:pt x="2315" y="1492"/>
                  </a:lnTo>
                  <a:lnTo>
                    <a:pt x="2037" y="1492"/>
                  </a:lnTo>
                  <a:lnTo>
                    <a:pt x="2714" y="320"/>
                  </a:lnTo>
                  <a:close/>
                  <a:moveTo>
                    <a:pt x="2868" y="1492"/>
                  </a:moveTo>
                  <a:lnTo>
                    <a:pt x="2561" y="1492"/>
                  </a:lnTo>
                  <a:lnTo>
                    <a:pt x="2715" y="1227"/>
                  </a:lnTo>
                  <a:lnTo>
                    <a:pt x="2868" y="1492"/>
                  </a:lnTo>
                  <a:close/>
                  <a:moveTo>
                    <a:pt x="296" y="1705"/>
                  </a:moveTo>
                  <a:lnTo>
                    <a:pt x="2991" y="1705"/>
                  </a:lnTo>
                  <a:lnTo>
                    <a:pt x="3130" y="1946"/>
                  </a:lnTo>
                  <a:lnTo>
                    <a:pt x="897" y="1946"/>
                  </a:lnTo>
                  <a:cubicBezTo>
                    <a:pt x="859" y="1946"/>
                    <a:pt x="824" y="1966"/>
                    <a:pt x="805" y="1999"/>
                  </a:cubicBezTo>
                  <a:cubicBezTo>
                    <a:pt x="786" y="2032"/>
                    <a:pt x="786" y="2073"/>
                    <a:pt x="805" y="2106"/>
                  </a:cubicBezTo>
                  <a:lnTo>
                    <a:pt x="1121" y="2653"/>
                  </a:lnTo>
                  <a:lnTo>
                    <a:pt x="982" y="2893"/>
                  </a:lnTo>
                  <a:lnTo>
                    <a:pt x="296" y="1705"/>
                  </a:lnTo>
                  <a:close/>
                  <a:moveTo>
                    <a:pt x="1244" y="2440"/>
                  </a:moveTo>
                  <a:lnTo>
                    <a:pt x="1082" y="2159"/>
                  </a:lnTo>
                  <a:lnTo>
                    <a:pt x="1406" y="2159"/>
                  </a:lnTo>
                  <a:lnTo>
                    <a:pt x="1244" y="2440"/>
                  </a:lnTo>
                  <a:close/>
                  <a:moveTo>
                    <a:pt x="296" y="4508"/>
                  </a:moveTo>
                  <a:lnTo>
                    <a:pt x="1073" y="3163"/>
                  </a:lnTo>
                  <a:cubicBezTo>
                    <a:pt x="1073" y="3162"/>
                    <a:pt x="1074" y="3162"/>
                    <a:pt x="1074" y="3161"/>
                  </a:cubicBezTo>
                  <a:lnTo>
                    <a:pt x="1653" y="2159"/>
                  </a:lnTo>
                  <a:lnTo>
                    <a:pt x="1931" y="2159"/>
                  </a:lnTo>
                  <a:lnTo>
                    <a:pt x="1415" y="3051"/>
                  </a:lnTo>
                  <a:cubicBezTo>
                    <a:pt x="1415" y="3051"/>
                    <a:pt x="1415" y="3051"/>
                    <a:pt x="1415" y="3052"/>
                  </a:cubicBezTo>
                  <a:lnTo>
                    <a:pt x="805" y="4108"/>
                  </a:lnTo>
                  <a:cubicBezTo>
                    <a:pt x="786" y="4141"/>
                    <a:pt x="786" y="4181"/>
                    <a:pt x="805" y="4214"/>
                  </a:cubicBezTo>
                  <a:cubicBezTo>
                    <a:pt x="824" y="4248"/>
                    <a:pt x="859" y="4268"/>
                    <a:pt x="897" y="4268"/>
                  </a:cubicBezTo>
                  <a:lnTo>
                    <a:pt x="1530" y="4268"/>
                  </a:lnTo>
                  <a:lnTo>
                    <a:pt x="1668" y="4508"/>
                  </a:lnTo>
                  <a:lnTo>
                    <a:pt x="296" y="4508"/>
                  </a:lnTo>
                  <a:close/>
                  <a:moveTo>
                    <a:pt x="1244" y="3774"/>
                  </a:moveTo>
                  <a:lnTo>
                    <a:pt x="1406" y="4054"/>
                  </a:lnTo>
                  <a:lnTo>
                    <a:pt x="1082" y="4054"/>
                  </a:lnTo>
                  <a:lnTo>
                    <a:pt x="1244" y="3774"/>
                  </a:lnTo>
                  <a:close/>
                  <a:moveTo>
                    <a:pt x="2715" y="5893"/>
                  </a:moveTo>
                  <a:lnTo>
                    <a:pt x="1690" y="4120"/>
                  </a:lnTo>
                  <a:cubicBezTo>
                    <a:pt x="1687" y="4112"/>
                    <a:pt x="1683" y="4105"/>
                    <a:pt x="1678" y="4098"/>
                  </a:cubicBezTo>
                  <a:lnTo>
                    <a:pt x="1367" y="3560"/>
                  </a:lnTo>
                  <a:lnTo>
                    <a:pt x="1506" y="3320"/>
                  </a:lnTo>
                  <a:lnTo>
                    <a:pt x="2015" y="4201"/>
                  </a:lnTo>
                  <a:cubicBezTo>
                    <a:pt x="2019" y="4210"/>
                    <a:pt x="2024" y="4219"/>
                    <a:pt x="2029" y="4226"/>
                  </a:cubicBezTo>
                  <a:lnTo>
                    <a:pt x="2274" y="4649"/>
                  </a:lnTo>
                  <a:cubicBezTo>
                    <a:pt x="2278" y="4662"/>
                    <a:pt x="2285" y="4674"/>
                    <a:pt x="2294" y="4685"/>
                  </a:cubicBezTo>
                  <a:lnTo>
                    <a:pt x="2622" y="5253"/>
                  </a:lnTo>
                  <a:cubicBezTo>
                    <a:pt x="2641" y="5286"/>
                    <a:pt x="2677" y="5306"/>
                    <a:pt x="2715" y="5306"/>
                  </a:cubicBezTo>
                  <a:cubicBezTo>
                    <a:pt x="2753" y="5306"/>
                    <a:pt x="2788" y="5286"/>
                    <a:pt x="2807" y="5253"/>
                  </a:cubicBezTo>
                  <a:lnTo>
                    <a:pt x="3114" y="4721"/>
                  </a:lnTo>
                  <a:lnTo>
                    <a:pt x="3391" y="4721"/>
                  </a:lnTo>
                  <a:lnTo>
                    <a:pt x="2715" y="5893"/>
                  </a:lnTo>
                  <a:close/>
                  <a:moveTo>
                    <a:pt x="2562" y="4721"/>
                  </a:moveTo>
                  <a:lnTo>
                    <a:pt x="2868" y="4721"/>
                  </a:lnTo>
                  <a:lnTo>
                    <a:pt x="2715" y="4986"/>
                  </a:lnTo>
                  <a:lnTo>
                    <a:pt x="2562" y="4721"/>
                  </a:lnTo>
                  <a:close/>
                  <a:moveTo>
                    <a:pt x="2438" y="4508"/>
                  </a:moveTo>
                  <a:lnTo>
                    <a:pt x="2300" y="4268"/>
                  </a:lnTo>
                  <a:lnTo>
                    <a:pt x="3314" y="4268"/>
                  </a:lnTo>
                  <a:cubicBezTo>
                    <a:pt x="3314" y="4268"/>
                    <a:pt x="3314" y="4268"/>
                    <a:pt x="3314" y="4268"/>
                  </a:cubicBezTo>
                  <a:cubicBezTo>
                    <a:pt x="3314" y="4268"/>
                    <a:pt x="3314" y="4268"/>
                    <a:pt x="3315" y="4268"/>
                  </a:cubicBezTo>
                  <a:lnTo>
                    <a:pt x="3838" y="4268"/>
                  </a:lnTo>
                  <a:cubicBezTo>
                    <a:pt x="3838" y="4268"/>
                    <a:pt x="3838" y="4268"/>
                    <a:pt x="3838" y="4268"/>
                  </a:cubicBezTo>
                  <a:cubicBezTo>
                    <a:pt x="3838" y="4268"/>
                    <a:pt x="3838" y="4268"/>
                    <a:pt x="3838" y="4268"/>
                  </a:cubicBezTo>
                  <a:lnTo>
                    <a:pt x="4532" y="4268"/>
                  </a:lnTo>
                  <a:cubicBezTo>
                    <a:pt x="4570" y="4268"/>
                    <a:pt x="4606" y="4247"/>
                    <a:pt x="4625" y="4214"/>
                  </a:cubicBezTo>
                  <a:cubicBezTo>
                    <a:pt x="4644" y="4181"/>
                    <a:pt x="4644" y="4141"/>
                    <a:pt x="4625" y="4108"/>
                  </a:cubicBezTo>
                  <a:lnTo>
                    <a:pt x="4308" y="3560"/>
                  </a:lnTo>
                  <a:lnTo>
                    <a:pt x="4447" y="3320"/>
                  </a:lnTo>
                  <a:lnTo>
                    <a:pt x="5133" y="4508"/>
                  </a:lnTo>
                  <a:lnTo>
                    <a:pt x="2438" y="45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文本框 15"/>
            <p:cNvSpPr txBox="1">
              <a:spLocks noChangeArrowheads="1"/>
            </p:cNvSpPr>
            <p:nvPr/>
          </p:nvSpPr>
          <p:spPr bwMode="auto">
            <a:xfrm>
              <a:off x="5597693" y="2879268"/>
              <a:ext cx="4532552" cy="95921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7200" spc="30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l</a:t>
              </a:r>
              <a:r>
                <a:rPr lang="en-US" altLang="zh-CN" sz="7200" spc="30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et </a:t>
              </a:r>
              <a:r>
                <a:rPr lang="zh-CN" altLang="en-US" sz="7200" spc="30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和 </a:t>
              </a:r>
              <a:r>
                <a:rPr lang="en-US" altLang="zh-CN" sz="7200" spc="300" dirty="0" err="1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const</a:t>
              </a:r>
              <a:endParaRPr lang="zh-CN" altLang="en-US" sz="7200" spc="3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star-of-david-outline-variant_33375"/>
            <p:cNvSpPr>
              <a:spLocks noChangeAspect="1"/>
            </p:cNvSpPr>
            <p:nvPr/>
          </p:nvSpPr>
          <p:spPr bwMode="auto">
            <a:xfrm>
              <a:off x="9055407" y="4076518"/>
              <a:ext cx="559381" cy="610200"/>
            </a:xfrm>
            <a:custGeom>
              <a:avLst/>
              <a:gdLst>
                <a:gd name="T0" fmla="*/ 1062 w 1062"/>
                <a:gd name="T1" fmla="*/ 256 h 1160"/>
                <a:gd name="T2" fmla="*/ 680 w 1062"/>
                <a:gd name="T3" fmla="*/ 256 h 1160"/>
                <a:gd name="T4" fmla="*/ 527 w 1062"/>
                <a:gd name="T5" fmla="*/ 0 h 1160"/>
                <a:gd name="T6" fmla="*/ 374 w 1062"/>
                <a:gd name="T7" fmla="*/ 255 h 1160"/>
                <a:gd name="T8" fmla="*/ 35 w 1062"/>
                <a:gd name="T9" fmla="*/ 255 h 1160"/>
                <a:gd name="T10" fmla="*/ 196 w 1062"/>
                <a:gd name="T11" fmla="*/ 554 h 1160"/>
                <a:gd name="T12" fmla="*/ 0 w 1062"/>
                <a:gd name="T13" fmla="*/ 881 h 1160"/>
                <a:gd name="T14" fmla="*/ 371 w 1062"/>
                <a:gd name="T15" fmla="*/ 881 h 1160"/>
                <a:gd name="T16" fmla="*/ 521 w 1062"/>
                <a:gd name="T17" fmla="*/ 1160 h 1160"/>
                <a:gd name="T18" fmla="*/ 688 w 1062"/>
                <a:gd name="T19" fmla="*/ 881 h 1160"/>
                <a:gd name="T20" fmla="*/ 1054 w 1062"/>
                <a:gd name="T21" fmla="*/ 881 h 1160"/>
                <a:gd name="T22" fmla="*/ 871 w 1062"/>
                <a:gd name="T23" fmla="*/ 575 h 1160"/>
                <a:gd name="T24" fmla="*/ 1062 w 1062"/>
                <a:gd name="T25" fmla="*/ 256 h 1160"/>
                <a:gd name="T26" fmla="*/ 847 w 1062"/>
                <a:gd name="T27" fmla="*/ 615 h 1160"/>
                <a:gd name="T28" fmla="*/ 982 w 1062"/>
                <a:gd name="T29" fmla="*/ 840 h 1160"/>
                <a:gd name="T30" fmla="*/ 712 w 1062"/>
                <a:gd name="T31" fmla="*/ 840 h 1160"/>
                <a:gd name="T32" fmla="*/ 847 w 1062"/>
                <a:gd name="T33" fmla="*/ 615 h 1160"/>
                <a:gd name="T34" fmla="*/ 704 w 1062"/>
                <a:gd name="T35" fmla="*/ 296 h 1160"/>
                <a:gd name="T36" fmla="*/ 990 w 1062"/>
                <a:gd name="T37" fmla="*/ 296 h 1160"/>
                <a:gd name="T38" fmla="*/ 847 w 1062"/>
                <a:gd name="T39" fmla="*/ 535 h 1160"/>
                <a:gd name="T40" fmla="*/ 704 w 1062"/>
                <a:gd name="T41" fmla="*/ 296 h 1160"/>
                <a:gd name="T42" fmla="*/ 823 w 1062"/>
                <a:gd name="T43" fmla="*/ 575 h 1160"/>
                <a:gd name="T44" fmla="*/ 665 w 1062"/>
                <a:gd name="T45" fmla="*/ 840 h 1160"/>
                <a:gd name="T46" fmla="*/ 396 w 1062"/>
                <a:gd name="T47" fmla="*/ 840 h 1160"/>
                <a:gd name="T48" fmla="*/ 243 w 1062"/>
                <a:gd name="T49" fmla="*/ 555 h 1160"/>
                <a:gd name="T50" fmla="*/ 397 w 1062"/>
                <a:gd name="T51" fmla="*/ 296 h 1160"/>
                <a:gd name="T52" fmla="*/ 657 w 1062"/>
                <a:gd name="T53" fmla="*/ 296 h 1160"/>
                <a:gd name="T54" fmla="*/ 823 w 1062"/>
                <a:gd name="T55" fmla="*/ 575 h 1160"/>
                <a:gd name="T56" fmla="*/ 422 w 1062"/>
                <a:gd name="T57" fmla="*/ 255 h 1160"/>
                <a:gd name="T58" fmla="*/ 527 w 1062"/>
                <a:gd name="T59" fmla="*/ 80 h 1160"/>
                <a:gd name="T60" fmla="*/ 632 w 1062"/>
                <a:gd name="T61" fmla="*/ 256 h 1160"/>
                <a:gd name="T62" fmla="*/ 422 w 1062"/>
                <a:gd name="T63" fmla="*/ 255 h 1160"/>
                <a:gd name="T64" fmla="*/ 218 w 1062"/>
                <a:gd name="T65" fmla="*/ 596 h 1160"/>
                <a:gd name="T66" fmla="*/ 349 w 1062"/>
                <a:gd name="T67" fmla="*/ 840 h 1160"/>
                <a:gd name="T68" fmla="*/ 72 w 1062"/>
                <a:gd name="T69" fmla="*/ 840 h 1160"/>
                <a:gd name="T70" fmla="*/ 218 w 1062"/>
                <a:gd name="T71" fmla="*/ 596 h 1160"/>
                <a:gd name="T72" fmla="*/ 104 w 1062"/>
                <a:gd name="T73" fmla="*/ 296 h 1160"/>
                <a:gd name="T74" fmla="*/ 350 w 1062"/>
                <a:gd name="T75" fmla="*/ 296 h 1160"/>
                <a:gd name="T76" fmla="*/ 220 w 1062"/>
                <a:gd name="T77" fmla="*/ 513 h 1160"/>
                <a:gd name="T78" fmla="*/ 104 w 1062"/>
                <a:gd name="T79" fmla="*/ 296 h 1160"/>
                <a:gd name="T80" fmla="*/ 640 w 1062"/>
                <a:gd name="T81" fmla="*/ 881 h 1160"/>
                <a:gd name="T82" fmla="*/ 523 w 1062"/>
                <a:gd name="T83" fmla="*/ 1077 h 1160"/>
                <a:gd name="T84" fmla="*/ 418 w 1062"/>
                <a:gd name="T85" fmla="*/ 881 h 1160"/>
                <a:gd name="T86" fmla="*/ 640 w 1062"/>
                <a:gd name="T87" fmla="*/ 881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62" h="1160">
                  <a:moveTo>
                    <a:pt x="1062" y="256"/>
                  </a:moveTo>
                  <a:lnTo>
                    <a:pt x="680" y="256"/>
                  </a:lnTo>
                  <a:lnTo>
                    <a:pt x="527" y="0"/>
                  </a:lnTo>
                  <a:lnTo>
                    <a:pt x="374" y="255"/>
                  </a:lnTo>
                  <a:lnTo>
                    <a:pt x="35" y="255"/>
                  </a:lnTo>
                  <a:lnTo>
                    <a:pt x="196" y="554"/>
                  </a:lnTo>
                  <a:lnTo>
                    <a:pt x="0" y="881"/>
                  </a:lnTo>
                  <a:lnTo>
                    <a:pt x="371" y="881"/>
                  </a:lnTo>
                  <a:lnTo>
                    <a:pt x="521" y="1160"/>
                  </a:lnTo>
                  <a:lnTo>
                    <a:pt x="688" y="881"/>
                  </a:lnTo>
                  <a:lnTo>
                    <a:pt x="1054" y="881"/>
                  </a:lnTo>
                  <a:lnTo>
                    <a:pt x="871" y="575"/>
                  </a:lnTo>
                  <a:lnTo>
                    <a:pt x="1062" y="256"/>
                  </a:lnTo>
                  <a:close/>
                  <a:moveTo>
                    <a:pt x="847" y="615"/>
                  </a:moveTo>
                  <a:lnTo>
                    <a:pt x="982" y="840"/>
                  </a:lnTo>
                  <a:lnTo>
                    <a:pt x="712" y="840"/>
                  </a:lnTo>
                  <a:lnTo>
                    <a:pt x="847" y="615"/>
                  </a:lnTo>
                  <a:close/>
                  <a:moveTo>
                    <a:pt x="704" y="296"/>
                  </a:moveTo>
                  <a:lnTo>
                    <a:pt x="990" y="296"/>
                  </a:lnTo>
                  <a:lnTo>
                    <a:pt x="847" y="535"/>
                  </a:lnTo>
                  <a:lnTo>
                    <a:pt x="704" y="296"/>
                  </a:lnTo>
                  <a:close/>
                  <a:moveTo>
                    <a:pt x="823" y="575"/>
                  </a:moveTo>
                  <a:lnTo>
                    <a:pt x="665" y="840"/>
                  </a:lnTo>
                  <a:lnTo>
                    <a:pt x="396" y="840"/>
                  </a:lnTo>
                  <a:lnTo>
                    <a:pt x="243" y="555"/>
                  </a:lnTo>
                  <a:lnTo>
                    <a:pt x="397" y="296"/>
                  </a:lnTo>
                  <a:lnTo>
                    <a:pt x="657" y="296"/>
                  </a:lnTo>
                  <a:lnTo>
                    <a:pt x="823" y="575"/>
                  </a:lnTo>
                  <a:close/>
                  <a:moveTo>
                    <a:pt x="422" y="255"/>
                  </a:moveTo>
                  <a:lnTo>
                    <a:pt x="527" y="80"/>
                  </a:lnTo>
                  <a:lnTo>
                    <a:pt x="632" y="256"/>
                  </a:lnTo>
                  <a:lnTo>
                    <a:pt x="422" y="255"/>
                  </a:lnTo>
                  <a:close/>
                  <a:moveTo>
                    <a:pt x="218" y="596"/>
                  </a:moveTo>
                  <a:lnTo>
                    <a:pt x="349" y="840"/>
                  </a:lnTo>
                  <a:lnTo>
                    <a:pt x="72" y="840"/>
                  </a:lnTo>
                  <a:lnTo>
                    <a:pt x="218" y="596"/>
                  </a:lnTo>
                  <a:close/>
                  <a:moveTo>
                    <a:pt x="104" y="296"/>
                  </a:moveTo>
                  <a:lnTo>
                    <a:pt x="350" y="296"/>
                  </a:lnTo>
                  <a:lnTo>
                    <a:pt x="220" y="513"/>
                  </a:lnTo>
                  <a:lnTo>
                    <a:pt x="104" y="296"/>
                  </a:lnTo>
                  <a:close/>
                  <a:moveTo>
                    <a:pt x="640" y="881"/>
                  </a:moveTo>
                  <a:lnTo>
                    <a:pt x="523" y="1077"/>
                  </a:lnTo>
                  <a:lnTo>
                    <a:pt x="418" y="881"/>
                  </a:lnTo>
                  <a:lnTo>
                    <a:pt x="640" y="8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345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7">
        <p14:window dir="vert"/>
      </p:transition>
    </mc:Choice>
    <mc:Fallback xmlns="">
      <p:transition spd="slow" advTm="3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e1644e00-46c3-48c9-bf2b-4b12f63c90a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2630384" y="1602519"/>
            <a:ext cx="8379600" cy="2960687"/>
            <a:chOff x="2886112" y="1556992"/>
            <a:chExt cx="8059120" cy="2960751"/>
          </a:xfrm>
        </p:grpSpPr>
        <p:sp>
          <p:nvSpPr>
            <p:cNvPr id="17" name="išlïḍé" hidden="1">
              <a:extLst/>
            </p:cNvPr>
            <p:cNvSpPr/>
            <p:nvPr/>
          </p:nvSpPr>
          <p:spPr bwMode="auto">
            <a:xfrm>
              <a:off x="9350010" y="1556992"/>
              <a:ext cx="1595222" cy="2960751"/>
            </a:xfrm>
            <a:custGeom>
              <a:avLst/>
              <a:gdLst>
                <a:gd name="connsiteX0" fmla="*/ 0 w 2530610"/>
                <a:gd name="connsiteY0" fmla="*/ 0 h 4700016"/>
                <a:gd name="connsiteX1" fmla="*/ 2263743 w 2530610"/>
                <a:gd name="connsiteY1" fmla="*/ 0 h 4700016"/>
                <a:gd name="connsiteX2" fmla="*/ 2530610 w 2530610"/>
                <a:gd name="connsiteY2" fmla="*/ 266867 h 4700016"/>
                <a:gd name="connsiteX3" fmla="*/ 2530610 w 2530610"/>
                <a:gd name="connsiteY3" fmla="*/ 4433149 h 4700016"/>
                <a:gd name="connsiteX4" fmla="*/ 2263743 w 2530610"/>
                <a:gd name="connsiteY4" fmla="*/ 4700016 h 4700016"/>
                <a:gd name="connsiteX5" fmla="*/ 1961175 w 2530610"/>
                <a:gd name="connsiteY5" fmla="*/ 4700016 h 470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0610" h="4700016">
                  <a:moveTo>
                    <a:pt x="0" y="0"/>
                  </a:moveTo>
                  <a:lnTo>
                    <a:pt x="2263743" y="0"/>
                  </a:lnTo>
                  <a:cubicBezTo>
                    <a:pt x="2411130" y="0"/>
                    <a:pt x="2530610" y="119480"/>
                    <a:pt x="2530610" y="266867"/>
                  </a:cubicBezTo>
                  <a:lnTo>
                    <a:pt x="2530610" y="4433149"/>
                  </a:lnTo>
                  <a:cubicBezTo>
                    <a:pt x="2530610" y="4580536"/>
                    <a:pt x="2411130" y="4700016"/>
                    <a:pt x="2263743" y="4700016"/>
                  </a:cubicBezTo>
                  <a:lnTo>
                    <a:pt x="1961175" y="470001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9" name="ísḷiḑé">
              <a:extLst/>
            </p:cNvPr>
            <p:cNvSpPr txBox="1"/>
            <p:nvPr/>
          </p:nvSpPr>
          <p:spPr bwMode="auto">
            <a:xfrm>
              <a:off x="2886112" y="2505998"/>
              <a:ext cx="7104552" cy="1802170"/>
            </a:xfrm>
            <a:prstGeom prst="rect">
              <a:avLst/>
            </a:prstGeom>
            <a:noFill/>
          </p:spPr>
          <p:txBody>
            <a:bodyPr lIns="9000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480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为</a:t>
              </a:r>
              <a:r>
                <a:rPr lang="en-US" altLang="zh-CN" sz="4800" dirty="0" err="1" smtClean="0">
                  <a:solidFill>
                    <a:schemeClr val="bg1"/>
                  </a:solidFill>
                  <a:latin typeface="+mn-ea"/>
                  <a:ea typeface="+mn-ea"/>
                  <a:cs typeface="+mn-ea"/>
                  <a:sym typeface="+mn-lt"/>
                </a:rPr>
                <a:t>js</a:t>
              </a:r>
              <a:r>
                <a:rPr lang="zh-CN" altLang="en-US" sz="480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提供了块级作用域！</a:t>
              </a:r>
              <a:endParaRPr lang="zh-CN" altLang="en-US" sz="4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219" name="组合 20"/>
          <p:cNvGrpSpPr>
            <a:grpSpLocks/>
          </p:cNvGrpSpPr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35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974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矩形 22"/>
            <p:cNvSpPr>
              <a:spLocks noChangeArrowheads="1"/>
            </p:cNvSpPr>
            <p:nvPr/>
          </p:nvSpPr>
          <p:spPr bwMode="auto">
            <a:xfrm>
              <a:off x="612439" y="0"/>
              <a:ext cx="82505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7" name="矩形 23"/>
          <p:cNvSpPr>
            <a:spLocks noChangeArrowheads="1"/>
          </p:cNvSpPr>
          <p:nvPr/>
        </p:nvSpPr>
        <p:spPr bwMode="auto">
          <a:xfrm>
            <a:off x="858838" y="334963"/>
            <a:ext cx="3000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l</a:t>
            </a:r>
            <a:r>
              <a:rPr lang="en-US" altLang="zh-CN" sz="3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et </a:t>
            </a:r>
            <a:r>
              <a:rPr lang="zh-CN" altLang="en-US" sz="3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和 </a:t>
            </a:r>
            <a:r>
              <a:rPr lang="en-US" altLang="zh-CN" sz="3600" dirty="0" err="1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const</a:t>
            </a:r>
            <a:endParaRPr lang="zh-CN" altLang="en-US" sz="36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triangle_155805"/>
          <p:cNvSpPr>
            <a:spLocks noChangeAspect="1"/>
          </p:cNvSpPr>
          <p:nvPr/>
        </p:nvSpPr>
        <p:spPr bwMode="auto">
          <a:xfrm>
            <a:off x="11228388" y="285750"/>
            <a:ext cx="609600" cy="527050"/>
          </a:xfrm>
          <a:custGeom>
            <a:avLst/>
            <a:gdLst>
              <a:gd name="T0" fmla="*/ 0 w 6533"/>
              <a:gd name="T1" fmla="*/ 5645 h 5645"/>
              <a:gd name="T2" fmla="*/ 6533 w 6533"/>
              <a:gd name="T3" fmla="*/ 5645 h 5645"/>
              <a:gd name="T4" fmla="*/ 3267 w 6533"/>
              <a:gd name="T5" fmla="*/ 0 h 5645"/>
              <a:gd name="T6" fmla="*/ 0 w 6533"/>
              <a:gd name="T7" fmla="*/ 5645 h 5645"/>
              <a:gd name="T8" fmla="*/ 1831 w 6533"/>
              <a:gd name="T9" fmla="*/ 4616 h 5645"/>
              <a:gd name="T10" fmla="*/ 3267 w 6533"/>
              <a:gd name="T11" fmla="*/ 2135 h 5645"/>
              <a:gd name="T12" fmla="*/ 4702 w 6533"/>
              <a:gd name="T13" fmla="*/ 4616 h 5645"/>
              <a:gd name="T14" fmla="*/ 1831 w 6533"/>
              <a:gd name="T15" fmla="*/ 4616 h 5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33" h="5645">
                <a:moveTo>
                  <a:pt x="0" y="5645"/>
                </a:moveTo>
                <a:lnTo>
                  <a:pt x="6533" y="5645"/>
                </a:lnTo>
                <a:lnTo>
                  <a:pt x="3267" y="0"/>
                </a:lnTo>
                <a:lnTo>
                  <a:pt x="0" y="5645"/>
                </a:lnTo>
                <a:close/>
                <a:moveTo>
                  <a:pt x="1831" y="4616"/>
                </a:moveTo>
                <a:lnTo>
                  <a:pt x="3267" y="2135"/>
                </a:lnTo>
                <a:lnTo>
                  <a:pt x="4702" y="4616"/>
                </a:lnTo>
                <a:lnTo>
                  <a:pt x="1831" y="46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309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6">
        <p14:prism isInverted="1"/>
      </p:transition>
    </mc:Choice>
    <mc:Fallback xmlns="">
      <p:transition spd="slow" advTm="3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e1644e00-46c3-48c9-bf2b-4b12f63c90a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549275" y="1602519"/>
            <a:ext cx="11052859" cy="4702746"/>
            <a:chOff x="884595" y="1556992"/>
            <a:chExt cx="10630140" cy="4702846"/>
          </a:xfrm>
        </p:grpSpPr>
        <p:sp>
          <p:nvSpPr>
            <p:cNvPr id="17" name="išlïḍé" hidden="1">
              <a:extLst/>
            </p:cNvPr>
            <p:cNvSpPr/>
            <p:nvPr/>
          </p:nvSpPr>
          <p:spPr bwMode="auto">
            <a:xfrm>
              <a:off x="9350010" y="1556992"/>
              <a:ext cx="1595222" cy="2960751"/>
            </a:xfrm>
            <a:custGeom>
              <a:avLst/>
              <a:gdLst>
                <a:gd name="connsiteX0" fmla="*/ 0 w 2530610"/>
                <a:gd name="connsiteY0" fmla="*/ 0 h 4700016"/>
                <a:gd name="connsiteX1" fmla="*/ 2263743 w 2530610"/>
                <a:gd name="connsiteY1" fmla="*/ 0 h 4700016"/>
                <a:gd name="connsiteX2" fmla="*/ 2530610 w 2530610"/>
                <a:gd name="connsiteY2" fmla="*/ 266867 h 4700016"/>
                <a:gd name="connsiteX3" fmla="*/ 2530610 w 2530610"/>
                <a:gd name="connsiteY3" fmla="*/ 4433149 h 4700016"/>
                <a:gd name="connsiteX4" fmla="*/ 2263743 w 2530610"/>
                <a:gd name="connsiteY4" fmla="*/ 4700016 h 4700016"/>
                <a:gd name="connsiteX5" fmla="*/ 1961175 w 2530610"/>
                <a:gd name="connsiteY5" fmla="*/ 4700016 h 470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0610" h="4700016">
                  <a:moveTo>
                    <a:pt x="0" y="0"/>
                  </a:moveTo>
                  <a:lnTo>
                    <a:pt x="2263743" y="0"/>
                  </a:lnTo>
                  <a:cubicBezTo>
                    <a:pt x="2411130" y="0"/>
                    <a:pt x="2530610" y="119480"/>
                    <a:pt x="2530610" y="266867"/>
                  </a:cubicBezTo>
                  <a:lnTo>
                    <a:pt x="2530610" y="4433149"/>
                  </a:lnTo>
                  <a:cubicBezTo>
                    <a:pt x="2530610" y="4580536"/>
                    <a:pt x="2411130" y="4700016"/>
                    <a:pt x="2263743" y="4700016"/>
                  </a:cubicBezTo>
                  <a:lnTo>
                    <a:pt x="1961175" y="470001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9" name="ísḷiḑé">
              <a:extLst/>
            </p:cNvPr>
            <p:cNvSpPr txBox="1"/>
            <p:nvPr/>
          </p:nvSpPr>
          <p:spPr bwMode="auto">
            <a:xfrm>
              <a:off x="884595" y="1582479"/>
              <a:ext cx="10630140" cy="4677359"/>
            </a:xfrm>
            <a:prstGeom prst="rect">
              <a:avLst/>
            </a:prstGeom>
            <a:noFill/>
          </p:spPr>
          <p:txBody>
            <a:bodyPr lIns="90000">
              <a:no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sym typeface="+mn-lt"/>
                </a:rPr>
                <a:t>1</a:t>
              </a:r>
              <a:r>
                <a:rPr lang="zh-CN" altLang="en-US" sz="2400" dirty="0" smtClean="0">
                  <a:solidFill>
                    <a:schemeClr val="bg1"/>
                  </a:solidFill>
                  <a:sym typeface="+mn-lt"/>
                </a:rPr>
                <a:t>、</a:t>
              </a:r>
              <a:r>
                <a:rPr lang="en-US" altLang="zh-CN" sz="2400" dirty="0">
                  <a:solidFill>
                    <a:schemeClr val="bg1"/>
                  </a:solidFill>
                </a:rPr>
                <a:t>let</a:t>
              </a:r>
              <a:r>
                <a:rPr lang="zh-CN" altLang="en-US" sz="2400" dirty="0">
                  <a:solidFill>
                    <a:schemeClr val="bg1"/>
                  </a:solidFill>
                </a:rPr>
                <a:t>声明的变量只在代码块内</a:t>
              </a:r>
              <a:r>
                <a:rPr lang="en-US" altLang="zh-CN" sz="2400" dirty="0">
                  <a:solidFill>
                    <a:schemeClr val="bg1"/>
                  </a:solidFill>
                </a:rPr>
                <a:t>{} </a:t>
              </a:r>
              <a:r>
                <a:rPr lang="zh-CN" altLang="en-US" sz="2400" dirty="0">
                  <a:solidFill>
                    <a:schemeClr val="bg1"/>
                  </a:solidFill>
                </a:rPr>
                <a:t>有效 </a:t>
              </a:r>
              <a:endParaRPr lang="en-US" altLang="zh-CN" sz="2400" dirty="0" smtClean="0">
                <a:solidFill>
                  <a:schemeClr val="bg1"/>
                </a:solidFill>
              </a:endParaRPr>
            </a:p>
            <a:p>
              <a:endParaRPr lang="zh-CN" altLang="en-US" sz="2400" dirty="0">
                <a:solidFill>
                  <a:schemeClr val="bg1"/>
                </a:solidFill>
              </a:endParaRPr>
            </a:p>
            <a:p>
              <a:r>
                <a:rPr lang="en-US" altLang="zh-CN" sz="2400" dirty="0" smtClean="0">
                  <a:solidFill>
                    <a:schemeClr val="bg1"/>
                  </a:solidFill>
                </a:rPr>
                <a:t>2</a:t>
              </a:r>
              <a:r>
                <a:rPr lang="zh-CN" altLang="en-US" sz="2400" dirty="0" smtClean="0">
                  <a:solidFill>
                    <a:schemeClr val="bg1"/>
                  </a:solidFill>
                </a:rPr>
                <a:t>、块</a:t>
              </a:r>
              <a:r>
                <a:rPr lang="zh-CN" altLang="en-US" sz="2400" dirty="0">
                  <a:solidFill>
                    <a:schemeClr val="bg1"/>
                  </a:solidFill>
                </a:rPr>
                <a:t>级作用域允许任意</a:t>
              </a:r>
              <a:r>
                <a:rPr lang="zh-CN" altLang="en-US" sz="2400" dirty="0" smtClean="0">
                  <a:solidFill>
                    <a:schemeClr val="bg1"/>
                  </a:solidFill>
                </a:rPr>
                <a:t>嵌套</a:t>
              </a:r>
              <a:endParaRPr lang="en-US" altLang="zh-CN" sz="2400" dirty="0" smtClean="0">
                <a:solidFill>
                  <a:schemeClr val="bg1"/>
                </a:solidFill>
              </a:endParaRPr>
            </a:p>
            <a:p>
              <a:endParaRPr lang="zh-CN" altLang="en-US" sz="2400" dirty="0">
                <a:solidFill>
                  <a:schemeClr val="bg1"/>
                </a:solidFill>
              </a:endParaRPr>
            </a:p>
            <a:p>
              <a:r>
                <a:rPr lang="en-US" altLang="zh-CN" sz="2400" dirty="0" smtClean="0">
                  <a:solidFill>
                    <a:schemeClr val="bg1"/>
                  </a:solidFill>
                </a:rPr>
                <a:t>3</a:t>
              </a:r>
              <a:r>
                <a:rPr lang="zh-CN" altLang="en-US" sz="2400" dirty="0" smtClean="0">
                  <a:solidFill>
                    <a:schemeClr val="bg1"/>
                  </a:solidFill>
                </a:rPr>
                <a:t>、没有</a:t>
              </a:r>
              <a:r>
                <a:rPr lang="zh-CN" altLang="en-US" sz="2400" dirty="0">
                  <a:solidFill>
                    <a:schemeClr val="bg1"/>
                  </a:solidFill>
                </a:rPr>
                <a:t>变量提升，所以一定要声明后再使用，不然会报错</a:t>
              </a:r>
              <a:r>
                <a:rPr lang="zh-CN" altLang="en-US" sz="2400" dirty="0" smtClean="0">
                  <a:solidFill>
                    <a:schemeClr val="bg1"/>
                  </a:solidFill>
                </a:rPr>
                <a:t>。</a:t>
              </a:r>
              <a:endParaRPr lang="en-US" altLang="zh-CN" sz="2400" dirty="0" smtClean="0">
                <a:solidFill>
                  <a:schemeClr val="bg1"/>
                </a:solidFill>
              </a:endParaRPr>
            </a:p>
            <a:p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      </a:t>
              </a:r>
              <a:r>
                <a:rPr lang="zh-CN" altLang="en-US" sz="2400" dirty="0" smtClean="0">
                  <a:solidFill>
                    <a:schemeClr val="bg1"/>
                  </a:solidFill>
                </a:rPr>
                <a:t>养成</a:t>
              </a:r>
              <a:r>
                <a:rPr lang="zh-CN" altLang="en-US" sz="2400" dirty="0">
                  <a:solidFill>
                    <a:schemeClr val="bg1"/>
                  </a:solidFill>
                </a:rPr>
                <a:t>好的编程习惯，先声明再使用。 </a:t>
              </a:r>
              <a:endParaRPr lang="en-US" altLang="zh-CN" sz="2400" dirty="0" smtClean="0">
                <a:solidFill>
                  <a:schemeClr val="bg1"/>
                </a:solidFill>
              </a:endParaRPr>
            </a:p>
            <a:p>
              <a:endParaRPr lang="zh-CN" altLang="en-US" sz="2400" dirty="0">
                <a:solidFill>
                  <a:schemeClr val="bg1"/>
                </a:solidFill>
              </a:endParaRPr>
            </a:p>
            <a:p>
              <a:r>
                <a:rPr lang="en-US" altLang="zh-CN" sz="2400" dirty="0" smtClean="0">
                  <a:solidFill>
                    <a:schemeClr val="bg1"/>
                  </a:solidFill>
                </a:rPr>
                <a:t>4</a:t>
              </a:r>
              <a:r>
                <a:rPr lang="zh-CN" altLang="en-US" sz="2400" dirty="0" smtClean="0">
                  <a:solidFill>
                    <a:schemeClr val="bg1"/>
                  </a:solidFill>
                </a:rPr>
                <a:t>、同</a:t>
              </a:r>
              <a:r>
                <a:rPr lang="zh-CN" altLang="en-US" sz="2400" dirty="0">
                  <a:solidFill>
                    <a:schemeClr val="bg1"/>
                  </a:solidFill>
                </a:rPr>
                <a:t>一作用域，用</a:t>
              </a:r>
              <a:r>
                <a:rPr lang="en-US" altLang="zh-CN" sz="2400" dirty="0">
                  <a:solidFill>
                    <a:schemeClr val="bg1"/>
                  </a:solidFill>
                </a:rPr>
                <a:t>let</a:t>
              </a:r>
              <a:r>
                <a:rPr lang="zh-CN" altLang="en-US" sz="2400" dirty="0">
                  <a:solidFill>
                    <a:schemeClr val="bg1"/>
                  </a:solidFill>
                </a:rPr>
                <a:t>和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const</a:t>
              </a:r>
              <a:r>
                <a:rPr lang="zh-CN" altLang="en-US" sz="2400" dirty="0">
                  <a:solidFill>
                    <a:schemeClr val="bg1"/>
                  </a:solidFill>
                </a:rPr>
                <a:t>声明的变量，不允许重复声明</a:t>
              </a:r>
            </a:p>
            <a:p>
              <a:r>
                <a:rPr lang="zh-CN" altLang="en-US" sz="2400" dirty="0">
                  <a:solidFill>
                    <a:schemeClr val="bg1"/>
                  </a:solidFill>
                </a:rPr>
                <a:t>  </a:t>
              </a:r>
              <a:r>
                <a:rPr lang="zh-CN" altLang="en-US" sz="2400" dirty="0" smtClean="0">
                  <a:solidFill>
                    <a:schemeClr val="bg1"/>
                  </a:solidFill>
                </a:rPr>
                <a:t>         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let</a:t>
              </a:r>
              <a:r>
                <a:rPr lang="zh-CN" alt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tmp</a:t>
              </a:r>
              <a:r>
                <a:rPr lang="en-US" altLang="zh-CN" sz="2400" dirty="0">
                  <a:solidFill>
                    <a:schemeClr val="bg1"/>
                  </a:solidFill>
                </a:rPr>
                <a:t> = 123;</a:t>
              </a:r>
              <a:endParaRPr lang="zh-CN" altLang="en-US" sz="2400" dirty="0">
                <a:solidFill>
                  <a:schemeClr val="bg1"/>
                </a:solidFill>
              </a:endParaRPr>
            </a:p>
            <a:p>
              <a:r>
                <a:rPr lang="zh-CN" altLang="en-US" sz="2400" dirty="0">
                  <a:solidFill>
                    <a:schemeClr val="bg1"/>
                  </a:solidFill>
                </a:rPr>
                <a:t>  </a:t>
              </a:r>
              <a:r>
                <a:rPr lang="zh-CN" altLang="en-US" sz="2400" dirty="0" smtClean="0">
                  <a:solidFill>
                    <a:schemeClr val="bg1"/>
                  </a:solidFill>
                </a:rPr>
                <a:t>         </a:t>
              </a:r>
              <a:r>
                <a:rPr lang="en-US" altLang="zh-CN" sz="2400" dirty="0" err="1" smtClean="0">
                  <a:solidFill>
                    <a:schemeClr val="bg1"/>
                  </a:solidFill>
                </a:rPr>
                <a:t>var</a:t>
              </a:r>
              <a:r>
                <a:rPr lang="zh-CN" alt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tmp</a:t>
              </a:r>
              <a:r>
                <a:rPr lang="en-US" altLang="zh-CN" sz="2400" dirty="0">
                  <a:solidFill>
                    <a:schemeClr val="bg1"/>
                  </a:solidFill>
                </a:rPr>
                <a:t> = 2; 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       //</a:t>
              </a:r>
              <a:r>
                <a:rPr lang="zh-CN" altLang="en-US" sz="2400" dirty="0">
                  <a:solidFill>
                    <a:schemeClr val="bg1"/>
                  </a:solidFill>
                </a:rPr>
                <a:t>报</a:t>
              </a:r>
              <a:r>
                <a:rPr lang="zh-CN" altLang="en-US" sz="2400" dirty="0" smtClean="0">
                  <a:solidFill>
                    <a:schemeClr val="bg1"/>
                  </a:solidFill>
                </a:rPr>
                <a:t>错  </a:t>
              </a:r>
              <a:r>
                <a:rPr lang="en-US" altLang="zh-CN" sz="2400" dirty="0">
                  <a:solidFill>
                    <a:schemeClr val="bg1"/>
                  </a:solidFill>
                </a:rPr>
                <a:t>Duplicate declaration "</a:t>
              </a:r>
              <a:r>
                <a:rPr lang="en-US" altLang="zh-CN" sz="2400" dirty="0" err="1" smtClean="0">
                  <a:solidFill>
                    <a:schemeClr val="bg1"/>
                  </a:solidFill>
                </a:rPr>
                <a:t>tmp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“</a:t>
              </a:r>
            </a:p>
            <a:p>
              <a:endParaRPr lang="en-US" altLang="zh-CN" sz="2400" dirty="0">
                <a:solidFill>
                  <a:schemeClr val="bg1"/>
                </a:solidFill>
              </a:endParaRPr>
            </a:p>
            <a:p>
              <a:r>
                <a:rPr lang="en-US" altLang="zh-CN" sz="2400" dirty="0" err="1">
                  <a:solidFill>
                    <a:srgbClr val="0070C0"/>
                  </a:solidFill>
                </a:rPr>
                <a:t>eg</a:t>
              </a:r>
              <a:r>
                <a:rPr lang="en-US" altLang="zh-CN" sz="2400" dirty="0" smtClean="0">
                  <a:solidFill>
                    <a:srgbClr val="0070C0"/>
                  </a:solidFill>
                </a:rPr>
                <a:t> </a:t>
              </a:r>
              <a:endParaRPr lang="zh-CN" altLang="en-US" sz="2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9219" name="组合 20"/>
          <p:cNvGrpSpPr>
            <a:grpSpLocks/>
          </p:cNvGrpSpPr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35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974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矩形 22"/>
            <p:cNvSpPr>
              <a:spLocks noChangeArrowheads="1"/>
            </p:cNvSpPr>
            <p:nvPr/>
          </p:nvSpPr>
          <p:spPr bwMode="auto">
            <a:xfrm>
              <a:off x="612439" y="0"/>
              <a:ext cx="82505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7" name="矩形 23"/>
          <p:cNvSpPr>
            <a:spLocks noChangeArrowheads="1"/>
          </p:cNvSpPr>
          <p:nvPr/>
        </p:nvSpPr>
        <p:spPr bwMode="auto">
          <a:xfrm>
            <a:off x="858838" y="334963"/>
            <a:ext cx="63471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let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的特性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triangle_155805"/>
          <p:cNvSpPr>
            <a:spLocks noChangeAspect="1"/>
          </p:cNvSpPr>
          <p:nvPr/>
        </p:nvSpPr>
        <p:spPr bwMode="auto">
          <a:xfrm>
            <a:off x="11228388" y="285750"/>
            <a:ext cx="609600" cy="527050"/>
          </a:xfrm>
          <a:custGeom>
            <a:avLst/>
            <a:gdLst>
              <a:gd name="T0" fmla="*/ 0 w 6533"/>
              <a:gd name="T1" fmla="*/ 5645 h 5645"/>
              <a:gd name="T2" fmla="*/ 6533 w 6533"/>
              <a:gd name="T3" fmla="*/ 5645 h 5645"/>
              <a:gd name="T4" fmla="*/ 3267 w 6533"/>
              <a:gd name="T5" fmla="*/ 0 h 5645"/>
              <a:gd name="T6" fmla="*/ 0 w 6533"/>
              <a:gd name="T7" fmla="*/ 5645 h 5645"/>
              <a:gd name="T8" fmla="*/ 1831 w 6533"/>
              <a:gd name="T9" fmla="*/ 4616 h 5645"/>
              <a:gd name="T10" fmla="*/ 3267 w 6533"/>
              <a:gd name="T11" fmla="*/ 2135 h 5645"/>
              <a:gd name="T12" fmla="*/ 4702 w 6533"/>
              <a:gd name="T13" fmla="*/ 4616 h 5645"/>
              <a:gd name="T14" fmla="*/ 1831 w 6533"/>
              <a:gd name="T15" fmla="*/ 4616 h 5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33" h="5645">
                <a:moveTo>
                  <a:pt x="0" y="5645"/>
                </a:moveTo>
                <a:lnTo>
                  <a:pt x="6533" y="5645"/>
                </a:lnTo>
                <a:lnTo>
                  <a:pt x="3267" y="0"/>
                </a:lnTo>
                <a:lnTo>
                  <a:pt x="0" y="5645"/>
                </a:lnTo>
                <a:close/>
                <a:moveTo>
                  <a:pt x="1831" y="4616"/>
                </a:moveTo>
                <a:lnTo>
                  <a:pt x="3267" y="2135"/>
                </a:lnTo>
                <a:lnTo>
                  <a:pt x="4702" y="4616"/>
                </a:lnTo>
                <a:lnTo>
                  <a:pt x="1831" y="46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373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6">
        <p14:prism isInverted="1"/>
      </p:transition>
    </mc:Choice>
    <mc:Fallback xmlns="">
      <p:transition spd="slow" advTm="3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e1644e00-46c3-48c9-bf2b-4b12f63c90a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549275" y="1602519"/>
            <a:ext cx="11052859" cy="2960688"/>
            <a:chOff x="884595" y="1556992"/>
            <a:chExt cx="10630140" cy="2960751"/>
          </a:xfrm>
        </p:grpSpPr>
        <p:sp>
          <p:nvSpPr>
            <p:cNvPr id="17" name="išlïḍé" hidden="1">
              <a:extLst/>
            </p:cNvPr>
            <p:cNvSpPr/>
            <p:nvPr/>
          </p:nvSpPr>
          <p:spPr bwMode="auto">
            <a:xfrm>
              <a:off x="9350010" y="1556992"/>
              <a:ext cx="1595222" cy="2960751"/>
            </a:xfrm>
            <a:custGeom>
              <a:avLst/>
              <a:gdLst>
                <a:gd name="connsiteX0" fmla="*/ 0 w 2530610"/>
                <a:gd name="connsiteY0" fmla="*/ 0 h 4700016"/>
                <a:gd name="connsiteX1" fmla="*/ 2263743 w 2530610"/>
                <a:gd name="connsiteY1" fmla="*/ 0 h 4700016"/>
                <a:gd name="connsiteX2" fmla="*/ 2530610 w 2530610"/>
                <a:gd name="connsiteY2" fmla="*/ 266867 h 4700016"/>
                <a:gd name="connsiteX3" fmla="*/ 2530610 w 2530610"/>
                <a:gd name="connsiteY3" fmla="*/ 4433149 h 4700016"/>
                <a:gd name="connsiteX4" fmla="*/ 2263743 w 2530610"/>
                <a:gd name="connsiteY4" fmla="*/ 4700016 h 4700016"/>
                <a:gd name="connsiteX5" fmla="*/ 1961175 w 2530610"/>
                <a:gd name="connsiteY5" fmla="*/ 4700016 h 470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0610" h="4700016">
                  <a:moveTo>
                    <a:pt x="0" y="0"/>
                  </a:moveTo>
                  <a:lnTo>
                    <a:pt x="2263743" y="0"/>
                  </a:lnTo>
                  <a:cubicBezTo>
                    <a:pt x="2411130" y="0"/>
                    <a:pt x="2530610" y="119480"/>
                    <a:pt x="2530610" y="266867"/>
                  </a:cubicBezTo>
                  <a:lnTo>
                    <a:pt x="2530610" y="4433149"/>
                  </a:lnTo>
                  <a:cubicBezTo>
                    <a:pt x="2530610" y="4580536"/>
                    <a:pt x="2411130" y="4700016"/>
                    <a:pt x="2263743" y="4700016"/>
                  </a:cubicBezTo>
                  <a:lnTo>
                    <a:pt x="1961175" y="470001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9" name="ísḷiḑé">
              <a:extLst/>
            </p:cNvPr>
            <p:cNvSpPr txBox="1"/>
            <p:nvPr/>
          </p:nvSpPr>
          <p:spPr bwMode="auto">
            <a:xfrm>
              <a:off x="884595" y="1582479"/>
              <a:ext cx="10630140" cy="2507320"/>
            </a:xfrm>
            <a:prstGeom prst="rect">
              <a:avLst/>
            </a:prstGeom>
            <a:noFill/>
          </p:spPr>
          <p:txBody>
            <a:bodyPr lIns="90000">
              <a:no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</a:rPr>
                <a:t>1</a:t>
              </a:r>
              <a:r>
                <a:rPr lang="zh-CN" altLang="en-US" sz="2400" dirty="0">
                  <a:solidFill>
                    <a:schemeClr val="bg1"/>
                  </a:solidFill>
                </a:rPr>
                <a:t>、声明</a:t>
              </a:r>
              <a:r>
                <a:rPr lang="zh-CN" altLang="en-US" sz="2400" dirty="0">
                  <a:solidFill>
                    <a:schemeClr val="bg1"/>
                  </a:solidFill>
                </a:rPr>
                <a:t>一个只读的常量，一旦声明，变量的值不可改变。声明时必须赋值</a:t>
              </a:r>
              <a:r>
                <a:rPr lang="zh-CN" altLang="en-US" sz="2400" dirty="0">
                  <a:solidFill>
                    <a:schemeClr val="bg1"/>
                  </a:solidFill>
                </a:rPr>
                <a:t>，不然</a:t>
              </a:r>
              <a:r>
                <a:rPr lang="zh-CN" altLang="en-US" sz="2400" dirty="0">
                  <a:solidFill>
                    <a:schemeClr val="bg1"/>
                  </a:solidFill>
                </a:rPr>
                <a:t>报错：</a:t>
              </a:r>
              <a:r>
                <a:rPr lang="en-US" altLang="zh-CN" sz="2400" dirty="0">
                  <a:solidFill>
                    <a:schemeClr val="bg1"/>
                  </a:solidFill>
                </a:rPr>
                <a:t>Unexpected 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token</a:t>
              </a:r>
            </a:p>
            <a:p>
              <a:endParaRPr lang="zh-CN" altLang="en-US" sz="2400" dirty="0">
                <a:solidFill>
                  <a:schemeClr val="bg1"/>
                </a:solidFill>
              </a:endParaRPr>
            </a:p>
            <a:p>
              <a:r>
                <a:rPr lang="en-US" altLang="zh-CN" sz="2400" dirty="0">
                  <a:solidFill>
                    <a:schemeClr val="bg1"/>
                  </a:solidFill>
                </a:rPr>
                <a:t>2</a:t>
              </a:r>
              <a:r>
                <a:rPr lang="zh-CN" altLang="en-US" sz="2400" dirty="0">
                  <a:solidFill>
                    <a:schemeClr val="bg1"/>
                  </a:solidFill>
                </a:rPr>
                <a:t>、如果</a:t>
              </a:r>
              <a:r>
                <a:rPr lang="zh-CN" altLang="en-US" sz="2400" dirty="0">
                  <a:solidFill>
                    <a:schemeClr val="bg1"/>
                  </a:solidFill>
                </a:rPr>
                <a:t>声明了一</a:t>
              </a:r>
              <a:r>
                <a:rPr lang="zh-CN" altLang="en-US" sz="2400" dirty="0">
                  <a:solidFill>
                    <a:schemeClr val="bg1"/>
                  </a:solidFill>
                </a:rPr>
                <a:t>个引用类型，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A </a:t>
              </a:r>
              <a:r>
                <a:rPr lang="en-US" altLang="zh-CN" sz="2400" dirty="0">
                  <a:solidFill>
                    <a:schemeClr val="bg1"/>
                  </a:solidFill>
                </a:rPr>
                <a:t>= </a:t>
              </a:r>
              <a:r>
                <a:rPr lang="en-US" altLang="zh-CN" sz="2400" dirty="0">
                  <a:solidFill>
                    <a:schemeClr val="bg1"/>
                  </a:solidFill>
                </a:rPr>
                <a:t>{id:1</a:t>
              </a:r>
              <a:r>
                <a:rPr lang="en-US" altLang="zh-CN" sz="2400" dirty="0">
                  <a:solidFill>
                    <a:schemeClr val="bg1"/>
                  </a:solidFill>
                </a:rPr>
                <a:t>} </a:t>
              </a:r>
              <a:r>
                <a:rPr lang="zh-CN" altLang="en-US" sz="2400" dirty="0">
                  <a:solidFill>
                    <a:schemeClr val="bg1"/>
                  </a:solidFill>
                </a:rPr>
                <a:t>， </a:t>
              </a:r>
              <a:r>
                <a:rPr lang="en-US" altLang="zh-CN" sz="2400" dirty="0">
                  <a:solidFill>
                    <a:schemeClr val="bg1"/>
                  </a:solidFill>
                </a:rPr>
                <a:t>A</a:t>
              </a:r>
              <a:r>
                <a:rPr lang="zh-CN" altLang="en-US" sz="2400" dirty="0">
                  <a:solidFill>
                    <a:schemeClr val="bg1"/>
                  </a:solidFill>
                </a:rPr>
                <a:t>不可被改变，而</a:t>
              </a:r>
              <a:r>
                <a:rPr lang="en-US" altLang="zh-CN" sz="2400" dirty="0">
                  <a:solidFill>
                    <a:schemeClr val="bg1"/>
                  </a:solidFill>
                </a:rPr>
                <a:t>A.id</a:t>
              </a:r>
              <a:r>
                <a:rPr lang="zh-CN" altLang="en-US" sz="2400" dirty="0">
                  <a:solidFill>
                    <a:schemeClr val="bg1"/>
                  </a:solidFill>
                </a:rPr>
                <a:t>是可改变的</a:t>
              </a:r>
              <a:endParaRPr lang="zh-CN" altLang="en-US" sz="2400" dirty="0">
                <a:solidFill>
                  <a:schemeClr val="bg1"/>
                </a:solidFill>
              </a:endParaRPr>
            </a:p>
            <a:p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219" name="组合 20"/>
          <p:cNvGrpSpPr>
            <a:grpSpLocks/>
          </p:cNvGrpSpPr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35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974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矩形 22"/>
            <p:cNvSpPr>
              <a:spLocks noChangeArrowheads="1"/>
            </p:cNvSpPr>
            <p:nvPr/>
          </p:nvSpPr>
          <p:spPr bwMode="auto">
            <a:xfrm>
              <a:off x="612439" y="0"/>
              <a:ext cx="82505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7" name="矩形 23"/>
          <p:cNvSpPr>
            <a:spLocks noChangeArrowheads="1"/>
          </p:cNvSpPr>
          <p:nvPr/>
        </p:nvSpPr>
        <p:spPr bwMode="auto">
          <a:xfrm>
            <a:off x="858838" y="334963"/>
            <a:ext cx="63471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dirty="0" err="1" smtClean="0">
                <a:solidFill>
                  <a:schemeClr val="bg1"/>
                </a:solidFill>
                <a:cs typeface="+mn-ea"/>
                <a:sym typeface="+mn-lt"/>
              </a:rPr>
              <a:t>const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的特性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triangle_155805"/>
          <p:cNvSpPr>
            <a:spLocks noChangeAspect="1"/>
          </p:cNvSpPr>
          <p:nvPr/>
        </p:nvSpPr>
        <p:spPr bwMode="auto">
          <a:xfrm>
            <a:off x="11228388" y="285750"/>
            <a:ext cx="609600" cy="527050"/>
          </a:xfrm>
          <a:custGeom>
            <a:avLst/>
            <a:gdLst>
              <a:gd name="T0" fmla="*/ 0 w 6533"/>
              <a:gd name="T1" fmla="*/ 5645 h 5645"/>
              <a:gd name="T2" fmla="*/ 6533 w 6533"/>
              <a:gd name="T3" fmla="*/ 5645 h 5645"/>
              <a:gd name="T4" fmla="*/ 3267 w 6533"/>
              <a:gd name="T5" fmla="*/ 0 h 5645"/>
              <a:gd name="T6" fmla="*/ 0 w 6533"/>
              <a:gd name="T7" fmla="*/ 5645 h 5645"/>
              <a:gd name="T8" fmla="*/ 1831 w 6533"/>
              <a:gd name="T9" fmla="*/ 4616 h 5645"/>
              <a:gd name="T10" fmla="*/ 3267 w 6533"/>
              <a:gd name="T11" fmla="*/ 2135 h 5645"/>
              <a:gd name="T12" fmla="*/ 4702 w 6533"/>
              <a:gd name="T13" fmla="*/ 4616 h 5645"/>
              <a:gd name="T14" fmla="*/ 1831 w 6533"/>
              <a:gd name="T15" fmla="*/ 4616 h 5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33" h="5645">
                <a:moveTo>
                  <a:pt x="0" y="5645"/>
                </a:moveTo>
                <a:lnTo>
                  <a:pt x="6533" y="5645"/>
                </a:lnTo>
                <a:lnTo>
                  <a:pt x="3267" y="0"/>
                </a:lnTo>
                <a:lnTo>
                  <a:pt x="0" y="5645"/>
                </a:lnTo>
                <a:close/>
                <a:moveTo>
                  <a:pt x="1831" y="4616"/>
                </a:moveTo>
                <a:lnTo>
                  <a:pt x="3267" y="2135"/>
                </a:lnTo>
                <a:lnTo>
                  <a:pt x="4702" y="4616"/>
                </a:lnTo>
                <a:lnTo>
                  <a:pt x="1831" y="46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79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6">
        <p14:prism isInverted="1"/>
      </p:transition>
    </mc:Choice>
    <mc:Fallback xmlns="">
      <p:transition spd="slow" advTm="3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e1644e00-46c3-48c9-bf2b-4b12f63c90a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549275" y="1602519"/>
            <a:ext cx="11052859" cy="2960688"/>
            <a:chOff x="884595" y="1556992"/>
            <a:chExt cx="10630140" cy="2960751"/>
          </a:xfrm>
        </p:grpSpPr>
        <p:sp>
          <p:nvSpPr>
            <p:cNvPr id="17" name="išlïḍé" hidden="1">
              <a:extLst/>
            </p:cNvPr>
            <p:cNvSpPr/>
            <p:nvPr/>
          </p:nvSpPr>
          <p:spPr bwMode="auto">
            <a:xfrm>
              <a:off x="9350010" y="1556992"/>
              <a:ext cx="1595222" cy="2960751"/>
            </a:xfrm>
            <a:custGeom>
              <a:avLst/>
              <a:gdLst>
                <a:gd name="connsiteX0" fmla="*/ 0 w 2530610"/>
                <a:gd name="connsiteY0" fmla="*/ 0 h 4700016"/>
                <a:gd name="connsiteX1" fmla="*/ 2263743 w 2530610"/>
                <a:gd name="connsiteY1" fmla="*/ 0 h 4700016"/>
                <a:gd name="connsiteX2" fmla="*/ 2530610 w 2530610"/>
                <a:gd name="connsiteY2" fmla="*/ 266867 h 4700016"/>
                <a:gd name="connsiteX3" fmla="*/ 2530610 w 2530610"/>
                <a:gd name="connsiteY3" fmla="*/ 4433149 h 4700016"/>
                <a:gd name="connsiteX4" fmla="*/ 2263743 w 2530610"/>
                <a:gd name="connsiteY4" fmla="*/ 4700016 h 4700016"/>
                <a:gd name="connsiteX5" fmla="*/ 1961175 w 2530610"/>
                <a:gd name="connsiteY5" fmla="*/ 4700016 h 470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0610" h="4700016">
                  <a:moveTo>
                    <a:pt x="0" y="0"/>
                  </a:moveTo>
                  <a:lnTo>
                    <a:pt x="2263743" y="0"/>
                  </a:lnTo>
                  <a:cubicBezTo>
                    <a:pt x="2411130" y="0"/>
                    <a:pt x="2530610" y="119480"/>
                    <a:pt x="2530610" y="266867"/>
                  </a:cubicBezTo>
                  <a:lnTo>
                    <a:pt x="2530610" y="4433149"/>
                  </a:lnTo>
                  <a:cubicBezTo>
                    <a:pt x="2530610" y="4580536"/>
                    <a:pt x="2411130" y="4700016"/>
                    <a:pt x="2263743" y="4700016"/>
                  </a:cubicBezTo>
                  <a:lnTo>
                    <a:pt x="1961175" y="470001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9" name="ísḷiḑé">
              <a:extLst/>
            </p:cNvPr>
            <p:cNvSpPr txBox="1"/>
            <p:nvPr/>
          </p:nvSpPr>
          <p:spPr bwMode="auto">
            <a:xfrm>
              <a:off x="884595" y="1582479"/>
              <a:ext cx="10630140" cy="2507320"/>
            </a:xfrm>
            <a:prstGeom prst="rect">
              <a:avLst/>
            </a:prstGeom>
            <a:noFill/>
          </p:spPr>
          <p:txBody>
            <a:bodyPr lIns="90000">
              <a:no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</a:rPr>
                <a:t>1</a:t>
              </a:r>
              <a:r>
                <a:rPr lang="zh-CN" altLang="en-US" sz="2400" dirty="0">
                  <a:solidFill>
                    <a:schemeClr val="bg1"/>
                  </a:solidFill>
                </a:rPr>
                <a:t>、</a:t>
              </a:r>
              <a:r>
                <a:rPr lang="zh-CN" altLang="en-US" sz="2400" dirty="0">
                  <a:solidFill>
                    <a:schemeClr val="bg1"/>
                  </a:solidFill>
                </a:rPr>
                <a:t>以前</a:t>
              </a:r>
              <a:r>
                <a:rPr lang="zh-CN" altLang="en-US" sz="2400" dirty="0">
                  <a:solidFill>
                    <a:schemeClr val="bg1"/>
                  </a:solidFill>
                </a:rPr>
                <a:t>只有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2400" dirty="0">
                  <a:solidFill>
                    <a:schemeClr val="bg1"/>
                  </a:solidFill>
                </a:rPr>
                <a:t>/ 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function</a:t>
              </a:r>
            </a:p>
            <a:p>
              <a:endParaRPr lang="en-US" altLang="zh-CN" sz="2400" dirty="0">
                <a:solidFill>
                  <a:schemeClr val="bg1"/>
                </a:solidFill>
              </a:endParaRPr>
            </a:p>
            <a:p>
              <a:r>
                <a:rPr lang="en-US" altLang="zh-CN" sz="2400" dirty="0">
                  <a:solidFill>
                    <a:schemeClr val="bg1"/>
                  </a:solidFill>
                </a:rPr>
                <a:t>2</a:t>
              </a:r>
              <a:r>
                <a:rPr lang="zh-CN" altLang="en-US" sz="2400" dirty="0">
                  <a:solidFill>
                    <a:schemeClr val="bg1"/>
                  </a:solidFill>
                </a:rPr>
                <a:t>、</a:t>
              </a:r>
              <a:r>
                <a:rPr lang="en-US" altLang="zh-CN" sz="2400" dirty="0">
                  <a:solidFill>
                    <a:schemeClr val="bg1"/>
                  </a:solidFill>
                </a:rPr>
                <a:t>es6</a:t>
              </a:r>
              <a:r>
                <a:rPr lang="zh-CN" altLang="en-US" sz="2400" dirty="0">
                  <a:solidFill>
                    <a:schemeClr val="bg1"/>
                  </a:solidFill>
                </a:rPr>
                <a:t>还有</a:t>
              </a:r>
              <a:r>
                <a:rPr lang="en-US" altLang="zh-CN" sz="2400" dirty="0">
                  <a:solidFill>
                    <a:schemeClr val="bg1"/>
                  </a:solidFill>
                </a:rPr>
                <a:t>let/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2400" dirty="0">
                  <a:solidFill>
                    <a:schemeClr val="bg1"/>
                  </a:solidFill>
                </a:rPr>
                <a:t>/ import/ class</a:t>
              </a:r>
              <a:r>
                <a:rPr lang="zh-CN" altLang="en-US" sz="2400" dirty="0">
                  <a:solidFill>
                    <a:schemeClr val="bg1"/>
                  </a:solidFill>
                </a:rPr>
                <a:t>， 共</a:t>
              </a:r>
              <a:r>
                <a:rPr lang="en-US" altLang="zh-CN" sz="2400" dirty="0">
                  <a:solidFill>
                    <a:schemeClr val="bg1"/>
                  </a:solidFill>
                </a:rPr>
                <a:t>6</a:t>
              </a:r>
              <a:r>
                <a:rPr lang="zh-CN" altLang="en-US" sz="2400" dirty="0">
                  <a:solidFill>
                    <a:schemeClr val="bg1"/>
                  </a:solidFill>
                </a:rPr>
                <a:t>种</a:t>
              </a:r>
            </a:p>
            <a:p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219" name="组合 20"/>
          <p:cNvGrpSpPr>
            <a:grpSpLocks/>
          </p:cNvGrpSpPr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35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974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矩形 22"/>
            <p:cNvSpPr>
              <a:spLocks noChangeArrowheads="1"/>
            </p:cNvSpPr>
            <p:nvPr/>
          </p:nvSpPr>
          <p:spPr bwMode="auto">
            <a:xfrm>
              <a:off x="612439" y="0"/>
              <a:ext cx="82505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7" name="矩形 23"/>
          <p:cNvSpPr>
            <a:spLocks noChangeArrowheads="1"/>
          </p:cNvSpPr>
          <p:nvPr/>
        </p:nvSpPr>
        <p:spPr bwMode="auto">
          <a:xfrm>
            <a:off x="858838" y="334963"/>
            <a:ext cx="63471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变量声明的</a:t>
            </a:r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6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种方式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triangle_155805"/>
          <p:cNvSpPr>
            <a:spLocks noChangeAspect="1"/>
          </p:cNvSpPr>
          <p:nvPr/>
        </p:nvSpPr>
        <p:spPr bwMode="auto">
          <a:xfrm>
            <a:off x="11228388" y="285750"/>
            <a:ext cx="609600" cy="527050"/>
          </a:xfrm>
          <a:custGeom>
            <a:avLst/>
            <a:gdLst>
              <a:gd name="T0" fmla="*/ 0 w 6533"/>
              <a:gd name="T1" fmla="*/ 5645 h 5645"/>
              <a:gd name="T2" fmla="*/ 6533 w 6533"/>
              <a:gd name="T3" fmla="*/ 5645 h 5645"/>
              <a:gd name="T4" fmla="*/ 3267 w 6533"/>
              <a:gd name="T5" fmla="*/ 0 h 5645"/>
              <a:gd name="T6" fmla="*/ 0 w 6533"/>
              <a:gd name="T7" fmla="*/ 5645 h 5645"/>
              <a:gd name="T8" fmla="*/ 1831 w 6533"/>
              <a:gd name="T9" fmla="*/ 4616 h 5645"/>
              <a:gd name="T10" fmla="*/ 3267 w 6533"/>
              <a:gd name="T11" fmla="*/ 2135 h 5645"/>
              <a:gd name="T12" fmla="*/ 4702 w 6533"/>
              <a:gd name="T13" fmla="*/ 4616 h 5645"/>
              <a:gd name="T14" fmla="*/ 1831 w 6533"/>
              <a:gd name="T15" fmla="*/ 4616 h 5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33" h="5645">
                <a:moveTo>
                  <a:pt x="0" y="5645"/>
                </a:moveTo>
                <a:lnTo>
                  <a:pt x="6533" y="5645"/>
                </a:lnTo>
                <a:lnTo>
                  <a:pt x="3267" y="0"/>
                </a:lnTo>
                <a:lnTo>
                  <a:pt x="0" y="5645"/>
                </a:lnTo>
                <a:close/>
                <a:moveTo>
                  <a:pt x="1831" y="4616"/>
                </a:moveTo>
                <a:lnTo>
                  <a:pt x="3267" y="2135"/>
                </a:lnTo>
                <a:lnTo>
                  <a:pt x="4702" y="4616"/>
                </a:lnTo>
                <a:lnTo>
                  <a:pt x="1831" y="46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628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6">
        <p14:prism isInverted="1"/>
      </p:transition>
    </mc:Choice>
    <mc:Fallback xmlns="">
      <p:transition spd="slow" advTm="3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1644e00-46c3-48c9-bf2b-4b12f63c90a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ed88687-4e00-41f3-8650-35d308ac46c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5fed873-0b3b-48ac-adc1-cb498dec355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a0c224e-3872-4cf7-a571-9ab95e47c40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4564b8e-5bef-4f11-98b4-05b3c00d86e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6177d7e-30d8-4fdd-b40b-1f3cbf4b33c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9beae4-bacc-4b51-93a6-8075751d636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226204548"/>
  <p:tag name="MH_LIBRARY" val="GRAPHI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226204548"/>
  <p:tag name="MH_LIBRARY" val="GRAPHIC"/>
  <p:tag name="MH_ORDER" val="Straight Connector 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226204548"/>
  <p:tag name="MH_LIBRARY" val="GRAPHIC"/>
  <p:tag name="MH_ORDER" val="Straight Connector 1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226204548"/>
  <p:tag name="MH_LIBRARY" val="GRAPHIC"/>
  <p:tag name="MH_ORDER" val="Freeform 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1644e00-46c3-48c9-bf2b-4b12f63c90a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226204548"/>
  <p:tag name="MH_LIBRARY" val="GRAPHIC"/>
  <p:tag name="MH_ORDER" val="Freeform 1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226204548"/>
  <p:tag name="MH_LIBRARY" val="GRAPHIC"/>
  <p:tag name="MH_ORDER" val="文本框 1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226204548"/>
  <p:tag name="MH_LIBRARY" val="GRAPHIC"/>
  <p:tag name="MH_ORDER" val="TextBox 1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1644e00-46c3-48c9-bf2b-4b12f63c90a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1644e00-46c3-48c9-bf2b-4b12f63c90a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1644e00-46c3-48c9-bf2b-4b12f63c90a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1644e00-46c3-48c9-bf2b-4b12f63c90a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7ccfa55-54b7-44e2-9a76-19ce80aad6d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e63257c-a36d-46f9-86d7-49d4984dd1a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2286de7-07b1-4c85-a5a6-3559b0eb44b5"/>
</p:tagLst>
</file>

<file path=ppt/theme/theme1.xml><?xml version="1.0" encoding="utf-8"?>
<a:theme xmlns:a="http://schemas.openxmlformats.org/drawingml/2006/main" name="1_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cwptfwgq">
      <a:majorFont>
        <a:latin typeface="Impact"/>
        <a:ea typeface="Microsoft YaHei"/>
        <a:cs typeface=""/>
      </a:majorFont>
      <a:minorFont>
        <a:latin typeface="Impact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cwptfwgq">
      <a:majorFont>
        <a:latin typeface="Impact"/>
        <a:ea typeface="Microsoft YaHei"/>
        <a:cs typeface=""/>
      </a:majorFont>
      <a:minorFont>
        <a:latin typeface="Impact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cwptfwgq">
      <a:majorFont>
        <a:latin typeface="Impact"/>
        <a:ea typeface="Microsoft YaHei"/>
        <a:cs typeface=""/>
      </a:majorFont>
      <a:minorFont>
        <a:latin typeface="Impact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</TotalTime>
  <Pages>0</Pages>
  <Words>1609</Words>
  <Characters>0</Characters>
  <Application>Microsoft Office PowerPoint</Application>
  <DocSecurity>0</DocSecurity>
  <PresentationFormat>宽屏</PresentationFormat>
  <Lines>0</Lines>
  <Paragraphs>234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华文琥珀</vt:lpstr>
      <vt:lpstr>华文细黑</vt:lpstr>
      <vt:lpstr>宋体</vt:lpstr>
      <vt:lpstr>Microsoft YaHei</vt:lpstr>
      <vt:lpstr>Microsoft YaHei</vt:lpstr>
      <vt:lpstr>Arial</vt:lpstr>
      <vt:lpstr>Arial Black</vt:lpstr>
      <vt:lpstr>Calibri</vt:lpstr>
      <vt:lpstr>Calibri Light</vt:lpstr>
      <vt:lpstr>Impact</vt:lpstr>
      <vt:lpstr>Microsoft Himalaya</vt:lpstr>
      <vt:lpstr>1_Office 主题</vt:lpstr>
      <vt:lpstr>2_Office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china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zuoyebang</cp:lastModifiedBy>
  <cp:revision>94</cp:revision>
  <dcterms:created xsi:type="dcterms:W3CDTF">2015-05-15T10:48:06Z</dcterms:created>
  <dcterms:modified xsi:type="dcterms:W3CDTF">2018-08-08T12:02:15Z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