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703A3-423B-4C85-BF85-B8B72CCA2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BAE2D3-FA07-4E2A-B366-FBC034D25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C3308-4AE4-49F3-8413-8F69E553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2D3D-8FC2-41D5-B5BC-4FDD82D0AA95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B13168-A0B8-4754-8259-4E578863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2FBD10-3C58-4ECD-A1A3-53EF2339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3815-C89A-43C3-BE76-DA854095B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9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7B4C4-C491-46E9-881D-55EFE78F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F1A701-2700-466F-9D98-27D324F46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1B81F-8C09-412B-92B5-57EE3192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2D3D-8FC2-41D5-B5BC-4FDD82D0AA95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B1D28-AA9D-4333-BD4C-7C6F3872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7608C-EBE5-42F7-81BD-90B75A35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3815-C89A-43C3-BE76-DA854095B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3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7C7463-A1DC-47EE-A025-BC8C50EEF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6FAB33-7225-4756-A7BD-846F6DB28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9DA34F-B511-4AC7-A435-1F1CCB0F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2D3D-8FC2-41D5-B5BC-4FDD82D0AA95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8F8A1-BDE2-4214-B27D-1E87AEE8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21570-2980-4FE7-BAAD-0811DED5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3815-C89A-43C3-BE76-DA854095B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98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5F394-5C4F-4CFB-942E-18AABA77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182F27-3544-4B0B-82B9-C3CA4CBB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D0CEEF-4A24-4F1A-B9FE-4C4AFEC5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2D3D-8FC2-41D5-B5BC-4FDD82D0AA95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7ED716-D223-4A6D-A896-E0A8829E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0B82CF-309B-46D2-A2BC-5239826F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3815-C89A-43C3-BE76-DA854095B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03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1F292-F908-48C3-B9DE-9A691DAB4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B4232-4372-44C0-9EBA-2CC52007F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26A9A-037B-435F-9E8D-78898451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2D3D-8FC2-41D5-B5BC-4FDD82D0AA95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2E2874-8BD3-49F4-A95D-DEE879B2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A207C5-9D5D-400B-BED5-2A1CC3DB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3815-C89A-43C3-BE76-DA854095B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1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0FAB7-0D2B-461F-B6DC-62D41176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0130BB-FB9D-4DD1-A977-DD4AE19CE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B69447-05C7-4820-9065-F9144D0A7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1FEF65-214F-4AC5-86CB-7AF070C3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2D3D-8FC2-41D5-B5BC-4FDD82D0AA95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1CC929-8AA1-4292-9DDD-78E2574C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430A9D-F4F8-4821-9D99-DC69EC686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3815-C89A-43C3-BE76-DA854095B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00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F8E85-8BB2-4A9E-9E8B-D6F5D5F0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AD3649-9EE6-4872-9F66-14C35EEC3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DD4A35-8E7E-4F17-93F1-C552CDAA7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1A8AD7-039C-42A0-9D7B-45AB8D80B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E6E0C6-D9CD-407D-82BE-3A1C987BB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AD9DBF-EBC0-4237-9150-6FEB9BFC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2D3D-8FC2-41D5-B5BC-4FDD82D0AA95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DDEE4D-7A6D-47FB-8879-49C59417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7CE60F-D472-4B37-9108-D32E6E33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3815-C89A-43C3-BE76-DA854095B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3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F407F-F729-4411-8F9F-346A2FC3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46D924-97A5-41D0-95E7-F19A4852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2D3D-8FC2-41D5-B5BC-4FDD82D0AA95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0EFF47-70A1-4ACC-A804-B0C682A3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D30066-8E5A-4BEB-A2E3-D73FD4D5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3815-C89A-43C3-BE76-DA854095B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82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388D4D-CE33-4174-B8EE-492E669B7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2D3D-8FC2-41D5-B5BC-4FDD82D0AA95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97A3D5-BF3D-4034-9889-0DE8E1C7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28E98D-10FA-4191-AE5F-A2CC0DA29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3815-C89A-43C3-BE76-DA854095B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44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0096A-6F2C-4517-82B9-A0EBB78F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3E89B-8F57-4595-8745-8229531B5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9A2B11-83AD-4A0C-8486-A1C82057B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BD4880-1C11-49D9-A059-422BD0DF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2D3D-8FC2-41D5-B5BC-4FDD82D0AA95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0733BF-0075-4323-94AD-7F84B341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C520A5-DBD2-4A81-A2F8-4C8FDC66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3815-C89A-43C3-BE76-DA854095B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37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14998-FB13-4AE8-B7C8-CAB7A158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AE47B4-64B8-42C8-9970-229BE5BD0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F34C9C-0786-44DC-8486-7E58E2BD8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A48C08-A2E4-4023-B991-3650D027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2D3D-8FC2-41D5-B5BC-4FDD82D0AA95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882FC9-4F8B-4BF9-A64B-218321EF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482D0D-81A4-47FA-B89F-67D14442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3815-C89A-43C3-BE76-DA854095B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97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AD1BFB-2CF8-48B2-B80B-267EBD42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3CEE7C-F0B7-4974-9776-7AD47365B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8C01A-F328-4142-B14C-B7188BFA0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B2D3D-8FC2-41D5-B5BC-4FDD82D0AA95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C1199F-07BD-49CC-B446-4790F078D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903BA5-4BBF-4D24-BFB0-8450BA279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83815-C89A-43C3-BE76-DA854095B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31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39.png"/><Relationship Id="rId34" Type="http://schemas.openxmlformats.org/officeDocument/2006/relationships/image" Target="../media/image34.png"/><Relationship Id="rId55" Type="http://schemas.openxmlformats.org/officeDocument/2006/relationships/image" Target="../media/image55.png"/><Relationship Id="rId42" Type="http://schemas.openxmlformats.org/officeDocument/2006/relationships/image" Target="../media/image42.png"/><Relationship Id="rId63" Type="http://schemas.openxmlformats.org/officeDocument/2006/relationships/image" Target="../media/image60.png"/><Relationship Id="rId68" Type="http://schemas.openxmlformats.org/officeDocument/2006/relationships/image" Target="../media/image6.png"/><Relationship Id="rId33" Type="http://schemas.openxmlformats.org/officeDocument/2006/relationships/image" Target="../media/image33.png"/><Relationship Id="rId46" Type="http://schemas.openxmlformats.org/officeDocument/2006/relationships/image" Target="../media/image46.png"/><Relationship Id="rId59" Type="http://schemas.openxmlformats.org/officeDocument/2006/relationships/image" Target="../media/image59.png"/><Relationship Id="rId67" Type="http://schemas.openxmlformats.org/officeDocument/2006/relationships/image" Target="../media/image5.png"/><Relationship Id="rId54" Type="http://schemas.openxmlformats.org/officeDocument/2006/relationships/image" Target="../media/image54.png"/><Relationship Id="rId41" Type="http://schemas.openxmlformats.org/officeDocument/2006/relationships/image" Target="../media/image41.png"/><Relationship Id="rId62" Type="http://schemas.openxmlformats.org/officeDocument/2006/relationships/image" Target="../media/image3.png"/><Relationship Id="rId70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58" Type="http://schemas.openxmlformats.org/officeDocument/2006/relationships/image" Target="../media/image58.png"/><Relationship Id="rId66" Type="http://schemas.openxmlformats.org/officeDocument/2006/relationships/image" Target="../media/image4.png"/><Relationship Id="rId36" Type="http://schemas.openxmlformats.org/officeDocument/2006/relationships/image" Target="../media/image36.png"/><Relationship Id="rId57" Type="http://schemas.openxmlformats.org/officeDocument/2006/relationships/image" Target="../media/image57.png"/><Relationship Id="rId61" Type="http://schemas.openxmlformats.org/officeDocument/2006/relationships/image" Target="../media/image2.png"/><Relationship Id="rId44" Type="http://schemas.openxmlformats.org/officeDocument/2006/relationships/image" Target="../media/image44.png"/><Relationship Id="rId60" Type="http://schemas.openxmlformats.org/officeDocument/2006/relationships/image" Target="../media/image1.png"/><Relationship Id="rId65" Type="http://schemas.openxmlformats.org/officeDocument/2006/relationships/image" Target="../media/image62.png"/><Relationship Id="rId56" Type="http://schemas.openxmlformats.org/officeDocument/2006/relationships/image" Target="../media/image56.png"/><Relationship Id="rId43" Type="http://schemas.openxmlformats.org/officeDocument/2006/relationships/image" Target="../media/image43.png"/><Relationship Id="rId64" Type="http://schemas.openxmlformats.org/officeDocument/2006/relationships/image" Target="../media/image61.png"/><Relationship Id="rId69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png"/><Relationship Id="rId3" Type="http://schemas.openxmlformats.org/officeDocument/2006/relationships/image" Target="../media/image70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14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FCAB9B6-40DB-4E69-95FC-1553D4582F31}"/>
              </a:ext>
            </a:extLst>
          </p:cNvPr>
          <p:cNvSpPr/>
          <p:nvPr/>
        </p:nvSpPr>
        <p:spPr>
          <a:xfrm>
            <a:off x="2058577" y="896645"/>
            <a:ext cx="435005" cy="435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C70AE53-7323-4254-8042-7477CAFB18DF}"/>
              </a:ext>
            </a:extLst>
          </p:cNvPr>
          <p:cNvSpPr/>
          <p:nvPr/>
        </p:nvSpPr>
        <p:spPr>
          <a:xfrm>
            <a:off x="2058576" y="2149877"/>
            <a:ext cx="435005" cy="435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F7E3E7D-823D-4604-A533-61DCB74FDFE8}"/>
              </a:ext>
            </a:extLst>
          </p:cNvPr>
          <p:cNvSpPr/>
          <p:nvPr/>
        </p:nvSpPr>
        <p:spPr>
          <a:xfrm>
            <a:off x="2058575" y="3667958"/>
            <a:ext cx="435005" cy="435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FA13BC3-6FCE-4895-BCAB-3713AF9B5711}"/>
              </a:ext>
            </a:extLst>
          </p:cNvPr>
          <p:cNvSpPr/>
          <p:nvPr/>
        </p:nvSpPr>
        <p:spPr>
          <a:xfrm>
            <a:off x="8301026" y="896644"/>
            <a:ext cx="435005" cy="435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B9F6EC0-E5FC-45CA-BD0F-9AF396F75613}"/>
              </a:ext>
            </a:extLst>
          </p:cNvPr>
          <p:cNvSpPr/>
          <p:nvPr/>
        </p:nvSpPr>
        <p:spPr>
          <a:xfrm>
            <a:off x="8301026" y="2149876"/>
            <a:ext cx="435005" cy="435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A2D8DA4-946A-4702-AB6F-BC4064E396DD}"/>
              </a:ext>
            </a:extLst>
          </p:cNvPr>
          <p:cNvSpPr/>
          <p:nvPr/>
        </p:nvSpPr>
        <p:spPr>
          <a:xfrm>
            <a:off x="9826118" y="896644"/>
            <a:ext cx="435005" cy="435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5B87ADE-1179-40B9-89A3-386F5BEF7C67}"/>
              </a:ext>
            </a:extLst>
          </p:cNvPr>
          <p:cNvSpPr/>
          <p:nvPr/>
        </p:nvSpPr>
        <p:spPr>
          <a:xfrm>
            <a:off x="9826117" y="2149875"/>
            <a:ext cx="435005" cy="435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AC2BC6C-64CA-485A-A85F-D0589066D69D}"/>
              </a:ext>
            </a:extLst>
          </p:cNvPr>
          <p:cNvSpPr/>
          <p:nvPr/>
        </p:nvSpPr>
        <p:spPr>
          <a:xfrm>
            <a:off x="8301026" y="3667957"/>
            <a:ext cx="435005" cy="435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5A7B6E2-78A2-4433-AA19-7F3E5994B4E9}"/>
              </a:ext>
            </a:extLst>
          </p:cNvPr>
          <p:cNvSpPr/>
          <p:nvPr/>
        </p:nvSpPr>
        <p:spPr>
          <a:xfrm>
            <a:off x="9826116" y="3667957"/>
            <a:ext cx="435005" cy="435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FFF738-FD34-4CB0-ABD5-5F784DA6CCEC}"/>
              </a:ext>
            </a:extLst>
          </p:cNvPr>
          <p:cNvSpPr txBox="1"/>
          <p:nvPr/>
        </p:nvSpPr>
        <p:spPr>
          <a:xfrm>
            <a:off x="2126932" y="2929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a typeface="Cambria Math" panose="02040503050406030204" pitchFamily="18" charset="0"/>
              </a:rPr>
              <a:t>0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01F3A86-423E-4DF4-A5DE-6DD0D1308562}"/>
              </a:ext>
            </a:extLst>
          </p:cNvPr>
          <p:cNvSpPr txBox="1"/>
          <p:nvPr/>
        </p:nvSpPr>
        <p:spPr>
          <a:xfrm>
            <a:off x="8283021" y="29593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a typeface="Cambria Math" panose="02040503050406030204" pitchFamily="18" charset="0"/>
              </a:rPr>
              <a:t>L-1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A021C2D-B6B0-4F98-9B17-DA34DA9B419E}"/>
              </a:ext>
            </a:extLst>
          </p:cNvPr>
          <p:cNvSpPr txBox="1"/>
          <p:nvPr/>
        </p:nvSpPr>
        <p:spPr>
          <a:xfrm>
            <a:off x="9887165" y="3216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a typeface="Cambria Math" panose="02040503050406030204" pitchFamily="18" charset="0"/>
              </a:rPr>
              <a:t>L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3EF483-8052-490C-A977-0469839B6051}"/>
              </a:ext>
            </a:extLst>
          </p:cNvPr>
          <p:cNvSpPr txBox="1"/>
          <p:nvPr/>
        </p:nvSpPr>
        <p:spPr>
          <a:xfrm>
            <a:off x="514357" y="321929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Layer: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6482C4E-96BF-442C-8AAE-87D54DE39BA8}"/>
              </a:ext>
            </a:extLst>
          </p:cNvPr>
          <p:cNvSpPr txBox="1"/>
          <p:nvPr/>
        </p:nvSpPr>
        <p:spPr>
          <a:xfrm>
            <a:off x="4325202" y="94159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2E3B7B8-D8C7-4948-92A8-D98B8F69EE91}"/>
              </a:ext>
            </a:extLst>
          </p:cNvPr>
          <p:cNvSpPr txBox="1"/>
          <p:nvPr/>
        </p:nvSpPr>
        <p:spPr>
          <a:xfrm>
            <a:off x="4325202" y="217974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44372E-43D9-4F5C-9077-41762D89B652}"/>
              </a:ext>
            </a:extLst>
          </p:cNvPr>
          <p:cNvSpPr txBox="1"/>
          <p:nvPr/>
        </p:nvSpPr>
        <p:spPr>
          <a:xfrm>
            <a:off x="4325202" y="366499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299BFD7-2880-4C66-9D53-A5DA9F08E99E}"/>
              </a:ext>
            </a:extLst>
          </p:cNvPr>
          <p:cNvSpPr txBox="1"/>
          <p:nvPr/>
        </p:nvSpPr>
        <p:spPr>
          <a:xfrm rot="5400000">
            <a:off x="1996192" y="315482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C32670E-7B42-49DF-82CB-52890924458B}"/>
              </a:ext>
            </a:extLst>
          </p:cNvPr>
          <p:cNvSpPr txBox="1"/>
          <p:nvPr/>
        </p:nvSpPr>
        <p:spPr>
          <a:xfrm rot="5400000">
            <a:off x="8238642" y="315482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0F5A1C8-10AA-4BFC-819C-5D624B164B61}"/>
              </a:ext>
            </a:extLst>
          </p:cNvPr>
          <p:cNvSpPr txBox="1"/>
          <p:nvPr/>
        </p:nvSpPr>
        <p:spPr>
          <a:xfrm rot="5400000">
            <a:off x="9755719" y="315162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94CDDE2-19B3-455B-A49A-25FE709FEE1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8736031" y="1114147"/>
            <a:ext cx="109008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8169977-5505-4E14-9F62-C45D308C5FA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8736031" y="1114147"/>
            <a:ext cx="1090086" cy="12532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C8DA2B6-CC80-4ABF-945B-D51E53AB200A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8736031" y="1114147"/>
            <a:ext cx="1090085" cy="277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19123DB-2A1F-472B-8C8B-700A31809994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8736031" y="1114147"/>
            <a:ext cx="1090087" cy="12532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026A0AE-BD62-442F-BF0F-A205AA68263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8736031" y="2367378"/>
            <a:ext cx="109008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2BB9261-EC86-43CA-84AE-A166EB08D321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8736031" y="2367379"/>
            <a:ext cx="1090085" cy="151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3BC00BE-6343-49AF-85D7-30283B3F8C18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 flipV="1">
            <a:off x="8736031" y="1114147"/>
            <a:ext cx="1090087" cy="277131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6BE1758-7BF3-4860-88C9-9797B3ED1B71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V="1">
            <a:off x="8736031" y="2367378"/>
            <a:ext cx="1090086" cy="1518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E389AB9-84A5-41BB-A983-293BC8A68B2A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8736031" y="3885460"/>
            <a:ext cx="1090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0E577BE-FFC9-4568-9B72-4730C24593D4}"/>
              </a:ext>
            </a:extLst>
          </p:cNvPr>
          <p:cNvCxnSpPr>
            <a:cxnSpLocks/>
          </p:cNvCxnSpPr>
          <p:nvPr/>
        </p:nvCxnSpPr>
        <p:spPr>
          <a:xfrm>
            <a:off x="1623852" y="1111185"/>
            <a:ext cx="467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E7AFAB4-0B12-44B6-A432-C38072CD17C1}"/>
              </a:ext>
            </a:extLst>
          </p:cNvPr>
          <p:cNvCxnSpPr>
            <a:cxnSpLocks/>
          </p:cNvCxnSpPr>
          <p:nvPr/>
        </p:nvCxnSpPr>
        <p:spPr>
          <a:xfrm>
            <a:off x="1591017" y="2361456"/>
            <a:ext cx="467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31BBC36-3971-482D-A715-9FAD98374EF0}"/>
              </a:ext>
            </a:extLst>
          </p:cNvPr>
          <p:cNvCxnSpPr>
            <a:cxnSpLocks/>
          </p:cNvCxnSpPr>
          <p:nvPr/>
        </p:nvCxnSpPr>
        <p:spPr>
          <a:xfrm>
            <a:off x="1591017" y="3885460"/>
            <a:ext cx="467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80648C5F-7923-449D-8CA0-09059CB48561}"/>
              </a:ext>
            </a:extLst>
          </p:cNvPr>
          <p:cNvCxnSpPr>
            <a:cxnSpLocks/>
          </p:cNvCxnSpPr>
          <p:nvPr/>
        </p:nvCxnSpPr>
        <p:spPr>
          <a:xfrm>
            <a:off x="10261121" y="1111185"/>
            <a:ext cx="467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BF0E56AC-BA16-4150-894A-6D3DC3163F94}"/>
              </a:ext>
            </a:extLst>
          </p:cNvPr>
          <p:cNvCxnSpPr>
            <a:cxnSpLocks/>
          </p:cNvCxnSpPr>
          <p:nvPr/>
        </p:nvCxnSpPr>
        <p:spPr>
          <a:xfrm>
            <a:off x="10261121" y="2361456"/>
            <a:ext cx="467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B75E56E-B2EE-4C0E-AFE4-B171DF50C960}"/>
              </a:ext>
            </a:extLst>
          </p:cNvPr>
          <p:cNvCxnSpPr>
            <a:cxnSpLocks/>
          </p:cNvCxnSpPr>
          <p:nvPr/>
        </p:nvCxnSpPr>
        <p:spPr>
          <a:xfrm>
            <a:off x="10261121" y="3888416"/>
            <a:ext cx="467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483F03C9-D878-4F73-89B0-442A63D63365}"/>
              </a:ext>
            </a:extLst>
          </p:cNvPr>
          <p:cNvSpPr txBox="1"/>
          <p:nvPr/>
        </p:nvSpPr>
        <p:spPr>
          <a:xfrm>
            <a:off x="390404" y="213047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Input: x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74BB067-FAA3-4ECD-BF2E-ED80F61E071C}"/>
              </a:ext>
            </a:extLst>
          </p:cNvPr>
          <p:cNvSpPr txBox="1"/>
          <p:nvPr/>
        </p:nvSpPr>
        <p:spPr>
          <a:xfrm>
            <a:off x="10950705" y="218271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Output: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F34E61B-FD8C-41B4-894B-A4B7DE54FDE7}"/>
                  </a:ext>
                </a:extLst>
              </p:cNvPr>
              <p:cNvSpPr txBox="1"/>
              <p:nvPr/>
            </p:nvSpPr>
            <p:spPr>
              <a:xfrm>
                <a:off x="1969870" y="4108885"/>
                <a:ext cx="612411" cy="387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F34E61B-FD8C-41B4-894B-A4B7DE54F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870" y="4108885"/>
                <a:ext cx="612411" cy="387222"/>
              </a:xfrm>
              <a:prstGeom prst="rect">
                <a:avLst/>
              </a:prstGeom>
              <a:blipFill>
                <a:blip r:embed="rId54"/>
                <a:stretch>
                  <a:fillRect t="-3125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03070FDB-FE8D-443E-A5B5-00876223D96A}"/>
                  </a:ext>
                </a:extLst>
              </p:cNvPr>
              <p:cNvSpPr txBox="1"/>
              <p:nvPr/>
            </p:nvSpPr>
            <p:spPr>
              <a:xfrm>
                <a:off x="8216685" y="4102159"/>
                <a:ext cx="703911" cy="387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03070FDB-FE8D-443E-A5B5-00876223D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685" y="4102159"/>
                <a:ext cx="703911" cy="387222"/>
              </a:xfrm>
              <a:prstGeom prst="rect">
                <a:avLst/>
              </a:prstGeom>
              <a:blipFill>
                <a:blip r:embed="rId33"/>
                <a:stretch>
                  <a:fillRect l="-3478" t="-3175" r="-3478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AA27ACF-A03F-40FF-AC08-185F86DF408C}"/>
                  </a:ext>
                </a:extLst>
              </p:cNvPr>
              <p:cNvSpPr txBox="1"/>
              <p:nvPr/>
            </p:nvSpPr>
            <p:spPr>
              <a:xfrm>
                <a:off x="9784637" y="4105919"/>
                <a:ext cx="517962" cy="387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AA27ACF-A03F-40FF-AC08-185F86DF4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637" y="4105919"/>
                <a:ext cx="517962" cy="387222"/>
              </a:xfrm>
              <a:prstGeom prst="rect">
                <a:avLst/>
              </a:prstGeom>
              <a:blipFill>
                <a:blip r:embed="rId34"/>
                <a:stretch>
                  <a:fillRect l="-5882" t="-3175" r="-4706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0EB94957-8208-4105-BCA4-A768C8115CB7}"/>
                  </a:ext>
                </a:extLst>
              </p:cNvPr>
              <p:cNvSpPr txBox="1"/>
              <p:nvPr/>
            </p:nvSpPr>
            <p:spPr>
              <a:xfrm>
                <a:off x="1970831" y="2606761"/>
                <a:ext cx="612411" cy="395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0EB94957-8208-4105-BCA4-A768C8115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831" y="2606761"/>
                <a:ext cx="612411" cy="395749"/>
              </a:xfrm>
              <a:prstGeom prst="rect">
                <a:avLst/>
              </a:prstGeom>
              <a:blipFill>
                <a:blip r:embed="rId55"/>
                <a:stretch>
                  <a:fillRect t="-3077" b="-1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70C98BC9-8604-44E3-B025-F6CFEDDBA18C}"/>
                  </a:ext>
                </a:extLst>
              </p:cNvPr>
              <p:cNvSpPr txBox="1"/>
              <p:nvPr/>
            </p:nvSpPr>
            <p:spPr>
              <a:xfrm>
                <a:off x="8262434" y="2600043"/>
                <a:ext cx="612411" cy="395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70C98BC9-8604-44E3-B025-F6CFEDDBA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434" y="2600043"/>
                <a:ext cx="612411" cy="395749"/>
              </a:xfrm>
              <a:prstGeom prst="rect">
                <a:avLst/>
              </a:prstGeom>
              <a:blipFill>
                <a:blip r:embed="rId36"/>
                <a:stretch>
                  <a:fillRect l="-8911" t="-3125" r="-10891" b="-14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F2133051-63A4-4108-BB0E-4380FB71504E}"/>
                  </a:ext>
                </a:extLst>
              </p:cNvPr>
              <p:cNvSpPr txBox="1"/>
              <p:nvPr/>
            </p:nvSpPr>
            <p:spPr>
              <a:xfrm>
                <a:off x="9743623" y="2600043"/>
                <a:ext cx="612411" cy="395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F2133051-63A4-4108-BB0E-4380FB715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623" y="2600043"/>
                <a:ext cx="612411" cy="395749"/>
              </a:xfrm>
              <a:prstGeom prst="rect">
                <a:avLst/>
              </a:prstGeom>
              <a:blipFill>
                <a:blip r:embed="rId37"/>
                <a:stretch>
                  <a:fillRect t="-3125" b="-14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89D4815F-B142-4561-A135-4AC333F4DC0B}"/>
                  </a:ext>
                </a:extLst>
              </p:cNvPr>
              <p:cNvSpPr txBox="1"/>
              <p:nvPr/>
            </p:nvSpPr>
            <p:spPr>
              <a:xfrm>
                <a:off x="1969870" y="1345527"/>
                <a:ext cx="612411" cy="358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89D4815F-B142-4561-A135-4AC333F4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870" y="1345527"/>
                <a:ext cx="612411" cy="358431"/>
              </a:xfrm>
              <a:prstGeom prst="rect">
                <a:avLst/>
              </a:prstGeom>
              <a:blipFill>
                <a:blip r:embed="rId56"/>
                <a:stretch>
                  <a:fillRect t="-3390" b="-11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20712F95-9A72-4C87-BB19-F159C00017B3}"/>
                  </a:ext>
                </a:extLst>
              </p:cNvPr>
              <p:cNvSpPr txBox="1"/>
              <p:nvPr/>
            </p:nvSpPr>
            <p:spPr>
              <a:xfrm>
                <a:off x="8246712" y="1335827"/>
                <a:ext cx="612411" cy="358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20712F95-9A72-4C87-BB19-F159C0001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712" y="1335827"/>
                <a:ext cx="612411" cy="358431"/>
              </a:xfrm>
              <a:prstGeom prst="rect">
                <a:avLst/>
              </a:prstGeom>
              <a:blipFill>
                <a:blip r:embed="rId39"/>
                <a:stretch>
                  <a:fillRect l="-9000" t="-3390" r="-11000" b="-13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B66B33F0-D6C1-4355-8C62-5B6BCE6908C0}"/>
                  </a:ext>
                </a:extLst>
              </p:cNvPr>
              <p:cNvSpPr txBox="1"/>
              <p:nvPr/>
            </p:nvSpPr>
            <p:spPr>
              <a:xfrm>
                <a:off x="9784637" y="1346813"/>
                <a:ext cx="612411" cy="358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B66B33F0-D6C1-4355-8C62-5B6BCE690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637" y="1346813"/>
                <a:ext cx="612411" cy="358431"/>
              </a:xfrm>
              <a:prstGeom prst="rect">
                <a:avLst/>
              </a:prstGeom>
              <a:blipFill>
                <a:blip r:embed="rId40"/>
                <a:stretch>
                  <a:fillRect t="-3390" b="-11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椭圆 80">
            <a:extLst>
              <a:ext uri="{FF2B5EF4-FFF2-40B4-BE49-F238E27FC236}">
                <a16:creationId xmlns:a16="http://schemas.microsoft.com/office/drawing/2014/main" id="{F744AD54-9E3B-487E-98C4-8EB50D582C45}"/>
              </a:ext>
            </a:extLst>
          </p:cNvPr>
          <p:cNvSpPr/>
          <p:nvPr/>
        </p:nvSpPr>
        <p:spPr>
          <a:xfrm>
            <a:off x="5172136" y="878888"/>
            <a:ext cx="435005" cy="435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F28E7E16-4CC1-4EE6-B668-2F47CBE2E0B2}"/>
              </a:ext>
            </a:extLst>
          </p:cNvPr>
          <p:cNvSpPr/>
          <p:nvPr/>
        </p:nvSpPr>
        <p:spPr>
          <a:xfrm>
            <a:off x="5172136" y="2132120"/>
            <a:ext cx="435005" cy="435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5AF8036E-B82B-4753-9B1E-17CBCD540C34}"/>
              </a:ext>
            </a:extLst>
          </p:cNvPr>
          <p:cNvSpPr/>
          <p:nvPr/>
        </p:nvSpPr>
        <p:spPr>
          <a:xfrm>
            <a:off x="6731642" y="896644"/>
            <a:ext cx="435005" cy="435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41A34B6-6634-4335-A91F-D9FB0728FE2A}"/>
              </a:ext>
            </a:extLst>
          </p:cNvPr>
          <p:cNvSpPr/>
          <p:nvPr/>
        </p:nvSpPr>
        <p:spPr>
          <a:xfrm>
            <a:off x="6731643" y="2132119"/>
            <a:ext cx="435005" cy="435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E116DC08-9939-4338-8E89-370A310D8E83}"/>
              </a:ext>
            </a:extLst>
          </p:cNvPr>
          <p:cNvSpPr/>
          <p:nvPr/>
        </p:nvSpPr>
        <p:spPr>
          <a:xfrm>
            <a:off x="5172136" y="3650201"/>
            <a:ext cx="435005" cy="435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EABB2DF4-4D68-46D1-9C40-72B12C76F97A}"/>
              </a:ext>
            </a:extLst>
          </p:cNvPr>
          <p:cNvSpPr/>
          <p:nvPr/>
        </p:nvSpPr>
        <p:spPr>
          <a:xfrm>
            <a:off x="6731642" y="3650201"/>
            <a:ext cx="435005" cy="435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E9B60F18-76EF-4104-82F8-5B28EC9FEA7A}"/>
              </a:ext>
            </a:extLst>
          </p:cNvPr>
          <p:cNvSpPr txBox="1"/>
          <p:nvPr/>
        </p:nvSpPr>
        <p:spPr>
          <a:xfrm>
            <a:off x="5267544" y="289458"/>
            <a:ext cx="24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Cambria Math" panose="02040503050406030204" pitchFamily="18" charset="0"/>
              </a:rPr>
              <a:t>l</a:t>
            </a:r>
            <a:endParaRPr lang="zh-CN" altLang="en-US" b="1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A861360-9137-4C3C-A075-C166772F45EB}"/>
              </a:ext>
            </a:extLst>
          </p:cNvPr>
          <p:cNvSpPr txBox="1"/>
          <p:nvPr/>
        </p:nvSpPr>
        <p:spPr>
          <a:xfrm>
            <a:off x="6678877" y="28945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a typeface="Cambria Math" panose="02040503050406030204" pitchFamily="18" charset="0"/>
              </a:rPr>
              <a:t>L-2</a:t>
            </a:r>
            <a:endParaRPr lang="zh-CN" altLang="en-US" b="1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96EAA939-0FAA-4207-ACCF-80448BABEC05}"/>
              </a:ext>
            </a:extLst>
          </p:cNvPr>
          <p:cNvSpPr txBox="1"/>
          <p:nvPr/>
        </p:nvSpPr>
        <p:spPr>
          <a:xfrm rot="5400000">
            <a:off x="5109752" y="313706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8FF35ACA-D0E5-4553-B2F4-FA083051AE79}"/>
              </a:ext>
            </a:extLst>
          </p:cNvPr>
          <p:cNvSpPr txBox="1"/>
          <p:nvPr/>
        </p:nvSpPr>
        <p:spPr>
          <a:xfrm rot="5400000">
            <a:off x="6661245" y="3133869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0F4EF417-F085-423C-A8F9-64C38343ED8B}"/>
              </a:ext>
            </a:extLst>
          </p:cNvPr>
          <p:cNvCxnSpPr>
            <a:cxnSpLocks/>
            <a:stCxn id="83" idx="6"/>
            <a:endCxn id="7" idx="2"/>
          </p:cNvCxnSpPr>
          <p:nvPr/>
        </p:nvCxnSpPr>
        <p:spPr>
          <a:xfrm>
            <a:off x="7166647" y="1114147"/>
            <a:ext cx="1134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4FCD38EC-F39E-4DCB-A474-4E72FF6E0904}"/>
              </a:ext>
            </a:extLst>
          </p:cNvPr>
          <p:cNvCxnSpPr>
            <a:cxnSpLocks/>
            <a:stCxn id="83" idx="6"/>
            <a:endCxn id="8" idx="2"/>
          </p:cNvCxnSpPr>
          <p:nvPr/>
        </p:nvCxnSpPr>
        <p:spPr>
          <a:xfrm>
            <a:off x="7166647" y="1114147"/>
            <a:ext cx="1134379" cy="125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04BC09B4-5D11-4C1B-AE45-36573BFDE920}"/>
              </a:ext>
            </a:extLst>
          </p:cNvPr>
          <p:cNvCxnSpPr>
            <a:cxnSpLocks/>
            <a:stCxn id="83" idx="6"/>
            <a:endCxn id="11" idx="2"/>
          </p:cNvCxnSpPr>
          <p:nvPr/>
        </p:nvCxnSpPr>
        <p:spPr>
          <a:xfrm>
            <a:off x="7166647" y="1114147"/>
            <a:ext cx="1134379" cy="277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42F5B84A-A7E1-43EA-B6B8-8ACF28DD11BE}"/>
              </a:ext>
            </a:extLst>
          </p:cNvPr>
          <p:cNvCxnSpPr>
            <a:cxnSpLocks/>
            <a:stCxn id="84" idx="6"/>
            <a:endCxn id="7" idx="2"/>
          </p:cNvCxnSpPr>
          <p:nvPr/>
        </p:nvCxnSpPr>
        <p:spPr>
          <a:xfrm flipV="1">
            <a:off x="7166648" y="1114147"/>
            <a:ext cx="1134378" cy="1235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23B6B47F-9FF6-4698-B896-C99A790DF81E}"/>
              </a:ext>
            </a:extLst>
          </p:cNvPr>
          <p:cNvCxnSpPr>
            <a:cxnSpLocks/>
            <a:stCxn id="84" idx="6"/>
            <a:endCxn id="8" idx="2"/>
          </p:cNvCxnSpPr>
          <p:nvPr/>
        </p:nvCxnSpPr>
        <p:spPr>
          <a:xfrm>
            <a:off x="7166648" y="2349622"/>
            <a:ext cx="1134378" cy="17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44A30D8A-C479-4BF6-BA29-C46F59882E3E}"/>
              </a:ext>
            </a:extLst>
          </p:cNvPr>
          <p:cNvCxnSpPr>
            <a:cxnSpLocks/>
            <a:stCxn id="84" idx="6"/>
            <a:endCxn id="11" idx="2"/>
          </p:cNvCxnSpPr>
          <p:nvPr/>
        </p:nvCxnSpPr>
        <p:spPr>
          <a:xfrm>
            <a:off x="7166648" y="2349622"/>
            <a:ext cx="1134378" cy="153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6AB42FB1-6549-40AF-B6F0-514B3AC349DC}"/>
              </a:ext>
            </a:extLst>
          </p:cNvPr>
          <p:cNvCxnSpPr>
            <a:cxnSpLocks/>
            <a:stCxn id="86" idx="6"/>
            <a:endCxn id="7" idx="2"/>
          </p:cNvCxnSpPr>
          <p:nvPr/>
        </p:nvCxnSpPr>
        <p:spPr>
          <a:xfrm flipV="1">
            <a:off x="7166647" y="1114147"/>
            <a:ext cx="1134379" cy="2753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F61C87E1-ED7F-46FE-AE72-589D28E6D919}"/>
              </a:ext>
            </a:extLst>
          </p:cNvPr>
          <p:cNvCxnSpPr>
            <a:cxnSpLocks/>
            <a:stCxn id="86" idx="6"/>
            <a:endCxn id="8" idx="2"/>
          </p:cNvCxnSpPr>
          <p:nvPr/>
        </p:nvCxnSpPr>
        <p:spPr>
          <a:xfrm flipV="1">
            <a:off x="7166647" y="2367379"/>
            <a:ext cx="1134379" cy="1500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681F00C7-4B9F-43A8-A1AA-5F0E2A59BABA}"/>
              </a:ext>
            </a:extLst>
          </p:cNvPr>
          <p:cNvCxnSpPr>
            <a:cxnSpLocks/>
            <a:stCxn id="86" idx="6"/>
            <a:endCxn id="11" idx="2"/>
          </p:cNvCxnSpPr>
          <p:nvPr/>
        </p:nvCxnSpPr>
        <p:spPr>
          <a:xfrm>
            <a:off x="7166647" y="3867704"/>
            <a:ext cx="1134379" cy="1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68C5796E-9523-47B4-B63A-BCAC3514A072}"/>
                  </a:ext>
                </a:extLst>
              </p:cNvPr>
              <p:cNvSpPr txBox="1"/>
              <p:nvPr/>
            </p:nvSpPr>
            <p:spPr>
              <a:xfrm>
                <a:off x="5180274" y="4108885"/>
                <a:ext cx="487505" cy="387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68C5796E-9523-47B4-B63A-BCAC3514A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274" y="4108885"/>
                <a:ext cx="487505" cy="387222"/>
              </a:xfrm>
              <a:prstGeom prst="rect">
                <a:avLst/>
              </a:prstGeom>
              <a:blipFill>
                <a:blip r:embed="rId41"/>
                <a:stretch>
                  <a:fillRect l="-6250" t="-3125" r="-5000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D4426E94-77EB-4BE9-BBC1-6B568D2225F3}"/>
                  </a:ext>
                </a:extLst>
              </p:cNvPr>
              <p:cNvSpPr txBox="1"/>
              <p:nvPr/>
            </p:nvSpPr>
            <p:spPr>
              <a:xfrm>
                <a:off x="6690163" y="4088163"/>
                <a:ext cx="517962" cy="387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D4426E94-77EB-4BE9-BBC1-6B568D222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163" y="4088163"/>
                <a:ext cx="517962" cy="387222"/>
              </a:xfrm>
              <a:prstGeom prst="rect">
                <a:avLst/>
              </a:prstGeom>
              <a:blipFill>
                <a:blip r:embed="rId42"/>
                <a:stretch>
                  <a:fillRect l="-5882" t="-3175" r="-4706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46F8A30D-BEB5-4261-84F4-2699B0849E17}"/>
                  </a:ext>
                </a:extLst>
              </p:cNvPr>
              <p:cNvSpPr txBox="1"/>
              <p:nvPr/>
            </p:nvSpPr>
            <p:spPr>
              <a:xfrm>
                <a:off x="5133544" y="2582287"/>
                <a:ext cx="612411" cy="395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46F8A30D-BEB5-4261-84F4-2699B0849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544" y="2582287"/>
                <a:ext cx="612411" cy="395749"/>
              </a:xfrm>
              <a:prstGeom prst="rect">
                <a:avLst/>
              </a:prstGeom>
              <a:blipFill>
                <a:blip r:embed="rId43"/>
                <a:stretch>
                  <a:fillRect t="-3077" b="-1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3ACC676A-7D97-420B-A1A8-0F17724D49BD}"/>
                  </a:ext>
                </a:extLst>
              </p:cNvPr>
              <p:cNvSpPr txBox="1"/>
              <p:nvPr/>
            </p:nvSpPr>
            <p:spPr>
              <a:xfrm>
                <a:off x="6649149" y="2582287"/>
                <a:ext cx="612411" cy="395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sup>
                          </m:sSup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3ACC676A-7D97-420B-A1A8-0F17724D4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149" y="2582287"/>
                <a:ext cx="612411" cy="395749"/>
              </a:xfrm>
              <a:prstGeom prst="rect">
                <a:avLst/>
              </a:prstGeom>
              <a:blipFill>
                <a:blip r:embed="rId44"/>
                <a:stretch>
                  <a:fillRect l="-9000" t="-3077" r="-11000" b="-1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6D75A16F-96BC-4965-A09C-3A519183A0F5}"/>
                  </a:ext>
                </a:extLst>
              </p:cNvPr>
              <p:cNvSpPr txBox="1"/>
              <p:nvPr/>
            </p:nvSpPr>
            <p:spPr>
              <a:xfrm>
                <a:off x="5117822" y="1318071"/>
                <a:ext cx="612411" cy="358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6D75A16F-96BC-4965-A09C-3A519183A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822" y="1318071"/>
                <a:ext cx="612411" cy="358431"/>
              </a:xfrm>
              <a:prstGeom prst="rect">
                <a:avLst/>
              </a:prstGeom>
              <a:blipFill>
                <a:blip r:embed="rId45"/>
                <a:stretch>
                  <a:fillRect t="-3390" b="-13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F869BDF0-67DD-4114-8AE9-3D5BCB6D9113}"/>
                  </a:ext>
                </a:extLst>
              </p:cNvPr>
              <p:cNvSpPr txBox="1"/>
              <p:nvPr/>
            </p:nvSpPr>
            <p:spPr>
              <a:xfrm>
                <a:off x="6649149" y="1345527"/>
                <a:ext cx="612411" cy="358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F869BDF0-67DD-4114-8AE9-3D5BCB6D9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149" y="1345527"/>
                <a:ext cx="612411" cy="358431"/>
              </a:xfrm>
              <a:prstGeom prst="rect">
                <a:avLst/>
              </a:prstGeom>
              <a:blipFill>
                <a:blip r:embed="rId46"/>
                <a:stretch>
                  <a:fillRect l="-9000" t="-3390" r="-11000" b="-11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文本框 133">
            <a:extLst>
              <a:ext uri="{FF2B5EF4-FFF2-40B4-BE49-F238E27FC236}">
                <a16:creationId xmlns:a16="http://schemas.microsoft.com/office/drawing/2014/main" id="{50EF5E2C-95C6-4EEE-A63D-17693674BF54}"/>
              </a:ext>
            </a:extLst>
          </p:cNvPr>
          <p:cNvSpPr txBox="1"/>
          <p:nvPr/>
        </p:nvSpPr>
        <p:spPr>
          <a:xfrm>
            <a:off x="5883917" y="96231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0FD1D7A8-BD97-4B35-9706-185D34039F0F}"/>
              </a:ext>
            </a:extLst>
          </p:cNvPr>
          <p:cNvSpPr txBox="1"/>
          <p:nvPr/>
        </p:nvSpPr>
        <p:spPr>
          <a:xfrm>
            <a:off x="5883917" y="220046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9543270C-B324-4555-9A7C-740541861F8E}"/>
              </a:ext>
            </a:extLst>
          </p:cNvPr>
          <p:cNvSpPr txBox="1"/>
          <p:nvPr/>
        </p:nvSpPr>
        <p:spPr>
          <a:xfrm>
            <a:off x="5883917" y="368571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DB74F19-14C8-4736-AE05-CB5DA4C4F09B}"/>
              </a:ext>
            </a:extLst>
          </p:cNvPr>
          <p:cNvSpPr/>
          <p:nvPr/>
        </p:nvSpPr>
        <p:spPr>
          <a:xfrm>
            <a:off x="3643516" y="896193"/>
            <a:ext cx="435005" cy="435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878E5957-1063-4E8C-B4C8-78D9B945B6BB}"/>
              </a:ext>
            </a:extLst>
          </p:cNvPr>
          <p:cNvSpPr/>
          <p:nvPr/>
        </p:nvSpPr>
        <p:spPr>
          <a:xfrm>
            <a:off x="3643516" y="2152013"/>
            <a:ext cx="435005" cy="435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DD05C4DD-AD37-4100-B2A0-4917248C96ED}"/>
              </a:ext>
            </a:extLst>
          </p:cNvPr>
          <p:cNvSpPr/>
          <p:nvPr/>
        </p:nvSpPr>
        <p:spPr>
          <a:xfrm>
            <a:off x="3643516" y="3670094"/>
            <a:ext cx="435005" cy="435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114D25F2-C012-4731-93F8-D007AD08FBD9}"/>
              </a:ext>
            </a:extLst>
          </p:cNvPr>
          <p:cNvSpPr txBox="1"/>
          <p:nvPr/>
        </p:nvSpPr>
        <p:spPr>
          <a:xfrm>
            <a:off x="3708151" y="2988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a typeface="Cambria Math" panose="02040503050406030204" pitchFamily="18" charset="0"/>
              </a:rPr>
              <a:t>1</a:t>
            </a:r>
            <a:endParaRPr lang="zh-CN" altLang="en-US" b="1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094F78E1-F048-4D19-99D2-D4AEF1B3FBC2}"/>
              </a:ext>
            </a:extLst>
          </p:cNvPr>
          <p:cNvSpPr txBox="1"/>
          <p:nvPr/>
        </p:nvSpPr>
        <p:spPr>
          <a:xfrm rot="5400000">
            <a:off x="3581132" y="311886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FE6FA419-56B8-4A7E-A141-F4EFDDC1292B}"/>
                  </a:ext>
                </a:extLst>
              </p:cNvPr>
              <p:cNvSpPr txBox="1"/>
              <p:nvPr/>
            </p:nvSpPr>
            <p:spPr>
              <a:xfrm>
                <a:off x="3651654" y="4090678"/>
                <a:ext cx="516360" cy="387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FE6FA419-56B8-4A7E-A141-F4EFDDC12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654" y="4090678"/>
                <a:ext cx="516360" cy="387222"/>
              </a:xfrm>
              <a:prstGeom prst="rect">
                <a:avLst/>
              </a:prstGeom>
              <a:blipFill>
                <a:blip r:embed="rId57"/>
                <a:stretch>
                  <a:fillRect l="-5882" t="-3125" r="-3529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DA6508D-4B46-4805-A5B8-2C0F97153CDE}"/>
                  </a:ext>
                </a:extLst>
              </p:cNvPr>
              <p:cNvSpPr txBox="1"/>
              <p:nvPr/>
            </p:nvSpPr>
            <p:spPr>
              <a:xfrm>
                <a:off x="3604924" y="2579320"/>
                <a:ext cx="612411" cy="395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DA6508D-4B46-4805-A5B8-2C0F9715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924" y="2579320"/>
                <a:ext cx="612411" cy="395749"/>
              </a:xfrm>
              <a:prstGeom prst="rect">
                <a:avLst/>
              </a:prstGeom>
              <a:blipFill>
                <a:blip r:embed="rId58"/>
                <a:stretch>
                  <a:fillRect t="-3077"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E0A88EB8-DA7F-409A-A51D-B94DDFD79B91}"/>
                  </a:ext>
                </a:extLst>
              </p:cNvPr>
              <p:cNvSpPr txBox="1"/>
              <p:nvPr/>
            </p:nvSpPr>
            <p:spPr>
              <a:xfrm>
                <a:off x="3589202" y="1315104"/>
                <a:ext cx="612411" cy="358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E0A88EB8-DA7F-409A-A51D-B94DDFD79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202" y="1315104"/>
                <a:ext cx="612411" cy="358431"/>
              </a:xfrm>
              <a:prstGeom prst="rect">
                <a:avLst/>
              </a:prstGeom>
              <a:blipFill>
                <a:blip r:embed="rId59"/>
                <a:stretch>
                  <a:fillRect t="-3390" b="-11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72BB06A0-EDE2-4307-BC75-EE2396E91CB8}"/>
              </a:ext>
            </a:extLst>
          </p:cNvPr>
          <p:cNvCxnSpPr>
            <a:cxnSpLocks/>
            <a:stCxn id="4" idx="6"/>
            <a:endCxn id="137" idx="2"/>
          </p:cNvCxnSpPr>
          <p:nvPr/>
        </p:nvCxnSpPr>
        <p:spPr>
          <a:xfrm flipV="1">
            <a:off x="2493582" y="1113696"/>
            <a:ext cx="1149934" cy="45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AD954B30-A4F7-410F-BDD0-4CE4C5D48A4A}"/>
              </a:ext>
            </a:extLst>
          </p:cNvPr>
          <p:cNvCxnSpPr>
            <a:cxnSpLocks/>
            <a:stCxn id="4" idx="6"/>
            <a:endCxn id="138" idx="2"/>
          </p:cNvCxnSpPr>
          <p:nvPr/>
        </p:nvCxnSpPr>
        <p:spPr>
          <a:xfrm>
            <a:off x="2493582" y="1114148"/>
            <a:ext cx="1149934" cy="12553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C0697FB4-515D-4BAC-BB13-8ED9CE6A12C0}"/>
              </a:ext>
            </a:extLst>
          </p:cNvPr>
          <p:cNvCxnSpPr>
            <a:cxnSpLocks/>
            <a:stCxn id="4" idx="6"/>
            <a:endCxn id="139" idx="2"/>
          </p:cNvCxnSpPr>
          <p:nvPr/>
        </p:nvCxnSpPr>
        <p:spPr>
          <a:xfrm>
            <a:off x="2493582" y="1114148"/>
            <a:ext cx="1149934" cy="2773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555F746-386B-4618-8083-5BFA8E5A0828}"/>
              </a:ext>
            </a:extLst>
          </p:cNvPr>
          <p:cNvCxnSpPr>
            <a:cxnSpLocks/>
            <a:stCxn id="5" idx="6"/>
            <a:endCxn id="137" idx="2"/>
          </p:cNvCxnSpPr>
          <p:nvPr/>
        </p:nvCxnSpPr>
        <p:spPr>
          <a:xfrm flipV="1">
            <a:off x="2493581" y="1113696"/>
            <a:ext cx="1149935" cy="125368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BA32A028-33AF-4D5C-B49A-D15A2DF4D4C7}"/>
              </a:ext>
            </a:extLst>
          </p:cNvPr>
          <p:cNvCxnSpPr>
            <a:cxnSpLocks/>
            <a:stCxn id="5" idx="6"/>
            <a:endCxn id="138" idx="2"/>
          </p:cNvCxnSpPr>
          <p:nvPr/>
        </p:nvCxnSpPr>
        <p:spPr>
          <a:xfrm>
            <a:off x="2493581" y="2367380"/>
            <a:ext cx="1149935" cy="2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2E0767FF-D8B9-42CC-A374-E3D6822AA34B}"/>
              </a:ext>
            </a:extLst>
          </p:cNvPr>
          <p:cNvCxnSpPr>
            <a:cxnSpLocks/>
            <a:stCxn id="5" idx="6"/>
            <a:endCxn id="139" idx="2"/>
          </p:cNvCxnSpPr>
          <p:nvPr/>
        </p:nvCxnSpPr>
        <p:spPr>
          <a:xfrm>
            <a:off x="2493581" y="2367380"/>
            <a:ext cx="1149935" cy="152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24998A64-6B8A-4659-B710-7C12143A063D}"/>
              </a:ext>
            </a:extLst>
          </p:cNvPr>
          <p:cNvCxnSpPr>
            <a:cxnSpLocks/>
            <a:stCxn id="6" idx="6"/>
            <a:endCxn id="137" idx="2"/>
          </p:cNvCxnSpPr>
          <p:nvPr/>
        </p:nvCxnSpPr>
        <p:spPr>
          <a:xfrm flipV="1">
            <a:off x="2493580" y="1113696"/>
            <a:ext cx="1149936" cy="27717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BA625921-6F80-47B0-A654-BBEBDEC2AE7A}"/>
              </a:ext>
            </a:extLst>
          </p:cNvPr>
          <p:cNvCxnSpPr>
            <a:cxnSpLocks/>
            <a:stCxn id="6" idx="6"/>
            <a:endCxn id="138" idx="2"/>
          </p:cNvCxnSpPr>
          <p:nvPr/>
        </p:nvCxnSpPr>
        <p:spPr>
          <a:xfrm flipV="1">
            <a:off x="2493580" y="2369516"/>
            <a:ext cx="1149936" cy="15159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D5020395-E634-4F53-A8A7-6316A5C9C129}"/>
              </a:ext>
            </a:extLst>
          </p:cNvPr>
          <p:cNvCxnSpPr>
            <a:cxnSpLocks/>
            <a:stCxn id="6" idx="6"/>
            <a:endCxn id="139" idx="2"/>
          </p:cNvCxnSpPr>
          <p:nvPr/>
        </p:nvCxnSpPr>
        <p:spPr>
          <a:xfrm>
            <a:off x="2493580" y="3885461"/>
            <a:ext cx="1149936" cy="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621D0C3A-AC26-434B-8265-0FE16D1C74E9}"/>
                  </a:ext>
                </a:extLst>
              </p:cNvPr>
              <p:cNvSpPr txBox="1"/>
              <p:nvPr/>
            </p:nvSpPr>
            <p:spPr>
              <a:xfrm>
                <a:off x="2853202" y="1673535"/>
                <a:ext cx="612411" cy="3012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621D0C3A-AC26-434B-8265-0FE16D1C7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202" y="1673535"/>
                <a:ext cx="612411" cy="301236"/>
              </a:xfrm>
              <a:prstGeom prst="rect">
                <a:avLst/>
              </a:prstGeom>
              <a:blipFill>
                <a:blip r:embed="rId60"/>
                <a:stretch>
                  <a:fillRect t="-4082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7216234-5BFB-410E-B167-F5A9886A0331}"/>
                  </a:ext>
                </a:extLst>
              </p:cNvPr>
              <p:cNvSpPr txBox="1"/>
              <p:nvPr/>
            </p:nvSpPr>
            <p:spPr>
              <a:xfrm>
                <a:off x="2827635" y="2191673"/>
                <a:ext cx="612411" cy="307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7216234-5BFB-410E-B167-F5A9886A0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635" y="2191673"/>
                <a:ext cx="612411" cy="307905"/>
              </a:xfrm>
              <a:prstGeom prst="rect">
                <a:avLst/>
              </a:prstGeom>
              <a:blipFill>
                <a:blip r:embed="rId61"/>
                <a:stretch>
                  <a:fillRect l="-4000" t="-4000" r="-1000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431802EC-C84B-4E3B-8900-58A907FC9D95}"/>
                  </a:ext>
                </a:extLst>
              </p:cNvPr>
              <p:cNvSpPr txBox="1"/>
              <p:nvPr/>
            </p:nvSpPr>
            <p:spPr>
              <a:xfrm>
                <a:off x="2960222" y="2768183"/>
                <a:ext cx="612411" cy="307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431802EC-C84B-4E3B-8900-58A907FC9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222" y="2768183"/>
                <a:ext cx="612411" cy="307905"/>
              </a:xfrm>
              <a:prstGeom prst="rect">
                <a:avLst/>
              </a:prstGeom>
              <a:blipFill>
                <a:blip r:embed="rId62"/>
                <a:stretch>
                  <a:fillRect l="-6000" t="-1961" r="-4000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CFBC5144-76CD-494C-BB26-3B01E4B49891}"/>
                  </a:ext>
                </a:extLst>
              </p:cNvPr>
              <p:cNvSpPr txBox="1"/>
              <p:nvPr/>
            </p:nvSpPr>
            <p:spPr>
              <a:xfrm>
                <a:off x="3969962" y="1886826"/>
                <a:ext cx="494746" cy="307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CFBC5144-76CD-494C-BB26-3B01E4B49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962" y="1886826"/>
                <a:ext cx="494746" cy="307905"/>
              </a:xfrm>
              <a:prstGeom prst="rect">
                <a:avLst/>
              </a:prstGeom>
              <a:blipFill>
                <a:blip r:embed="rId63"/>
                <a:stretch>
                  <a:fillRect t="-4000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B1E108E-6D65-447A-A764-76E751B7F2BA}"/>
                  </a:ext>
                </a:extLst>
              </p:cNvPr>
              <p:cNvSpPr txBox="1"/>
              <p:nvPr/>
            </p:nvSpPr>
            <p:spPr>
              <a:xfrm>
                <a:off x="5499317" y="1886826"/>
                <a:ext cx="494746" cy="307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B1E108E-6D65-447A-A764-76E751B7F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317" y="1886826"/>
                <a:ext cx="494746" cy="307905"/>
              </a:xfrm>
              <a:prstGeom prst="rect">
                <a:avLst/>
              </a:prstGeom>
              <a:blipFill>
                <a:blip r:embed="rId64"/>
                <a:stretch>
                  <a:fillRect t="-4000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8E761789-A9A9-41E9-94D0-038C3BE20F10}"/>
                  </a:ext>
                </a:extLst>
              </p:cNvPr>
              <p:cNvSpPr txBox="1"/>
              <p:nvPr/>
            </p:nvSpPr>
            <p:spPr>
              <a:xfrm>
                <a:off x="3969962" y="660952"/>
                <a:ext cx="494746" cy="2787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8E761789-A9A9-41E9-94D0-038C3BE20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962" y="660952"/>
                <a:ext cx="494746" cy="278794"/>
              </a:xfrm>
              <a:prstGeom prst="rect">
                <a:avLst/>
              </a:prstGeom>
              <a:blipFill>
                <a:blip r:embed="rId65"/>
                <a:stretch>
                  <a:fillRect t="-2174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FDF9F980-D29C-45A2-8A67-58BC3E7FFC11}"/>
                  </a:ext>
                </a:extLst>
              </p:cNvPr>
              <p:cNvSpPr txBox="1"/>
              <p:nvPr/>
            </p:nvSpPr>
            <p:spPr>
              <a:xfrm>
                <a:off x="9014212" y="1630412"/>
                <a:ext cx="612411" cy="3012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FDF9F980-D29C-45A2-8A67-58BC3E7FF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212" y="1630412"/>
                <a:ext cx="612411" cy="301236"/>
              </a:xfrm>
              <a:prstGeom prst="rect">
                <a:avLst/>
              </a:prstGeom>
              <a:blipFill>
                <a:blip r:embed="rId66"/>
                <a:stretch>
                  <a:fillRect t="-2000" b="-1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2C60A682-48F7-4AF6-AD2B-BD3B4F417071}"/>
                  </a:ext>
                </a:extLst>
              </p:cNvPr>
              <p:cNvSpPr txBox="1"/>
              <p:nvPr/>
            </p:nvSpPr>
            <p:spPr>
              <a:xfrm>
                <a:off x="8866321" y="2187093"/>
                <a:ext cx="612411" cy="307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2C60A682-48F7-4AF6-AD2B-BD3B4F417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321" y="2187093"/>
                <a:ext cx="612411" cy="307905"/>
              </a:xfrm>
              <a:prstGeom prst="rect">
                <a:avLst/>
              </a:prstGeom>
              <a:blipFill>
                <a:blip r:embed="rId67"/>
                <a:stretch>
                  <a:fillRect l="-6931" t="-4000" r="-20792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152E5146-C7F2-434B-A48C-6DF6444A9BB0}"/>
                  </a:ext>
                </a:extLst>
              </p:cNvPr>
              <p:cNvSpPr txBox="1"/>
              <p:nvPr/>
            </p:nvSpPr>
            <p:spPr>
              <a:xfrm>
                <a:off x="9090606" y="2869688"/>
                <a:ext cx="612411" cy="307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152E5146-C7F2-434B-A48C-6DF6444A9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0606" y="2869688"/>
                <a:ext cx="612411" cy="307905"/>
              </a:xfrm>
              <a:prstGeom prst="rect">
                <a:avLst/>
              </a:prstGeom>
              <a:blipFill>
                <a:blip r:embed="rId68"/>
                <a:stretch>
                  <a:fillRect l="-6931" t="-4000" r="-26733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DD35F6F5-4D65-49A6-8C02-9F47643E03CF}"/>
                  </a:ext>
                </a:extLst>
              </p:cNvPr>
              <p:cNvSpPr txBox="1"/>
              <p:nvPr/>
            </p:nvSpPr>
            <p:spPr>
              <a:xfrm>
                <a:off x="10094701" y="637476"/>
                <a:ext cx="494746" cy="2787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DD35F6F5-4D65-49A6-8C02-9F47643E0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701" y="637476"/>
                <a:ext cx="494746" cy="278794"/>
              </a:xfrm>
              <a:prstGeom prst="rect">
                <a:avLst/>
              </a:prstGeom>
              <a:blipFill>
                <a:blip r:embed="rId69"/>
                <a:stretch>
                  <a:fillRect t="-4444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102CE36-8C12-4C27-8227-6A513E860ECF}"/>
                  </a:ext>
                </a:extLst>
              </p:cNvPr>
              <p:cNvSpPr txBox="1"/>
              <p:nvPr/>
            </p:nvSpPr>
            <p:spPr>
              <a:xfrm>
                <a:off x="10149675" y="1931901"/>
                <a:ext cx="494746" cy="307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102CE36-8C12-4C27-8227-6A513E860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675" y="1931901"/>
                <a:ext cx="494746" cy="307905"/>
              </a:xfrm>
              <a:prstGeom prst="rect">
                <a:avLst/>
              </a:prstGeom>
              <a:blipFill>
                <a:blip r:embed="rId70"/>
                <a:stretch>
                  <a:fillRect t="-4000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C81778B8-3D5D-4A65-ABD2-0A75E0572757}"/>
              </a:ext>
            </a:extLst>
          </p:cNvPr>
          <p:cNvCxnSpPr/>
          <p:nvPr/>
        </p:nvCxnSpPr>
        <p:spPr>
          <a:xfrm>
            <a:off x="2276075" y="4663440"/>
            <a:ext cx="0" cy="38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AE032E9E-67AC-4CD9-BC20-57E4036E2A0D}"/>
              </a:ext>
            </a:extLst>
          </p:cNvPr>
          <p:cNvCxnSpPr/>
          <p:nvPr/>
        </p:nvCxnSpPr>
        <p:spPr>
          <a:xfrm>
            <a:off x="10083680" y="4663440"/>
            <a:ext cx="0" cy="38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文本框 194">
            <a:extLst>
              <a:ext uri="{FF2B5EF4-FFF2-40B4-BE49-F238E27FC236}">
                <a16:creationId xmlns:a16="http://schemas.microsoft.com/office/drawing/2014/main" id="{79D9D203-5F84-4432-8C81-3F77A4CFB8EE}"/>
              </a:ext>
            </a:extLst>
          </p:cNvPr>
          <p:cNvSpPr txBox="1"/>
          <p:nvPr/>
        </p:nvSpPr>
        <p:spPr>
          <a:xfrm>
            <a:off x="1880036" y="51735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输入层</a:t>
            </a:r>
            <a:endParaRPr lang="en-US" altLang="zh-CN" b="1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B728BBFB-7481-4AAE-A756-6B8AC8C8A176}"/>
              </a:ext>
            </a:extLst>
          </p:cNvPr>
          <p:cNvSpPr txBox="1"/>
          <p:nvPr/>
        </p:nvSpPr>
        <p:spPr>
          <a:xfrm>
            <a:off x="9645098" y="51735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输出层</a:t>
            </a:r>
            <a:endParaRPr lang="en-US" altLang="zh-CN" b="1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7EA2B736-D87B-4029-8B93-087281A0B56C}"/>
              </a:ext>
            </a:extLst>
          </p:cNvPr>
          <p:cNvSpPr txBox="1"/>
          <p:nvPr/>
        </p:nvSpPr>
        <p:spPr>
          <a:xfrm>
            <a:off x="5607141" y="5173550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L-1</a:t>
            </a:r>
            <a:r>
              <a:rPr lang="zh-CN" altLang="en-US" b="1" dirty="0"/>
              <a:t>个隐层</a:t>
            </a:r>
            <a:endParaRPr lang="en-US" altLang="zh-CN" b="1" dirty="0"/>
          </a:p>
        </p:txBody>
      </p:sp>
      <p:sp>
        <p:nvSpPr>
          <p:cNvPr id="201" name="右大括号 200">
            <a:extLst>
              <a:ext uri="{FF2B5EF4-FFF2-40B4-BE49-F238E27FC236}">
                <a16:creationId xmlns:a16="http://schemas.microsoft.com/office/drawing/2014/main" id="{DA0266C6-3B74-482B-952E-CA065B85C883}"/>
              </a:ext>
            </a:extLst>
          </p:cNvPr>
          <p:cNvSpPr/>
          <p:nvPr/>
        </p:nvSpPr>
        <p:spPr>
          <a:xfrm rot="5400000">
            <a:off x="6119300" y="1768471"/>
            <a:ext cx="189435" cy="63777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01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99A3CB7-910B-4140-88FB-B8493833A0E0}"/>
              </a:ext>
            </a:extLst>
          </p:cNvPr>
          <p:cNvSpPr/>
          <p:nvPr/>
        </p:nvSpPr>
        <p:spPr>
          <a:xfrm>
            <a:off x="3652203" y="1277189"/>
            <a:ext cx="979609" cy="975802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0527937-3C38-48DB-891F-1E870BF8EB3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682240" y="1762949"/>
            <a:ext cx="969963" cy="214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46BF391-92D8-4165-B738-198AEB51397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768375" y="1147168"/>
            <a:ext cx="1027288" cy="27292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34236E6-9171-4863-A746-D52BF52D5448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2768375" y="2110088"/>
            <a:ext cx="1027288" cy="3119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1D2296D-CF0C-4886-91C2-7D0B592C9489}"/>
                  </a:ext>
                </a:extLst>
              </p:cNvPr>
              <p:cNvSpPr txBox="1"/>
              <p:nvPr/>
            </p:nvSpPr>
            <p:spPr>
              <a:xfrm>
                <a:off x="2819917" y="1093673"/>
                <a:ext cx="61241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1D2296D-CF0C-4886-91C2-7D0B592C9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917" y="1093673"/>
                <a:ext cx="612411" cy="215444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765C005-7D6F-4A8B-BAC2-74BAD66C368A}"/>
                  </a:ext>
                </a:extLst>
              </p:cNvPr>
              <p:cNvSpPr txBox="1"/>
              <p:nvPr/>
            </p:nvSpPr>
            <p:spPr>
              <a:xfrm>
                <a:off x="2781818" y="1649502"/>
                <a:ext cx="61241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765C005-7D6F-4A8B-BAC2-74BAD66C3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818" y="1649502"/>
                <a:ext cx="612411" cy="215444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129E29C-E731-4848-A931-84B8F6CD3706}"/>
                  </a:ext>
                </a:extLst>
              </p:cNvPr>
              <p:cNvSpPr txBox="1"/>
              <p:nvPr/>
            </p:nvSpPr>
            <p:spPr>
              <a:xfrm>
                <a:off x="2797058" y="2206559"/>
                <a:ext cx="61241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129E29C-E731-4848-A931-84B8F6CD3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058" y="2206559"/>
                <a:ext cx="612411" cy="215444"/>
              </a:xfrm>
              <a:prstGeom prst="rect">
                <a:avLst/>
              </a:prstGeom>
              <a:blipFill>
                <a:blip r:embed="rId5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C14DF06-DDE9-4124-8749-40C44597B173}"/>
                  </a:ext>
                </a:extLst>
              </p:cNvPr>
              <p:cNvSpPr txBox="1"/>
              <p:nvPr/>
            </p:nvSpPr>
            <p:spPr>
              <a:xfrm>
                <a:off x="2245606" y="889582"/>
                <a:ext cx="6124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C14DF06-DDE9-4124-8749-40C44597B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606" y="889582"/>
                <a:ext cx="612411" cy="276999"/>
              </a:xfrm>
              <a:prstGeom prst="rect">
                <a:avLst/>
              </a:prstGeom>
              <a:blipFill>
                <a:blip r:embed="rId6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14D9991-63D8-4858-B37D-BC0E09B34857}"/>
                  </a:ext>
                </a:extLst>
              </p:cNvPr>
              <p:cNvSpPr txBox="1"/>
              <p:nvPr/>
            </p:nvSpPr>
            <p:spPr>
              <a:xfrm>
                <a:off x="2198997" y="1601887"/>
                <a:ext cx="6124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14D9991-63D8-4858-B37D-BC0E09B3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997" y="1601887"/>
                <a:ext cx="612411" cy="276999"/>
              </a:xfrm>
              <a:prstGeom prst="rect">
                <a:avLst/>
              </a:prstGeom>
              <a:blipFill>
                <a:blip r:embed="rId7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0CD3C06-86C1-4731-ACA8-CD459E9D1249}"/>
                  </a:ext>
                </a:extLst>
              </p:cNvPr>
              <p:cNvSpPr txBox="1"/>
              <p:nvPr/>
            </p:nvSpPr>
            <p:spPr>
              <a:xfrm>
                <a:off x="2231001" y="2374212"/>
                <a:ext cx="6124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0CD3C06-86C1-4731-ACA8-CD459E9D1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001" y="2374212"/>
                <a:ext cx="612411" cy="276999"/>
              </a:xfrm>
              <a:prstGeom prst="rect">
                <a:avLst/>
              </a:prstGeom>
              <a:blipFill>
                <a:blip r:embed="rId13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弧形 30">
            <a:extLst>
              <a:ext uri="{FF2B5EF4-FFF2-40B4-BE49-F238E27FC236}">
                <a16:creationId xmlns:a16="http://schemas.microsoft.com/office/drawing/2014/main" id="{365CD3CA-2D3A-4DBD-852C-5FADC5A67283}"/>
              </a:ext>
            </a:extLst>
          </p:cNvPr>
          <p:cNvSpPr/>
          <p:nvPr/>
        </p:nvSpPr>
        <p:spPr>
          <a:xfrm rot="13637110">
            <a:off x="4144743" y="1162544"/>
            <a:ext cx="1261963" cy="1254729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544019F-E3C4-4EC4-85FB-0404A14F22EE}"/>
              </a:ext>
            </a:extLst>
          </p:cNvPr>
          <p:cNvCxnSpPr>
            <a:cxnSpLocks/>
          </p:cNvCxnSpPr>
          <p:nvPr/>
        </p:nvCxnSpPr>
        <p:spPr>
          <a:xfrm>
            <a:off x="4631812" y="1750954"/>
            <a:ext cx="969963" cy="214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48FBE1E-DFF8-4E12-B5E4-AC6D0E3B8366}"/>
                  </a:ext>
                </a:extLst>
              </p:cNvPr>
              <p:cNvSpPr txBox="1"/>
              <p:nvPr/>
            </p:nvSpPr>
            <p:spPr>
              <a:xfrm>
                <a:off x="5018625" y="1473955"/>
                <a:ext cx="2019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48FBE1E-DFF8-4E12-B5E4-AC6D0E3B8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625" y="1473955"/>
                <a:ext cx="201978" cy="276999"/>
              </a:xfrm>
              <a:prstGeom prst="rect">
                <a:avLst/>
              </a:prstGeom>
              <a:blipFill>
                <a:blip r:embed="rId14"/>
                <a:stretch>
                  <a:fillRect l="-27273" r="-2727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27D41BB-5C05-40C3-AB9D-4D6CCB2690F9}"/>
                  </a:ext>
                </a:extLst>
              </p:cNvPr>
              <p:cNvSpPr txBox="1"/>
              <p:nvPr/>
            </p:nvSpPr>
            <p:spPr>
              <a:xfrm>
                <a:off x="4297719" y="1639658"/>
                <a:ext cx="1990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27D41BB-5C05-40C3-AB9D-4D6CCB269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719" y="1639658"/>
                <a:ext cx="199093" cy="276999"/>
              </a:xfrm>
              <a:prstGeom prst="rect">
                <a:avLst/>
              </a:prstGeom>
              <a:blipFill>
                <a:blip r:embed="rId10"/>
                <a:stretch>
                  <a:fillRect l="-24242" r="-2121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6F4357F7-7B10-4407-8DC1-CA5832A4B80A}"/>
              </a:ext>
            </a:extLst>
          </p:cNvPr>
          <p:cNvSpPr txBox="1"/>
          <p:nvPr/>
        </p:nvSpPr>
        <p:spPr>
          <a:xfrm rot="5400000">
            <a:off x="2913080" y="131606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D070BFC-B06B-45F6-B005-BBE2F48B96EC}"/>
              </a:ext>
            </a:extLst>
          </p:cNvPr>
          <p:cNvSpPr txBox="1"/>
          <p:nvPr/>
        </p:nvSpPr>
        <p:spPr>
          <a:xfrm rot="5400000">
            <a:off x="2913080" y="189504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FD27FFD-ECB4-46F3-94F6-DCDAE87CB8FF}"/>
              </a:ext>
            </a:extLst>
          </p:cNvPr>
          <p:cNvSpPr txBox="1"/>
          <p:nvPr/>
        </p:nvSpPr>
        <p:spPr>
          <a:xfrm rot="5400000">
            <a:off x="2347242" y="12850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948E3FF-6F49-4456-B557-7A07E62A949B}"/>
              </a:ext>
            </a:extLst>
          </p:cNvPr>
          <p:cNvSpPr txBox="1"/>
          <p:nvPr/>
        </p:nvSpPr>
        <p:spPr>
          <a:xfrm rot="5400000">
            <a:off x="2334923" y="197617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864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B8ED252-471C-46EF-B813-2877D7EF8697}"/>
              </a:ext>
            </a:extLst>
          </p:cNvPr>
          <p:cNvCxnSpPr/>
          <p:nvPr/>
        </p:nvCxnSpPr>
        <p:spPr>
          <a:xfrm>
            <a:off x="1145219" y="3737499"/>
            <a:ext cx="9277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1A2F7910-71C5-4701-BADE-78009CD22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96593"/>
            <a:ext cx="12192000" cy="586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39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5946</TotalTime>
  <Words>73</Words>
  <Application>Microsoft Office PowerPoint</Application>
  <PresentationFormat>宽屏</PresentationFormat>
  <Paragraphs>65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崔 渊</dc:creator>
  <cp:lastModifiedBy>崔 渊</cp:lastModifiedBy>
  <cp:revision>26</cp:revision>
  <dcterms:created xsi:type="dcterms:W3CDTF">2018-11-14T06:13:12Z</dcterms:created>
  <dcterms:modified xsi:type="dcterms:W3CDTF">2018-11-19T02:09:17Z</dcterms:modified>
</cp:coreProperties>
</file>