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851" r:id="rId2"/>
    <p:sldId id="2852" r:id="rId3"/>
    <p:sldId id="2853" r:id="rId4"/>
    <p:sldId id="2854" r:id="rId5"/>
    <p:sldId id="2855" r:id="rId6"/>
    <p:sldId id="2856" r:id="rId7"/>
    <p:sldId id="2857" r:id="rId8"/>
    <p:sldId id="2858" r:id="rId9"/>
    <p:sldId id="2859" r:id="rId10"/>
    <p:sldId id="2860" r:id="rId11"/>
    <p:sldId id="2861" r:id="rId12"/>
    <p:sldId id="2862" r:id="rId13"/>
    <p:sldId id="2863" r:id="rId14"/>
    <p:sldId id="2864" r:id="rId15"/>
    <p:sldId id="2865" r:id="rId16"/>
    <p:sldId id="2866" r:id="rId17"/>
    <p:sldId id="2867" r:id="rId18"/>
    <p:sldId id="2868" r:id="rId19"/>
    <p:sldId id="2869" r:id="rId20"/>
    <p:sldId id="2870" r:id="rId21"/>
    <p:sldId id="2871" r:id="rId22"/>
    <p:sldId id="2872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664"/>
    <a:srgbClr val="B18BD5"/>
    <a:srgbClr val="FFFFFF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65" d="100"/>
          <a:sy n="65" d="100"/>
        </p:scale>
        <p:origin x="816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4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3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3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1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70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5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27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1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65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80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9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5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4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44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2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2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6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323386" y="3238877"/>
            <a:ext cx="1080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dirty="0">
                <a:solidFill>
                  <a:schemeClr val="bg1"/>
                </a:solidFill>
                <a:cs typeface="Arial" panose="020B0604020202020204" pitchFamily="34" charset="0"/>
              </a:rPr>
              <a:t>统计物理模型在价格对冲的探索</a:t>
            </a:r>
            <a:endParaRPr lang="zh-CN" altLang="en-US" sz="6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05039" y="5509637"/>
            <a:ext cx="2203748" cy="3189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指导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教师：朱开恩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401114" y="4162207"/>
            <a:ext cx="605652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500" dirty="0">
                <a:solidFill>
                  <a:schemeClr val="bg1"/>
                </a:solidFill>
                <a:cs typeface="Arial" panose="020B0604020202020204" pitchFamily="34" charset="0"/>
              </a:rPr>
              <a:t>百项工程</a:t>
            </a:r>
            <a:endParaRPr lang="zh-CN" altLang="en-US" sz="25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164161" y="1385484"/>
            <a:ext cx="45304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中期检查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6723986" y="5509637"/>
            <a:ext cx="2733650" cy="3189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成员：崔智皓、冯瑞芮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77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47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14" grpId="0"/>
      <p:bldP spid="14" grpId="1"/>
      <p:bldP spid="15" grpId="0" animBg="1"/>
      <p:bldP spid="16" grpId="0"/>
      <p:bldP spid="8" grpId="0"/>
      <p:bldP spid="8" grpId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0611" y="2968253"/>
            <a:ext cx="1708318" cy="1708316"/>
            <a:chOff x="1336945" y="2133708"/>
            <a:chExt cx="1619916" cy="1619915"/>
          </a:xfrm>
        </p:grpSpPr>
        <p:grpSp>
          <p:nvGrpSpPr>
            <p:cNvPr id="6" name="Group 5"/>
            <p:cNvGrpSpPr/>
            <p:nvPr/>
          </p:nvGrpSpPr>
          <p:grpSpPr>
            <a:xfrm>
              <a:off x="1336945" y="2133708"/>
              <a:ext cx="1619916" cy="1619915"/>
              <a:chOff x="2488916" y="3076243"/>
              <a:chExt cx="1619916" cy="161991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718094" y="2272332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54%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87015" y="2965780"/>
            <a:ext cx="1708318" cy="1708316"/>
            <a:chOff x="3972681" y="2131362"/>
            <a:chExt cx="1619916" cy="1619915"/>
          </a:xfrm>
        </p:grpSpPr>
        <p:grpSp>
          <p:nvGrpSpPr>
            <p:cNvPr id="12" name="Group 11"/>
            <p:cNvGrpSpPr/>
            <p:nvPr/>
          </p:nvGrpSpPr>
          <p:grpSpPr>
            <a:xfrm>
              <a:off x="3972681" y="2131362"/>
              <a:ext cx="1619916" cy="1619915"/>
              <a:chOff x="2488916" y="3076243"/>
              <a:chExt cx="1619916" cy="16199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353828" y="2269986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53304" y="2974393"/>
            <a:ext cx="1718430" cy="1708316"/>
            <a:chOff x="6594320" y="2139530"/>
            <a:chExt cx="1629505" cy="1619915"/>
          </a:xfrm>
        </p:grpSpPr>
        <p:grpSp>
          <p:nvGrpSpPr>
            <p:cNvPr id="17" name="Group 16"/>
            <p:cNvGrpSpPr/>
            <p:nvPr/>
          </p:nvGrpSpPr>
          <p:grpSpPr>
            <a:xfrm>
              <a:off x="6594320" y="2139530"/>
              <a:ext cx="1629505" cy="1619915"/>
              <a:chOff x="2479326" y="3076243"/>
              <a:chExt cx="1629505" cy="16199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79326" y="3076243"/>
                <a:ext cx="1619915" cy="1619915"/>
              </a:xfrm>
              <a:prstGeom prst="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985059" y="2278154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72%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39823" y="2965779"/>
            <a:ext cx="1708318" cy="1708316"/>
            <a:chOff x="9235139" y="2131361"/>
            <a:chExt cx="1619916" cy="1619915"/>
          </a:xfrm>
        </p:grpSpPr>
        <p:grpSp>
          <p:nvGrpSpPr>
            <p:cNvPr id="22" name="Group 21"/>
            <p:cNvGrpSpPr/>
            <p:nvPr/>
          </p:nvGrpSpPr>
          <p:grpSpPr>
            <a:xfrm>
              <a:off x="9235139" y="2131361"/>
              <a:ext cx="1619916" cy="1619915"/>
              <a:chOff x="2488916" y="3076243"/>
              <a:chExt cx="1619916" cy="161991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616288" y="2269985"/>
              <a:ext cx="857613" cy="53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  <a:endParaRPr lang="en-GB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Rectangle 23"/>
          <p:cNvSpPr/>
          <p:nvPr/>
        </p:nvSpPr>
        <p:spPr>
          <a:xfrm>
            <a:off x="1321802" y="5089877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Rectangle 24"/>
          <p:cNvSpPr/>
          <p:nvPr/>
        </p:nvSpPr>
        <p:spPr>
          <a:xfrm>
            <a:off x="4054801" y="2315925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25"/>
          <p:cNvSpPr/>
          <p:nvPr/>
        </p:nvSpPr>
        <p:spPr>
          <a:xfrm>
            <a:off x="6906656" y="5089877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9671425" y="2315925"/>
            <a:ext cx="1872208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27"/>
          <p:cNvSpPr txBox="1"/>
          <p:nvPr/>
        </p:nvSpPr>
        <p:spPr>
          <a:xfrm>
            <a:off x="1332448" y="48395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28"/>
          <p:cNvSpPr txBox="1"/>
          <p:nvPr/>
        </p:nvSpPr>
        <p:spPr>
          <a:xfrm>
            <a:off x="4065448" y="206558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6917303" y="48395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9682072" y="206558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05729" y="5176348"/>
            <a:ext cx="2537702" cy="824682"/>
            <a:chOff x="1929542" y="4908274"/>
            <a:chExt cx="2729132" cy="782003"/>
          </a:xfrm>
        </p:grpSpPr>
        <p:sp>
          <p:nvSpPr>
            <p:cNvPr id="44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5385" y="5201374"/>
            <a:ext cx="2537702" cy="799656"/>
            <a:chOff x="5703260" y="4932005"/>
            <a:chExt cx="2729132" cy="758272"/>
          </a:xfrm>
        </p:grpSpPr>
        <p:sp>
          <p:nvSpPr>
            <p:cNvPr id="48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723" y="1709795"/>
            <a:ext cx="2611174" cy="815016"/>
            <a:chOff x="4038291" y="1621125"/>
            <a:chExt cx="2304129" cy="772840"/>
          </a:xfrm>
        </p:grpSpPr>
        <p:sp>
          <p:nvSpPr>
            <p:cNvPr id="50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14883" y="1721694"/>
            <a:ext cx="2611174" cy="803111"/>
            <a:chOff x="7780247" y="1632414"/>
            <a:chExt cx="2304129" cy="761553"/>
          </a:xfrm>
        </p:grpSpPr>
        <p:sp>
          <p:nvSpPr>
            <p:cNvPr id="52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成功项目展示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901106" y="2011757"/>
            <a:ext cx="29091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9479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939842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879479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939842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34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821326" y="4552429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50244" y="2394042"/>
            <a:ext cx="2378502" cy="1241451"/>
            <a:chOff x="4050244" y="1659421"/>
            <a:chExt cx="2378502" cy="1241451"/>
          </a:xfrm>
        </p:grpSpPr>
        <p:sp>
          <p:nvSpPr>
            <p:cNvPr id="9" name="Freeform 3723"/>
            <p:cNvSpPr>
              <a:spLocks/>
            </p:cNvSpPr>
            <p:nvPr/>
          </p:nvSpPr>
          <p:spPr bwMode="auto">
            <a:xfrm>
              <a:off x="4050244" y="1685836"/>
              <a:ext cx="2378502" cy="1215036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5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3724"/>
            <p:cNvSpPr>
              <a:spLocks/>
            </p:cNvSpPr>
            <p:nvPr/>
          </p:nvSpPr>
          <p:spPr bwMode="auto">
            <a:xfrm>
              <a:off x="4050244" y="1659421"/>
              <a:ext cx="2378502" cy="1213777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4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359712" y="3295884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28745" y="4087043"/>
            <a:ext cx="2606163" cy="1360941"/>
            <a:chOff x="6428745" y="3352422"/>
            <a:chExt cx="2606163" cy="1360941"/>
          </a:xfrm>
        </p:grpSpPr>
        <p:sp>
          <p:nvSpPr>
            <p:cNvPr id="18" name="Freeform 3732"/>
            <p:cNvSpPr>
              <a:spLocks/>
            </p:cNvSpPr>
            <p:nvPr/>
          </p:nvSpPr>
          <p:spPr bwMode="auto">
            <a:xfrm>
              <a:off x="6428745" y="3382609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2 h 447"/>
                <a:gd name="T28" fmla="*/ 1 w 876"/>
                <a:gd name="T29" fmla="*/ 282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6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0" y="279"/>
                    <a:pt x="0" y="277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3733"/>
            <p:cNvSpPr>
              <a:spLocks/>
            </p:cNvSpPr>
            <p:nvPr/>
          </p:nvSpPr>
          <p:spPr bwMode="auto">
            <a:xfrm>
              <a:off x="6428745" y="3352422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1 h 447"/>
                <a:gd name="T28" fmla="*/ 1 w 876"/>
                <a:gd name="T29" fmla="*/ 281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5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79"/>
                    <a:pt x="0" y="276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28745" y="1929915"/>
            <a:ext cx="2381016" cy="1241449"/>
            <a:chOff x="6428745" y="1195294"/>
            <a:chExt cx="2381016" cy="1241449"/>
          </a:xfrm>
        </p:grpSpPr>
        <p:sp>
          <p:nvSpPr>
            <p:cNvPr id="21" name="Freeform 3735"/>
            <p:cNvSpPr>
              <a:spLocks/>
            </p:cNvSpPr>
            <p:nvPr/>
          </p:nvSpPr>
          <p:spPr bwMode="auto">
            <a:xfrm>
              <a:off x="6428745" y="1221707"/>
              <a:ext cx="2381016" cy="1215036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5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736"/>
            <p:cNvSpPr>
              <a:spLocks/>
            </p:cNvSpPr>
            <p:nvPr/>
          </p:nvSpPr>
          <p:spPr bwMode="auto">
            <a:xfrm>
              <a:off x="6428745" y="1195294"/>
              <a:ext cx="2381016" cy="1213777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4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428747" y="2831757"/>
            <a:ext cx="3070292" cy="1601181"/>
            <a:chOff x="6428747" y="2097136"/>
            <a:chExt cx="3070292" cy="1601181"/>
          </a:xfrm>
        </p:grpSpPr>
        <p:sp>
          <p:nvSpPr>
            <p:cNvPr id="27" name="Freeform 3741"/>
            <p:cNvSpPr>
              <a:spLocks/>
            </p:cNvSpPr>
            <p:nvPr/>
          </p:nvSpPr>
          <p:spPr bwMode="auto">
            <a:xfrm>
              <a:off x="6428747" y="2129840"/>
              <a:ext cx="3070292" cy="1568477"/>
            </a:xfrm>
            <a:custGeom>
              <a:avLst/>
              <a:gdLst>
                <a:gd name="T0" fmla="*/ 0 w 1032"/>
                <a:gd name="T1" fmla="*/ 181 h 527"/>
                <a:gd name="T2" fmla="*/ 93 w 1032"/>
                <a:gd name="T3" fmla="*/ 88 h 527"/>
                <a:gd name="T4" fmla="*/ 757 w 1032"/>
                <a:gd name="T5" fmla="*/ 88 h 527"/>
                <a:gd name="T6" fmla="*/ 757 w 1032"/>
                <a:gd name="T7" fmla="*/ 30 h 527"/>
                <a:gd name="T8" fmla="*/ 788 w 1032"/>
                <a:gd name="T9" fmla="*/ 16 h 527"/>
                <a:gd name="T10" fmla="*/ 1014 w 1032"/>
                <a:gd name="T11" fmla="*/ 221 h 527"/>
                <a:gd name="T12" fmla="*/ 1014 w 1032"/>
                <a:gd name="T13" fmla="*/ 277 h 527"/>
                <a:gd name="T14" fmla="*/ 788 w 1032"/>
                <a:gd name="T15" fmla="*/ 482 h 527"/>
                <a:gd name="T16" fmla="*/ 757 w 1032"/>
                <a:gd name="T17" fmla="*/ 468 h 527"/>
                <a:gd name="T18" fmla="*/ 757 w 1032"/>
                <a:gd name="T19" fmla="*/ 416 h 527"/>
                <a:gd name="T20" fmla="*/ 157 w 1032"/>
                <a:gd name="T21" fmla="*/ 416 h 527"/>
                <a:gd name="T22" fmla="*/ 119 w 1032"/>
                <a:gd name="T23" fmla="*/ 416 h 527"/>
                <a:gd name="T24" fmla="*/ 0 w 1032"/>
                <a:gd name="T25" fmla="*/ 527 h 527"/>
                <a:gd name="T26" fmla="*/ 0 w 1032"/>
                <a:gd name="T27" fmla="*/ 332 h 527"/>
                <a:gd name="T28" fmla="*/ 1 w 1032"/>
                <a:gd name="T29" fmla="*/ 332 h 527"/>
                <a:gd name="T30" fmla="*/ 0 w 1032"/>
                <a:gd name="T31" fmla="*/ 323 h 527"/>
                <a:gd name="T32" fmla="*/ 0 w 1032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7">
                  <a:moveTo>
                    <a:pt x="0" y="181"/>
                  </a:moveTo>
                  <a:cubicBezTo>
                    <a:pt x="0" y="130"/>
                    <a:pt x="42" y="88"/>
                    <a:pt x="93" y="88"/>
                  </a:cubicBezTo>
                  <a:cubicBezTo>
                    <a:pt x="757" y="88"/>
                    <a:pt x="757" y="88"/>
                    <a:pt x="757" y="88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7" y="7"/>
                    <a:pt x="771" y="0"/>
                    <a:pt x="788" y="16"/>
                  </a:cubicBezTo>
                  <a:cubicBezTo>
                    <a:pt x="1014" y="221"/>
                    <a:pt x="1014" y="221"/>
                    <a:pt x="1014" y="221"/>
                  </a:cubicBezTo>
                  <a:cubicBezTo>
                    <a:pt x="1032" y="236"/>
                    <a:pt x="1032" y="261"/>
                    <a:pt x="1014" y="277"/>
                  </a:cubicBezTo>
                  <a:cubicBezTo>
                    <a:pt x="788" y="482"/>
                    <a:pt x="788" y="482"/>
                    <a:pt x="788" y="482"/>
                  </a:cubicBezTo>
                  <a:cubicBezTo>
                    <a:pt x="771" y="497"/>
                    <a:pt x="757" y="491"/>
                    <a:pt x="757" y="468"/>
                  </a:cubicBezTo>
                  <a:cubicBezTo>
                    <a:pt x="757" y="416"/>
                    <a:pt x="757" y="416"/>
                    <a:pt x="757" y="416"/>
                  </a:cubicBezTo>
                  <a:cubicBezTo>
                    <a:pt x="157" y="416"/>
                    <a:pt x="157" y="416"/>
                    <a:pt x="157" y="416"/>
                  </a:cubicBezTo>
                  <a:cubicBezTo>
                    <a:pt x="119" y="416"/>
                    <a:pt x="119" y="416"/>
                    <a:pt x="119" y="416"/>
                  </a:cubicBezTo>
                  <a:cubicBezTo>
                    <a:pt x="56" y="416"/>
                    <a:pt x="4" y="465"/>
                    <a:pt x="0" y="527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1" y="332"/>
                    <a:pt x="1" y="332"/>
                  </a:cubicBezTo>
                  <a:cubicBezTo>
                    <a:pt x="0" y="329"/>
                    <a:pt x="0" y="326"/>
                    <a:pt x="0" y="323"/>
                  </a:cubicBezTo>
                  <a:lnTo>
                    <a:pt x="0" y="1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742"/>
            <p:cNvSpPr>
              <a:spLocks/>
            </p:cNvSpPr>
            <p:nvPr/>
          </p:nvSpPr>
          <p:spPr bwMode="auto">
            <a:xfrm>
              <a:off x="6428747" y="2097136"/>
              <a:ext cx="3070292" cy="1565963"/>
            </a:xfrm>
            <a:custGeom>
              <a:avLst/>
              <a:gdLst>
                <a:gd name="T0" fmla="*/ 0 w 1032"/>
                <a:gd name="T1" fmla="*/ 180 h 526"/>
                <a:gd name="T2" fmla="*/ 93 w 1032"/>
                <a:gd name="T3" fmla="*/ 87 h 526"/>
                <a:gd name="T4" fmla="*/ 757 w 1032"/>
                <a:gd name="T5" fmla="*/ 87 h 526"/>
                <a:gd name="T6" fmla="*/ 757 w 1032"/>
                <a:gd name="T7" fmla="*/ 29 h 526"/>
                <a:gd name="T8" fmla="*/ 788 w 1032"/>
                <a:gd name="T9" fmla="*/ 15 h 526"/>
                <a:gd name="T10" fmla="*/ 1014 w 1032"/>
                <a:gd name="T11" fmla="*/ 220 h 526"/>
                <a:gd name="T12" fmla="*/ 1014 w 1032"/>
                <a:gd name="T13" fmla="*/ 276 h 526"/>
                <a:gd name="T14" fmla="*/ 788 w 1032"/>
                <a:gd name="T15" fmla="*/ 481 h 526"/>
                <a:gd name="T16" fmla="*/ 757 w 1032"/>
                <a:gd name="T17" fmla="*/ 467 h 526"/>
                <a:gd name="T18" fmla="*/ 757 w 1032"/>
                <a:gd name="T19" fmla="*/ 415 h 526"/>
                <a:gd name="T20" fmla="*/ 157 w 1032"/>
                <a:gd name="T21" fmla="*/ 415 h 526"/>
                <a:gd name="T22" fmla="*/ 119 w 1032"/>
                <a:gd name="T23" fmla="*/ 415 h 526"/>
                <a:gd name="T24" fmla="*/ 0 w 1032"/>
                <a:gd name="T25" fmla="*/ 526 h 526"/>
                <a:gd name="T26" fmla="*/ 0 w 1032"/>
                <a:gd name="T27" fmla="*/ 331 h 526"/>
                <a:gd name="T28" fmla="*/ 1 w 1032"/>
                <a:gd name="T29" fmla="*/ 331 h 526"/>
                <a:gd name="T30" fmla="*/ 0 w 1032"/>
                <a:gd name="T31" fmla="*/ 322 h 526"/>
                <a:gd name="T32" fmla="*/ 0 w 1032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6">
                  <a:moveTo>
                    <a:pt x="0" y="180"/>
                  </a:moveTo>
                  <a:cubicBezTo>
                    <a:pt x="0" y="129"/>
                    <a:pt x="42" y="87"/>
                    <a:pt x="93" y="87"/>
                  </a:cubicBezTo>
                  <a:cubicBezTo>
                    <a:pt x="757" y="87"/>
                    <a:pt x="757" y="87"/>
                    <a:pt x="757" y="87"/>
                  </a:cubicBezTo>
                  <a:cubicBezTo>
                    <a:pt x="757" y="29"/>
                    <a:pt x="757" y="29"/>
                    <a:pt x="757" y="29"/>
                  </a:cubicBezTo>
                  <a:cubicBezTo>
                    <a:pt x="757" y="6"/>
                    <a:pt x="771" y="0"/>
                    <a:pt x="788" y="15"/>
                  </a:cubicBezTo>
                  <a:cubicBezTo>
                    <a:pt x="1014" y="220"/>
                    <a:pt x="1014" y="220"/>
                    <a:pt x="1014" y="220"/>
                  </a:cubicBezTo>
                  <a:cubicBezTo>
                    <a:pt x="1032" y="235"/>
                    <a:pt x="1032" y="261"/>
                    <a:pt x="1014" y="276"/>
                  </a:cubicBezTo>
                  <a:cubicBezTo>
                    <a:pt x="788" y="481"/>
                    <a:pt x="788" y="481"/>
                    <a:pt x="788" y="481"/>
                  </a:cubicBezTo>
                  <a:cubicBezTo>
                    <a:pt x="771" y="496"/>
                    <a:pt x="757" y="490"/>
                    <a:pt x="757" y="467"/>
                  </a:cubicBezTo>
                  <a:cubicBezTo>
                    <a:pt x="757" y="415"/>
                    <a:pt x="757" y="415"/>
                    <a:pt x="757" y="415"/>
                  </a:cubicBezTo>
                  <a:cubicBezTo>
                    <a:pt x="157" y="415"/>
                    <a:pt x="157" y="415"/>
                    <a:pt x="157" y="415"/>
                  </a:cubicBezTo>
                  <a:cubicBezTo>
                    <a:pt x="119" y="415"/>
                    <a:pt x="119" y="415"/>
                    <a:pt x="119" y="415"/>
                  </a:cubicBezTo>
                  <a:cubicBezTo>
                    <a:pt x="56" y="415"/>
                    <a:pt x="4" y="464"/>
                    <a:pt x="0" y="52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0" y="328"/>
                    <a:pt x="0" y="325"/>
                    <a:pt x="0" y="322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261556" y="2688368"/>
            <a:ext cx="586135" cy="586135"/>
            <a:chOff x="4261556" y="2688368"/>
            <a:chExt cx="586135" cy="586135"/>
          </a:xfrm>
        </p:grpSpPr>
        <p:sp>
          <p:nvSpPr>
            <p:cNvPr id="11" name="Oval 3725"/>
            <p:cNvSpPr>
              <a:spLocks noChangeArrowheads="1"/>
            </p:cNvSpPr>
            <p:nvPr/>
          </p:nvSpPr>
          <p:spPr bwMode="auto">
            <a:xfrm>
              <a:off x="4261556" y="2688368"/>
              <a:ext cx="586135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92367" y="2733020"/>
              <a:ext cx="324513" cy="496831"/>
              <a:chOff x="4383563" y="2507028"/>
              <a:chExt cx="324513" cy="496831"/>
            </a:xfrm>
          </p:grpSpPr>
          <p:sp>
            <p:nvSpPr>
              <p:cNvPr id="30" name="Oval 3744"/>
              <p:cNvSpPr>
                <a:spLocks noChangeArrowheads="1"/>
              </p:cNvSpPr>
              <p:nvPr/>
            </p:nvSpPr>
            <p:spPr bwMode="auto">
              <a:xfrm>
                <a:off x="4529467" y="2714566"/>
                <a:ext cx="56601" cy="603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745"/>
              <p:cNvSpPr>
                <a:spLocks noChangeArrowheads="1"/>
              </p:cNvSpPr>
              <p:nvPr/>
            </p:nvSpPr>
            <p:spPr bwMode="auto">
              <a:xfrm>
                <a:off x="4518146" y="2598847"/>
                <a:ext cx="41508" cy="415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Oval 3746"/>
              <p:cNvSpPr>
                <a:spLocks noChangeArrowheads="1"/>
              </p:cNvSpPr>
              <p:nvPr/>
            </p:nvSpPr>
            <p:spPr bwMode="auto">
              <a:xfrm>
                <a:off x="4538272" y="2522121"/>
                <a:ext cx="23899" cy="238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3747"/>
              <p:cNvSpPr>
                <a:spLocks noEditPoints="1"/>
              </p:cNvSpPr>
              <p:nvPr/>
            </p:nvSpPr>
            <p:spPr bwMode="auto">
              <a:xfrm>
                <a:off x="4383563" y="2507028"/>
                <a:ext cx="324513" cy="496831"/>
              </a:xfrm>
              <a:custGeom>
                <a:avLst/>
                <a:gdLst>
                  <a:gd name="T0" fmla="*/ 75 w 109"/>
                  <a:gd name="T1" fmla="*/ 61 h 167"/>
                  <a:gd name="T2" fmla="*/ 75 w 109"/>
                  <a:gd name="T3" fmla="*/ 10 h 167"/>
                  <a:gd name="T4" fmla="*/ 75 w 109"/>
                  <a:gd name="T5" fmla="*/ 10 h 167"/>
                  <a:gd name="T6" fmla="*/ 76 w 109"/>
                  <a:gd name="T7" fmla="*/ 9 h 167"/>
                  <a:gd name="T8" fmla="*/ 76 w 109"/>
                  <a:gd name="T9" fmla="*/ 1 h 167"/>
                  <a:gd name="T10" fmla="*/ 75 w 109"/>
                  <a:gd name="T11" fmla="*/ 0 h 167"/>
                  <a:gd name="T12" fmla="*/ 74 w 109"/>
                  <a:gd name="T13" fmla="*/ 0 h 167"/>
                  <a:gd name="T14" fmla="*/ 35 w 109"/>
                  <a:gd name="T15" fmla="*/ 0 h 167"/>
                  <a:gd name="T16" fmla="*/ 34 w 109"/>
                  <a:gd name="T17" fmla="*/ 0 h 167"/>
                  <a:gd name="T18" fmla="*/ 33 w 109"/>
                  <a:gd name="T19" fmla="*/ 1 h 167"/>
                  <a:gd name="T20" fmla="*/ 33 w 109"/>
                  <a:gd name="T21" fmla="*/ 9 h 167"/>
                  <a:gd name="T22" fmla="*/ 34 w 109"/>
                  <a:gd name="T23" fmla="*/ 10 h 167"/>
                  <a:gd name="T24" fmla="*/ 35 w 109"/>
                  <a:gd name="T25" fmla="*/ 10 h 167"/>
                  <a:gd name="T26" fmla="*/ 35 w 109"/>
                  <a:gd name="T27" fmla="*/ 61 h 167"/>
                  <a:gd name="T28" fmla="*/ 0 w 109"/>
                  <a:gd name="T29" fmla="*/ 112 h 167"/>
                  <a:gd name="T30" fmla="*/ 55 w 109"/>
                  <a:gd name="T31" fmla="*/ 167 h 167"/>
                  <a:gd name="T32" fmla="*/ 109 w 109"/>
                  <a:gd name="T33" fmla="*/ 112 h 167"/>
                  <a:gd name="T34" fmla="*/ 75 w 109"/>
                  <a:gd name="T35" fmla="*/ 61 h 167"/>
                  <a:gd name="T36" fmla="*/ 42 w 109"/>
                  <a:gd name="T37" fmla="*/ 138 h 167"/>
                  <a:gd name="T38" fmla="*/ 35 w 109"/>
                  <a:gd name="T39" fmla="*/ 131 h 167"/>
                  <a:gd name="T40" fmla="*/ 42 w 109"/>
                  <a:gd name="T41" fmla="*/ 124 h 167"/>
                  <a:gd name="T42" fmla="*/ 49 w 109"/>
                  <a:gd name="T43" fmla="*/ 131 h 167"/>
                  <a:gd name="T44" fmla="*/ 42 w 109"/>
                  <a:gd name="T45" fmla="*/ 138 h 167"/>
                  <a:gd name="T46" fmla="*/ 47 w 109"/>
                  <a:gd name="T47" fmla="*/ 108 h 167"/>
                  <a:gd name="T48" fmla="*/ 51 w 109"/>
                  <a:gd name="T49" fmla="*/ 104 h 167"/>
                  <a:gd name="T50" fmla="*/ 55 w 109"/>
                  <a:gd name="T51" fmla="*/ 108 h 167"/>
                  <a:gd name="T52" fmla="*/ 51 w 109"/>
                  <a:gd name="T53" fmla="*/ 112 h 167"/>
                  <a:gd name="T54" fmla="*/ 47 w 109"/>
                  <a:gd name="T55" fmla="*/ 108 h 167"/>
                  <a:gd name="T56" fmla="*/ 59 w 109"/>
                  <a:gd name="T57" fmla="*/ 155 h 167"/>
                  <a:gd name="T58" fmla="*/ 52 w 109"/>
                  <a:gd name="T59" fmla="*/ 148 h 167"/>
                  <a:gd name="T60" fmla="*/ 59 w 109"/>
                  <a:gd name="T61" fmla="*/ 141 h 167"/>
                  <a:gd name="T62" fmla="*/ 66 w 109"/>
                  <a:gd name="T63" fmla="*/ 148 h 167"/>
                  <a:gd name="T64" fmla="*/ 59 w 109"/>
                  <a:gd name="T65" fmla="*/ 155 h 167"/>
                  <a:gd name="T66" fmla="*/ 70 w 109"/>
                  <a:gd name="T67" fmla="*/ 110 h 167"/>
                  <a:gd name="T68" fmla="*/ 66 w 109"/>
                  <a:gd name="T69" fmla="*/ 106 h 167"/>
                  <a:gd name="T70" fmla="*/ 70 w 109"/>
                  <a:gd name="T71" fmla="*/ 102 h 167"/>
                  <a:gd name="T72" fmla="*/ 74 w 109"/>
                  <a:gd name="T73" fmla="*/ 106 h 167"/>
                  <a:gd name="T74" fmla="*/ 70 w 109"/>
                  <a:gd name="T75" fmla="*/ 110 h 167"/>
                  <a:gd name="T76" fmla="*/ 9 w 109"/>
                  <a:gd name="T77" fmla="*/ 97 h 167"/>
                  <a:gd name="T78" fmla="*/ 41 w 109"/>
                  <a:gd name="T79" fmla="*/ 66 h 167"/>
                  <a:gd name="T80" fmla="*/ 41 w 109"/>
                  <a:gd name="T81" fmla="*/ 5 h 167"/>
                  <a:gd name="T82" fmla="*/ 42 w 109"/>
                  <a:gd name="T83" fmla="*/ 5 h 167"/>
                  <a:gd name="T84" fmla="*/ 68 w 109"/>
                  <a:gd name="T85" fmla="*/ 5 h 167"/>
                  <a:gd name="T86" fmla="*/ 68 w 109"/>
                  <a:gd name="T87" fmla="*/ 5 h 167"/>
                  <a:gd name="T88" fmla="*/ 68 w 109"/>
                  <a:gd name="T89" fmla="*/ 66 h 167"/>
                  <a:gd name="T90" fmla="*/ 100 w 109"/>
                  <a:gd name="T91" fmla="*/ 97 h 167"/>
                  <a:gd name="T92" fmla="*/ 9 w 109"/>
                  <a:gd name="T93" fmla="*/ 9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" h="167">
                    <a:moveTo>
                      <a:pt x="75" y="61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15" y="69"/>
                      <a:pt x="0" y="89"/>
                      <a:pt x="0" y="112"/>
                    </a:cubicBezTo>
                    <a:cubicBezTo>
                      <a:pt x="0" y="142"/>
                      <a:pt x="25" y="167"/>
                      <a:pt x="55" y="167"/>
                    </a:cubicBezTo>
                    <a:cubicBezTo>
                      <a:pt x="85" y="167"/>
                      <a:pt x="109" y="142"/>
                      <a:pt x="109" y="112"/>
                    </a:cubicBezTo>
                    <a:cubicBezTo>
                      <a:pt x="109" y="89"/>
                      <a:pt x="95" y="69"/>
                      <a:pt x="75" y="61"/>
                    </a:cubicBezTo>
                    <a:close/>
                    <a:moveTo>
                      <a:pt x="42" y="138"/>
                    </a:moveTo>
                    <a:cubicBezTo>
                      <a:pt x="38" y="138"/>
                      <a:pt x="35" y="135"/>
                      <a:pt x="35" y="131"/>
                    </a:cubicBezTo>
                    <a:cubicBezTo>
                      <a:pt x="35" y="127"/>
                      <a:pt x="38" y="124"/>
                      <a:pt x="42" y="124"/>
                    </a:cubicBezTo>
                    <a:cubicBezTo>
                      <a:pt x="46" y="124"/>
                      <a:pt x="49" y="127"/>
                      <a:pt x="49" y="131"/>
                    </a:cubicBezTo>
                    <a:cubicBezTo>
                      <a:pt x="49" y="135"/>
                      <a:pt x="46" y="138"/>
                      <a:pt x="42" y="138"/>
                    </a:cubicBezTo>
                    <a:close/>
                    <a:moveTo>
                      <a:pt x="47" y="108"/>
                    </a:moveTo>
                    <a:cubicBezTo>
                      <a:pt x="47" y="106"/>
                      <a:pt x="48" y="104"/>
                      <a:pt x="51" y="104"/>
                    </a:cubicBezTo>
                    <a:cubicBezTo>
                      <a:pt x="53" y="104"/>
                      <a:pt x="55" y="106"/>
                      <a:pt x="55" y="108"/>
                    </a:cubicBezTo>
                    <a:cubicBezTo>
                      <a:pt x="55" y="110"/>
                      <a:pt x="53" y="112"/>
                      <a:pt x="51" y="112"/>
                    </a:cubicBezTo>
                    <a:cubicBezTo>
                      <a:pt x="48" y="112"/>
                      <a:pt x="47" y="110"/>
                      <a:pt x="47" y="108"/>
                    </a:cubicBezTo>
                    <a:close/>
                    <a:moveTo>
                      <a:pt x="59" y="155"/>
                    </a:moveTo>
                    <a:cubicBezTo>
                      <a:pt x="55" y="155"/>
                      <a:pt x="52" y="151"/>
                      <a:pt x="52" y="148"/>
                    </a:cubicBezTo>
                    <a:cubicBezTo>
                      <a:pt x="52" y="144"/>
                      <a:pt x="55" y="141"/>
                      <a:pt x="59" y="141"/>
                    </a:cubicBezTo>
                    <a:cubicBezTo>
                      <a:pt x="63" y="141"/>
                      <a:pt x="66" y="144"/>
                      <a:pt x="66" y="148"/>
                    </a:cubicBezTo>
                    <a:cubicBezTo>
                      <a:pt x="66" y="151"/>
                      <a:pt x="63" y="155"/>
                      <a:pt x="59" y="155"/>
                    </a:cubicBezTo>
                    <a:close/>
                    <a:moveTo>
                      <a:pt x="70" y="110"/>
                    </a:moveTo>
                    <a:cubicBezTo>
                      <a:pt x="68" y="110"/>
                      <a:pt x="66" y="108"/>
                      <a:pt x="66" y="106"/>
                    </a:cubicBezTo>
                    <a:cubicBezTo>
                      <a:pt x="66" y="104"/>
                      <a:pt x="68" y="102"/>
                      <a:pt x="70" y="102"/>
                    </a:cubicBezTo>
                    <a:cubicBezTo>
                      <a:pt x="72" y="102"/>
                      <a:pt x="74" y="104"/>
                      <a:pt x="74" y="106"/>
                    </a:cubicBezTo>
                    <a:cubicBezTo>
                      <a:pt x="74" y="108"/>
                      <a:pt x="72" y="110"/>
                      <a:pt x="70" y="110"/>
                    </a:cubicBezTo>
                    <a:close/>
                    <a:moveTo>
                      <a:pt x="9" y="97"/>
                    </a:moveTo>
                    <a:cubicBezTo>
                      <a:pt x="14" y="82"/>
                      <a:pt x="26" y="70"/>
                      <a:pt x="41" y="6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83" y="70"/>
                      <a:pt x="95" y="82"/>
                      <a:pt x="100" y="97"/>
                    </a:cubicBezTo>
                    <a:lnTo>
                      <a:pt x="9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008544" y="2224241"/>
            <a:ext cx="589908" cy="586135"/>
            <a:chOff x="8008544" y="2224241"/>
            <a:chExt cx="589908" cy="586135"/>
          </a:xfrm>
        </p:grpSpPr>
        <p:sp>
          <p:nvSpPr>
            <p:cNvPr id="23" name="Oval 3737"/>
            <p:cNvSpPr>
              <a:spLocks noChangeArrowheads="1"/>
            </p:cNvSpPr>
            <p:nvPr/>
          </p:nvSpPr>
          <p:spPr bwMode="auto">
            <a:xfrm>
              <a:off x="8008544" y="2224241"/>
              <a:ext cx="589908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765"/>
            <p:cNvSpPr>
              <a:spLocks noEditPoints="1"/>
            </p:cNvSpPr>
            <p:nvPr/>
          </p:nvSpPr>
          <p:spPr bwMode="auto">
            <a:xfrm>
              <a:off x="8208534" y="2244994"/>
              <a:ext cx="189928" cy="544628"/>
            </a:xfrm>
            <a:custGeom>
              <a:avLst/>
              <a:gdLst>
                <a:gd name="T0" fmla="*/ 32 w 64"/>
                <a:gd name="T1" fmla="*/ 28 h 183"/>
                <a:gd name="T2" fmla="*/ 46 w 64"/>
                <a:gd name="T3" fmla="*/ 14 h 183"/>
                <a:gd name="T4" fmla="*/ 32 w 64"/>
                <a:gd name="T5" fmla="*/ 0 h 183"/>
                <a:gd name="T6" fmla="*/ 19 w 64"/>
                <a:gd name="T7" fmla="*/ 14 h 183"/>
                <a:gd name="T8" fmla="*/ 32 w 64"/>
                <a:gd name="T9" fmla="*/ 28 h 183"/>
                <a:gd name="T10" fmla="*/ 64 w 64"/>
                <a:gd name="T11" fmla="*/ 45 h 183"/>
                <a:gd name="T12" fmla="*/ 51 w 64"/>
                <a:gd name="T13" fmla="*/ 33 h 183"/>
                <a:gd name="T14" fmla="*/ 13 w 64"/>
                <a:gd name="T15" fmla="*/ 33 h 183"/>
                <a:gd name="T16" fmla="*/ 0 w 64"/>
                <a:gd name="T17" fmla="*/ 45 h 183"/>
                <a:gd name="T18" fmla="*/ 0 w 64"/>
                <a:gd name="T19" fmla="*/ 96 h 183"/>
                <a:gd name="T20" fmla="*/ 5 w 64"/>
                <a:gd name="T21" fmla="*/ 102 h 183"/>
                <a:gd name="T22" fmla="*/ 11 w 64"/>
                <a:gd name="T23" fmla="*/ 96 h 183"/>
                <a:gd name="T24" fmla="*/ 11 w 64"/>
                <a:gd name="T25" fmla="*/ 50 h 183"/>
                <a:gd name="T26" fmla="*/ 13 w 64"/>
                <a:gd name="T27" fmla="*/ 50 h 183"/>
                <a:gd name="T28" fmla="*/ 13 w 64"/>
                <a:gd name="T29" fmla="*/ 174 h 183"/>
                <a:gd name="T30" fmla="*/ 22 w 64"/>
                <a:gd name="T31" fmla="*/ 183 h 183"/>
                <a:gd name="T32" fmla="*/ 30 w 64"/>
                <a:gd name="T33" fmla="*/ 174 h 183"/>
                <a:gd name="T34" fmla="*/ 30 w 64"/>
                <a:gd name="T35" fmla="*/ 106 h 183"/>
                <a:gd name="T36" fmla="*/ 34 w 64"/>
                <a:gd name="T37" fmla="*/ 106 h 183"/>
                <a:gd name="T38" fmla="*/ 34 w 64"/>
                <a:gd name="T39" fmla="*/ 174 h 183"/>
                <a:gd name="T40" fmla="*/ 43 w 64"/>
                <a:gd name="T41" fmla="*/ 183 h 183"/>
                <a:gd name="T42" fmla="*/ 51 w 64"/>
                <a:gd name="T43" fmla="*/ 174 h 183"/>
                <a:gd name="T44" fmla="*/ 51 w 64"/>
                <a:gd name="T45" fmla="*/ 50 h 183"/>
                <a:gd name="T46" fmla="*/ 53 w 64"/>
                <a:gd name="T47" fmla="*/ 50 h 183"/>
                <a:gd name="T48" fmla="*/ 53 w 64"/>
                <a:gd name="T49" fmla="*/ 96 h 183"/>
                <a:gd name="T50" fmla="*/ 59 w 64"/>
                <a:gd name="T51" fmla="*/ 102 h 183"/>
                <a:gd name="T52" fmla="*/ 64 w 64"/>
                <a:gd name="T53" fmla="*/ 96 h 183"/>
                <a:gd name="T54" fmla="*/ 64 w 64"/>
                <a:gd name="T55" fmla="*/ 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83">
                  <a:moveTo>
                    <a:pt x="32" y="28"/>
                  </a:moveTo>
                  <a:cubicBezTo>
                    <a:pt x="40" y="28"/>
                    <a:pt x="46" y="21"/>
                    <a:pt x="46" y="14"/>
                  </a:cubicBezTo>
                  <a:cubicBezTo>
                    <a:pt x="46" y="6"/>
                    <a:pt x="40" y="0"/>
                    <a:pt x="32" y="0"/>
                  </a:cubicBezTo>
                  <a:cubicBezTo>
                    <a:pt x="25" y="0"/>
                    <a:pt x="19" y="6"/>
                    <a:pt x="19" y="14"/>
                  </a:cubicBezTo>
                  <a:cubicBezTo>
                    <a:pt x="19" y="21"/>
                    <a:pt x="25" y="28"/>
                    <a:pt x="32" y="28"/>
                  </a:cubicBezTo>
                  <a:moveTo>
                    <a:pt x="64" y="45"/>
                  </a:moveTo>
                  <a:cubicBezTo>
                    <a:pt x="64" y="38"/>
                    <a:pt x="58" y="33"/>
                    <a:pt x="51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8"/>
                    <a:pt x="0" y="4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2" y="102"/>
                    <a:pt x="5" y="102"/>
                  </a:cubicBezTo>
                  <a:cubicBezTo>
                    <a:pt x="9" y="102"/>
                    <a:pt x="11" y="99"/>
                    <a:pt x="11" y="96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3" y="179"/>
                    <a:pt x="17" y="183"/>
                    <a:pt x="22" y="183"/>
                  </a:cubicBezTo>
                  <a:cubicBezTo>
                    <a:pt x="26" y="183"/>
                    <a:pt x="30" y="179"/>
                    <a:pt x="30" y="174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9"/>
                    <a:pt x="38" y="183"/>
                    <a:pt x="43" y="183"/>
                  </a:cubicBezTo>
                  <a:cubicBezTo>
                    <a:pt x="47" y="183"/>
                    <a:pt x="51" y="179"/>
                    <a:pt x="51" y="17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9"/>
                    <a:pt x="56" y="102"/>
                    <a:pt x="59" y="102"/>
                  </a:cubicBezTo>
                  <a:cubicBezTo>
                    <a:pt x="62" y="102"/>
                    <a:pt x="64" y="99"/>
                    <a:pt x="64" y="96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160737" y="4409039"/>
            <a:ext cx="642736" cy="642736"/>
            <a:chOff x="8160737" y="4409039"/>
            <a:chExt cx="642736" cy="642736"/>
          </a:xfrm>
        </p:grpSpPr>
        <p:sp>
          <p:nvSpPr>
            <p:cNvPr id="20" name="Oval 3734"/>
            <p:cNvSpPr>
              <a:spLocks noChangeArrowheads="1"/>
            </p:cNvSpPr>
            <p:nvPr/>
          </p:nvSpPr>
          <p:spPr bwMode="auto">
            <a:xfrm>
              <a:off x="8160737" y="4409039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288405" y="4480104"/>
              <a:ext cx="387401" cy="500606"/>
              <a:chOff x="8285261" y="4274238"/>
              <a:chExt cx="387401" cy="500606"/>
            </a:xfrm>
          </p:grpSpPr>
          <p:sp>
            <p:nvSpPr>
              <p:cNvPr id="52" name="Freeform 3766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3767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768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3769"/>
              <p:cNvSpPr>
                <a:spLocks/>
              </p:cNvSpPr>
              <p:nvPr/>
            </p:nvSpPr>
            <p:spPr bwMode="auto">
              <a:xfrm>
                <a:off x="8374565" y="4646548"/>
                <a:ext cx="110687" cy="128296"/>
              </a:xfrm>
              <a:custGeom>
                <a:avLst/>
                <a:gdLst>
                  <a:gd name="T0" fmla="*/ 26 w 37"/>
                  <a:gd name="T1" fmla="*/ 2 h 43"/>
                  <a:gd name="T2" fmla="*/ 26 w 37"/>
                  <a:gd name="T3" fmla="*/ 16 h 43"/>
                  <a:gd name="T4" fmla="*/ 15 w 37"/>
                  <a:gd name="T5" fmla="*/ 25 h 43"/>
                  <a:gd name="T6" fmla="*/ 1 w 37"/>
                  <a:gd name="T7" fmla="*/ 35 h 43"/>
                  <a:gd name="T8" fmla="*/ 37 w 37"/>
                  <a:gd name="T9" fmla="*/ 43 h 43"/>
                  <a:gd name="T10" fmla="*/ 37 w 37"/>
                  <a:gd name="T11" fmla="*/ 0 h 43"/>
                  <a:gd name="T12" fmla="*/ 26 w 37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3">
                    <a:moveTo>
                      <a:pt x="26" y="2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22"/>
                      <a:pt x="15" y="25"/>
                    </a:cubicBezTo>
                    <a:cubicBezTo>
                      <a:pt x="7" y="27"/>
                      <a:pt x="0" y="31"/>
                      <a:pt x="1" y="35"/>
                    </a:cubicBezTo>
                    <a:cubicBezTo>
                      <a:pt x="2" y="39"/>
                      <a:pt x="11" y="43"/>
                      <a:pt x="37" y="43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26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3770"/>
              <p:cNvSpPr>
                <a:spLocks/>
              </p:cNvSpPr>
              <p:nvPr/>
            </p:nvSpPr>
            <p:spPr bwMode="auto">
              <a:xfrm>
                <a:off x="8472672" y="4646548"/>
                <a:ext cx="101882" cy="128296"/>
              </a:xfrm>
              <a:custGeom>
                <a:avLst/>
                <a:gdLst>
                  <a:gd name="T0" fmla="*/ 8 w 34"/>
                  <a:gd name="T1" fmla="*/ 2 h 43"/>
                  <a:gd name="T2" fmla="*/ 8 w 34"/>
                  <a:gd name="T3" fmla="*/ 16 h 43"/>
                  <a:gd name="T4" fmla="*/ 18 w 34"/>
                  <a:gd name="T5" fmla="*/ 25 h 43"/>
                  <a:gd name="T6" fmla="*/ 34 w 34"/>
                  <a:gd name="T7" fmla="*/ 35 h 43"/>
                  <a:gd name="T8" fmla="*/ 0 w 34"/>
                  <a:gd name="T9" fmla="*/ 43 h 43"/>
                  <a:gd name="T10" fmla="*/ 0 w 34"/>
                  <a:gd name="T11" fmla="*/ 0 h 43"/>
                  <a:gd name="T12" fmla="*/ 8 w 34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3">
                    <a:moveTo>
                      <a:pt x="8" y="2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10" y="22"/>
                      <a:pt x="18" y="25"/>
                    </a:cubicBezTo>
                    <a:cubicBezTo>
                      <a:pt x="25" y="27"/>
                      <a:pt x="34" y="31"/>
                      <a:pt x="34" y="35"/>
                    </a:cubicBezTo>
                    <a:cubicBezTo>
                      <a:pt x="33" y="39"/>
                      <a:pt x="19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3771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3772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773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054018" y="4873168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8470157" y="3209097"/>
            <a:ext cx="755938" cy="755938"/>
            <a:chOff x="8470157" y="3209097"/>
            <a:chExt cx="755938" cy="755938"/>
          </a:xfrm>
        </p:grpSpPr>
        <p:sp>
          <p:nvSpPr>
            <p:cNvPr id="29" name="Oval 3743"/>
            <p:cNvSpPr>
              <a:spLocks noChangeArrowheads="1"/>
            </p:cNvSpPr>
            <p:nvPr/>
          </p:nvSpPr>
          <p:spPr bwMode="auto">
            <a:xfrm>
              <a:off x="8470157" y="3209097"/>
              <a:ext cx="755938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593421" y="3417263"/>
              <a:ext cx="509410" cy="339606"/>
              <a:chOff x="8609773" y="3176177"/>
              <a:chExt cx="509410" cy="339606"/>
            </a:xfrm>
          </p:grpSpPr>
          <p:sp>
            <p:nvSpPr>
              <p:cNvPr id="63" name="Freeform 3777"/>
              <p:cNvSpPr>
                <a:spLocks noEditPoints="1"/>
              </p:cNvSpPr>
              <p:nvPr/>
            </p:nvSpPr>
            <p:spPr bwMode="auto">
              <a:xfrm>
                <a:off x="8609773" y="3176177"/>
                <a:ext cx="509410" cy="339606"/>
              </a:xfrm>
              <a:custGeom>
                <a:avLst/>
                <a:gdLst>
                  <a:gd name="T0" fmla="*/ 0 w 405"/>
                  <a:gd name="T1" fmla="*/ 0 h 270"/>
                  <a:gd name="T2" fmla="*/ 0 w 405"/>
                  <a:gd name="T3" fmla="*/ 270 h 270"/>
                  <a:gd name="T4" fmla="*/ 405 w 405"/>
                  <a:gd name="T5" fmla="*/ 270 h 270"/>
                  <a:gd name="T6" fmla="*/ 405 w 405"/>
                  <a:gd name="T7" fmla="*/ 0 h 270"/>
                  <a:gd name="T8" fmla="*/ 0 w 405"/>
                  <a:gd name="T9" fmla="*/ 0 h 270"/>
                  <a:gd name="T10" fmla="*/ 379 w 405"/>
                  <a:gd name="T11" fmla="*/ 246 h 270"/>
                  <a:gd name="T12" fmla="*/ 26 w 405"/>
                  <a:gd name="T13" fmla="*/ 246 h 270"/>
                  <a:gd name="T14" fmla="*/ 26 w 405"/>
                  <a:gd name="T15" fmla="*/ 24 h 270"/>
                  <a:gd name="T16" fmla="*/ 379 w 405"/>
                  <a:gd name="T17" fmla="*/ 24 h 270"/>
                  <a:gd name="T18" fmla="*/ 379 w 405"/>
                  <a:gd name="T19" fmla="*/ 24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5" h="270">
                    <a:moveTo>
                      <a:pt x="0" y="0"/>
                    </a:moveTo>
                    <a:lnTo>
                      <a:pt x="0" y="270"/>
                    </a:lnTo>
                    <a:lnTo>
                      <a:pt x="405" y="270"/>
                    </a:lnTo>
                    <a:lnTo>
                      <a:pt x="405" y="0"/>
                    </a:lnTo>
                    <a:lnTo>
                      <a:pt x="0" y="0"/>
                    </a:lnTo>
                    <a:close/>
                    <a:moveTo>
                      <a:pt x="379" y="246"/>
                    </a:moveTo>
                    <a:lnTo>
                      <a:pt x="26" y="246"/>
                    </a:lnTo>
                    <a:lnTo>
                      <a:pt x="26" y="24"/>
                    </a:lnTo>
                    <a:lnTo>
                      <a:pt x="379" y="24"/>
                    </a:lnTo>
                    <a:lnTo>
                      <a:pt x="379" y="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778"/>
              <p:cNvSpPr>
                <a:spLocks/>
              </p:cNvSpPr>
              <p:nvPr/>
            </p:nvSpPr>
            <p:spPr bwMode="auto">
              <a:xfrm>
                <a:off x="8677694" y="3265481"/>
                <a:ext cx="47797" cy="152194"/>
              </a:xfrm>
              <a:custGeom>
                <a:avLst/>
                <a:gdLst>
                  <a:gd name="T0" fmla="*/ 17 w 38"/>
                  <a:gd name="T1" fmla="*/ 121 h 121"/>
                  <a:gd name="T2" fmla="*/ 17 w 38"/>
                  <a:gd name="T3" fmla="*/ 21 h 121"/>
                  <a:gd name="T4" fmla="*/ 0 w 38"/>
                  <a:gd name="T5" fmla="*/ 21 h 121"/>
                  <a:gd name="T6" fmla="*/ 0 w 38"/>
                  <a:gd name="T7" fmla="*/ 0 h 121"/>
                  <a:gd name="T8" fmla="*/ 38 w 38"/>
                  <a:gd name="T9" fmla="*/ 0 h 121"/>
                  <a:gd name="T10" fmla="*/ 38 w 38"/>
                  <a:gd name="T11" fmla="*/ 121 h 121"/>
                  <a:gd name="T12" fmla="*/ 17 w 38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21">
                    <a:moveTo>
                      <a:pt x="17" y="121"/>
                    </a:moveTo>
                    <a:lnTo>
                      <a:pt x="17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21"/>
                    </a:lnTo>
                    <a:lnTo>
                      <a:pt x="17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779"/>
              <p:cNvSpPr>
                <a:spLocks/>
              </p:cNvSpPr>
              <p:nvPr/>
            </p:nvSpPr>
            <p:spPr bwMode="auto">
              <a:xfrm>
                <a:off x="8773287" y="3315794"/>
                <a:ext cx="101882" cy="101882"/>
              </a:xfrm>
              <a:custGeom>
                <a:avLst/>
                <a:gdLst>
                  <a:gd name="T0" fmla="*/ 52 w 81"/>
                  <a:gd name="T1" fmla="*/ 52 h 81"/>
                  <a:gd name="T2" fmla="*/ 52 w 81"/>
                  <a:gd name="T3" fmla="*/ 81 h 81"/>
                  <a:gd name="T4" fmla="*/ 31 w 81"/>
                  <a:gd name="T5" fmla="*/ 81 h 81"/>
                  <a:gd name="T6" fmla="*/ 31 w 81"/>
                  <a:gd name="T7" fmla="*/ 52 h 81"/>
                  <a:gd name="T8" fmla="*/ 0 w 81"/>
                  <a:gd name="T9" fmla="*/ 52 h 81"/>
                  <a:gd name="T10" fmla="*/ 0 w 81"/>
                  <a:gd name="T11" fmla="*/ 29 h 81"/>
                  <a:gd name="T12" fmla="*/ 31 w 81"/>
                  <a:gd name="T13" fmla="*/ 29 h 81"/>
                  <a:gd name="T14" fmla="*/ 31 w 81"/>
                  <a:gd name="T15" fmla="*/ 0 h 81"/>
                  <a:gd name="T16" fmla="*/ 52 w 81"/>
                  <a:gd name="T17" fmla="*/ 0 h 81"/>
                  <a:gd name="T18" fmla="*/ 52 w 81"/>
                  <a:gd name="T19" fmla="*/ 29 h 81"/>
                  <a:gd name="T20" fmla="*/ 81 w 81"/>
                  <a:gd name="T21" fmla="*/ 29 h 81"/>
                  <a:gd name="T22" fmla="*/ 81 w 81"/>
                  <a:gd name="T23" fmla="*/ 52 h 81"/>
                  <a:gd name="T24" fmla="*/ 52 w 81"/>
                  <a:gd name="T2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1">
                    <a:moveTo>
                      <a:pt x="52" y="52"/>
                    </a:moveTo>
                    <a:lnTo>
                      <a:pt x="52" y="81"/>
                    </a:lnTo>
                    <a:lnTo>
                      <a:pt x="31" y="81"/>
                    </a:lnTo>
                    <a:lnTo>
                      <a:pt x="31" y="52"/>
                    </a:lnTo>
                    <a:lnTo>
                      <a:pt x="0" y="52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31" y="0"/>
                    </a:lnTo>
                    <a:lnTo>
                      <a:pt x="52" y="0"/>
                    </a:lnTo>
                    <a:lnTo>
                      <a:pt x="52" y="29"/>
                    </a:lnTo>
                    <a:lnTo>
                      <a:pt x="81" y="29"/>
                    </a:lnTo>
                    <a:lnTo>
                      <a:pt x="81" y="52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3780"/>
              <p:cNvSpPr>
                <a:spLocks/>
              </p:cNvSpPr>
              <p:nvPr/>
            </p:nvSpPr>
            <p:spPr bwMode="auto">
              <a:xfrm>
                <a:off x="8951895" y="3262965"/>
                <a:ext cx="74142" cy="154710"/>
              </a:xfrm>
              <a:custGeom>
                <a:avLst/>
                <a:gdLst>
                  <a:gd name="T0" fmla="*/ 24 w 34"/>
                  <a:gd name="T1" fmla="*/ 34 h 52"/>
                  <a:gd name="T2" fmla="*/ 13 w 34"/>
                  <a:gd name="T3" fmla="*/ 44 h 52"/>
                  <a:gd name="T4" fmla="*/ 34 w 34"/>
                  <a:gd name="T5" fmla="*/ 44 h 52"/>
                  <a:gd name="T6" fmla="*/ 34 w 34"/>
                  <a:gd name="T7" fmla="*/ 52 h 52"/>
                  <a:gd name="T8" fmla="*/ 0 w 34"/>
                  <a:gd name="T9" fmla="*/ 52 h 52"/>
                  <a:gd name="T10" fmla="*/ 0 w 34"/>
                  <a:gd name="T11" fmla="*/ 44 h 52"/>
                  <a:gd name="T12" fmla="*/ 19 w 34"/>
                  <a:gd name="T13" fmla="*/ 27 h 52"/>
                  <a:gd name="T14" fmla="*/ 25 w 34"/>
                  <a:gd name="T15" fmla="*/ 17 h 52"/>
                  <a:gd name="T16" fmla="*/ 17 w 34"/>
                  <a:gd name="T17" fmla="*/ 9 h 52"/>
                  <a:gd name="T18" fmla="*/ 9 w 34"/>
                  <a:gd name="T19" fmla="*/ 19 h 52"/>
                  <a:gd name="T20" fmla="*/ 0 w 34"/>
                  <a:gd name="T21" fmla="*/ 19 h 52"/>
                  <a:gd name="T22" fmla="*/ 17 w 34"/>
                  <a:gd name="T23" fmla="*/ 0 h 52"/>
                  <a:gd name="T24" fmla="*/ 34 w 34"/>
                  <a:gd name="T25" fmla="*/ 17 h 52"/>
                  <a:gd name="T26" fmla="*/ 24 w 34"/>
                  <a:gd name="T27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52">
                    <a:moveTo>
                      <a:pt x="24" y="34"/>
                    </a:moveTo>
                    <a:cubicBezTo>
                      <a:pt x="13" y="44"/>
                      <a:pt x="13" y="44"/>
                      <a:pt x="13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3" y="23"/>
                      <a:pt x="25" y="20"/>
                      <a:pt x="25" y="17"/>
                    </a:cubicBezTo>
                    <a:cubicBezTo>
                      <a:pt x="25" y="12"/>
                      <a:pt x="21" y="9"/>
                      <a:pt x="17" y="9"/>
                    </a:cubicBezTo>
                    <a:cubicBezTo>
                      <a:pt x="12" y="9"/>
                      <a:pt x="9" y="13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cubicBezTo>
                      <a:pt x="34" y="23"/>
                      <a:pt x="32" y="27"/>
                      <a:pt x="24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631397" y="3674484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771641" y="384294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28783" y="453728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28783" y="339416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8783" y="232655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1641" y="280155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71641" y="50132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itle 20"/>
          <p:cNvSpPr txBox="1">
            <a:spLocks/>
          </p:cNvSpPr>
          <p:nvPr/>
        </p:nvSpPr>
        <p:spPr>
          <a:xfrm>
            <a:off x="8906914" y="2078316"/>
            <a:ext cx="177093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9592722" y="3263610"/>
            <a:ext cx="1740271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itle 20"/>
          <p:cNvSpPr txBox="1">
            <a:spLocks/>
          </p:cNvSpPr>
          <p:nvPr/>
        </p:nvSpPr>
        <p:spPr>
          <a:xfrm>
            <a:off x="9072992" y="4363169"/>
            <a:ext cx="172091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2279897" y="2570624"/>
            <a:ext cx="1691106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1592504" y="3755917"/>
            <a:ext cx="1746675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itle 20"/>
          <p:cNvSpPr txBox="1">
            <a:spLocks/>
          </p:cNvSpPr>
          <p:nvPr/>
        </p:nvSpPr>
        <p:spPr>
          <a:xfrm>
            <a:off x="1947345" y="4855478"/>
            <a:ext cx="1859324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1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73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924671" y="2712385"/>
            <a:ext cx="3609160" cy="572731"/>
            <a:chOff x="8633669" y="2306010"/>
            <a:chExt cx="2990246" cy="625370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6924671" y="3535890"/>
            <a:ext cx="3609160" cy="572731"/>
            <a:chOff x="8633669" y="2306010"/>
            <a:chExt cx="2990246" cy="625370"/>
          </a:xfrm>
        </p:grpSpPr>
        <p:sp>
          <p:nvSpPr>
            <p:cNvPr id="34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6924671" y="4359397"/>
            <a:ext cx="3609160" cy="572731"/>
            <a:chOff x="8633669" y="2306010"/>
            <a:chExt cx="2990246" cy="625370"/>
          </a:xfrm>
        </p:grpSpPr>
        <p:sp>
          <p:nvSpPr>
            <p:cNvPr id="37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6924671" y="5182902"/>
            <a:ext cx="3609160" cy="572731"/>
            <a:chOff x="8633669" y="2306010"/>
            <a:chExt cx="2990246" cy="625370"/>
          </a:xfrm>
        </p:grpSpPr>
        <p:sp>
          <p:nvSpPr>
            <p:cNvPr id="4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429024" y="1960141"/>
            <a:ext cx="4101964" cy="410196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AU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40262" y="2301904"/>
            <a:ext cx="1879488" cy="3418438"/>
            <a:chOff x="2777030" y="1276350"/>
            <a:chExt cx="1871170" cy="3403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0" y="1276350"/>
              <a:ext cx="1871170" cy="340331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1703" y="1874759"/>
              <a:ext cx="1501824" cy="221146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44771" y="2208822"/>
            <a:ext cx="904654" cy="904657"/>
            <a:chOff x="8197836" y="1898395"/>
            <a:chExt cx="1017919" cy="1017922"/>
          </a:xfrm>
        </p:grpSpPr>
        <p:sp>
          <p:nvSpPr>
            <p:cNvPr id="27" name="Shape 255"/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Shape 256"/>
            <p:cNvSpPr/>
            <p:nvPr/>
          </p:nvSpPr>
          <p:spPr>
            <a:xfrm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90335" y="2211918"/>
            <a:ext cx="904654" cy="904657"/>
            <a:chOff x="8197836" y="1898395"/>
            <a:chExt cx="1017919" cy="1017922"/>
          </a:xfrm>
        </p:grpSpPr>
        <p:sp>
          <p:nvSpPr>
            <p:cNvPr id="32" name="Shape 255"/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762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Shape 256"/>
            <p:cNvSpPr/>
            <p:nvPr/>
          </p:nvSpPr>
          <p:spPr>
            <a:xfrm flipH="1"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40402" y="4900513"/>
            <a:ext cx="904654" cy="904657"/>
            <a:chOff x="8197836" y="1898395"/>
            <a:chExt cx="1017919" cy="1017922"/>
          </a:xfrm>
        </p:grpSpPr>
        <p:sp>
          <p:nvSpPr>
            <p:cNvPr id="41" name="Shape 255"/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Shape 256"/>
            <p:cNvSpPr/>
            <p:nvPr/>
          </p:nvSpPr>
          <p:spPr>
            <a:xfrm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22891" y="4904695"/>
            <a:ext cx="904654" cy="904657"/>
            <a:chOff x="8197836" y="1898395"/>
            <a:chExt cx="1017919" cy="1017922"/>
          </a:xfrm>
        </p:grpSpPr>
        <p:sp>
          <p:nvSpPr>
            <p:cNvPr id="44" name="Shape 255"/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Shape 256"/>
            <p:cNvSpPr/>
            <p:nvPr/>
          </p:nvSpPr>
          <p:spPr>
            <a:xfrm flipH="1"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8"/>
          <p:cNvSpPr txBox="1">
            <a:spLocks/>
          </p:cNvSpPr>
          <p:nvPr/>
        </p:nvSpPr>
        <p:spPr>
          <a:xfrm>
            <a:off x="2454434" y="2295525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9"/>
          <p:cNvSpPr txBox="1">
            <a:spLocks/>
          </p:cNvSpPr>
          <p:nvPr/>
        </p:nvSpPr>
        <p:spPr>
          <a:xfrm>
            <a:off x="1949609" y="2547938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8756809" y="2295525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9"/>
          <p:cNvSpPr txBox="1">
            <a:spLocks/>
          </p:cNvSpPr>
          <p:nvPr/>
        </p:nvSpPr>
        <p:spPr>
          <a:xfrm>
            <a:off x="8756809" y="2547938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2454434" y="4966153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9"/>
          <p:cNvSpPr txBox="1">
            <a:spLocks/>
          </p:cNvSpPr>
          <p:nvPr/>
        </p:nvSpPr>
        <p:spPr>
          <a:xfrm>
            <a:off x="1949609" y="5218566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8756809" y="4966153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8756809" y="5218566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directly.ent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build="p"/>
      <p:bldP spid="22" grpId="0" build="p"/>
      <p:bldP spid="23" grpId="0" build="p"/>
      <p:bldP spid="24" grpId="0" build="p"/>
      <p:bldP spid="25" grpId="0" build="p"/>
      <p:bldP spid="30" grpId="0" build="p"/>
      <p:bldP spid="34" grpId="0" build="p"/>
      <p:bldP spid="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明年工作计划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186856" y="2011757"/>
            <a:ext cx="23376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9479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939842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879479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939842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8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2720" y="3368509"/>
            <a:ext cx="2762008" cy="2496581"/>
            <a:chOff x="3471863" y="2343150"/>
            <a:chExt cx="2197101" cy="19859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76626" y="2381250"/>
              <a:ext cx="2192338" cy="1495425"/>
            </a:xfrm>
            <a:custGeom>
              <a:avLst/>
              <a:gdLst/>
              <a:ahLst/>
              <a:cxnLst>
                <a:cxn ang="0">
                  <a:pos x="1202" y="800"/>
                </a:cxn>
                <a:cxn ang="0">
                  <a:pos x="1182" y="820"/>
                </a:cxn>
                <a:cxn ang="0">
                  <a:pos x="20" y="820"/>
                </a:cxn>
                <a:cxn ang="0">
                  <a:pos x="0" y="80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182" y="0"/>
                </a:cxn>
                <a:cxn ang="0">
                  <a:pos x="1202" y="20"/>
                </a:cxn>
                <a:cxn ang="0">
                  <a:pos x="1202" y="800"/>
                </a:cxn>
              </a:cxnLst>
              <a:rect l="0" t="0" r="r" b="b"/>
              <a:pathLst>
                <a:path w="1202" h="820">
                  <a:moveTo>
                    <a:pt x="1202" y="800"/>
                  </a:moveTo>
                  <a:cubicBezTo>
                    <a:pt x="1202" y="811"/>
                    <a:pt x="1193" y="820"/>
                    <a:pt x="1182" y="820"/>
                  </a:cubicBezTo>
                  <a:cubicBezTo>
                    <a:pt x="20" y="820"/>
                    <a:pt x="20" y="820"/>
                    <a:pt x="20" y="820"/>
                  </a:cubicBezTo>
                  <a:cubicBezTo>
                    <a:pt x="9" y="820"/>
                    <a:pt x="0" y="811"/>
                    <a:pt x="0" y="80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82" y="0"/>
                    <a:pt x="1182" y="0"/>
                    <a:pt x="1182" y="0"/>
                  </a:cubicBezTo>
                  <a:cubicBezTo>
                    <a:pt x="1193" y="0"/>
                    <a:pt x="1202" y="9"/>
                    <a:pt x="1202" y="20"/>
                  </a:cubicBezTo>
                  <a:lnTo>
                    <a:pt x="1202" y="80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3938" y="3713163"/>
              <a:ext cx="2019300" cy="90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73587" y="2343150"/>
              <a:ext cx="1009650" cy="1460500"/>
            </a:xfrm>
            <a:custGeom>
              <a:avLst/>
              <a:gdLst/>
              <a:ahLst/>
              <a:cxnLst>
                <a:cxn ang="0">
                  <a:pos x="0" y="801"/>
                </a:cxn>
                <a:cxn ang="0">
                  <a:pos x="0" y="73"/>
                </a:cxn>
                <a:cxn ang="0">
                  <a:pos x="1" y="71"/>
                </a:cxn>
                <a:cxn ang="0">
                  <a:pos x="1" y="65"/>
                </a:cxn>
                <a:cxn ang="0">
                  <a:pos x="70" y="0"/>
                </a:cxn>
                <a:cxn ang="0">
                  <a:pos x="554" y="0"/>
                </a:cxn>
                <a:cxn ang="0">
                  <a:pos x="554" y="758"/>
                </a:cxn>
                <a:cxn ang="0">
                  <a:pos x="70" y="758"/>
                </a:cxn>
                <a:cxn ang="0">
                  <a:pos x="0" y="801"/>
                </a:cxn>
              </a:cxnLst>
              <a:rect l="0" t="0" r="r" b="b"/>
              <a:pathLst>
                <a:path w="554" h="801">
                  <a:moveTo>
                    <a:pt x="0" y="80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" y="69"/>
                    <a:pt x="1" y="67"/>
                    <a:pt x="1" y="65"/>
                  </a:cubicBezTo>
                  <a:cubicBezTo>
                    <a:pt x="4" y="29"/>
                    <a:pt x="34" y="0"/>
                    <a:pt x="7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4" y="758"/>
                    <a:pt x="554" y="758"/>
                    <a:pt x="554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40" y="758"/>
                    <a:pt x="13" y="775"/>
                    <a:pt x="0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63938" y="2343150"/>
              <a:ext cx="1011238" cy="1460500"/>
            </a:xfrm>
            <a:custGeom>
              <a:avLst/>
              <a:gdLst/>
              <a:ahLst/>
              <a:cxnLst>
                <a:cxn ang="0">
                  <a:pos x="554" y="801"/>
                </a:cxn>
                <a:cxn ang="0">
                  <a:pos x="554" y="73"/>
                </a:cxn>
                <a:cxn ang="0">
                  <a:pos x="553" y="71"/>
                </a:cxn>
                <a:cxn ang="0">
                  <a:pos x="553" y="65"/>
                </a:cxn>
                <a:cxn ang="0">
                  <a:pos x="483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483" y="758"/>
                </a:cxn>
                <a:cxn ang="0">
                  <a:pos x="554" y="801"/>
                </a:cxn>
              </a:cxnLst>
              <a:rect l="0" t="0" r="r" b="b"/>
              <a:pathLst>
                <a:path w="554" h="801">
                  <a:moveTo>
                    <a:pt x="554" y="801"/>
                  </a:moveTo>
                  <a:cubicBezTo>
                    <a:pt x="554" y="73"/>
                    <a:pt x="554" y="73"/>
                    <a:pt x="554" y="73"/>
                  </a:cubicBezTo>
                  <a:cubicBezTo>
                    <a:pt x="553" y="72"/>
                    <a:pt x="553" y="71"/>
                    <a:pt x="553" y="71"/>
                  </a:cubicBezTo>
                  <a:cubicBezTo>
                    <a:pt x="553" y="69"/>
                    <a:pt x="553" y="67"/>
                    <a:pt x="553" y="65"/>
                  </a:cubicBezTo>
                  <a:cubicBezTo>
                    <a:pt x="550" y="29"/>
                    <a:pt x="520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483" y="758"/>
                    <a:pt x="483" y="758"/>
                    <a:pt x="483" y="758"/>
                  </a:cubicBezTo>
                  <a:cubicBezTo>
                    <a:pt x="514" y="758"/>
                    <a:pt x="540" y="775"/>
                    <a:pt x="554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502151" y="2357438"/>
              <a:ext cx="73025" cy="1446213"/>
            </a:xfrm>
            <a:custGeom>
              <a:avLst/>
              <a:gdLst/>
              <a:ahLst/>
              <a:cxnLst>
                <a:cxn ang="0">
                  <a:pos x="39" y="57"/>
                </a:cxn>
                <a:cxn ang="0">
                  <a:pos x="0" y="0"/>
                </a:cxn>
                <a:cxn ang="0">
                  <a:pos x="0" y="756"/>
                </a:cxn>
                <a:cxn ang="0">
                  <a:pos x="40" y="793"/>
                </a:cxn>
                <a:cxn ang="0">
                  <a:pos x="40" y="65"/>
                </a:cxn>
                <a:cxn ang="0">
                  <a:pos x="39" y="63"/>
                </a:cxn>
                <a:cxn ang="0">
                  <a:pos x="39" y="57"/>
                </a:cxn>
              </a:cxnLst>
              <a:rect l="0" t="0" r="r" b="b"/>
              <a:pathLst>
                <a:path w="40" h="793">
                  <a:moveTo>
                    <a:pt x="39" y="57"/>
                  </a:moveTo>
                  <a:cubicBezTo>
                    <a:pt x="37" y="32"/>
                    <a:pt x="22" y="10"/>
                    <a:pt x="0" y="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17" y="764"/>
                    <a:pt x="31" y="776"/>
                    <a:pt x="40" y="79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1"/>
                    <a:pt x="39" y="59"/>
                    <a:pt x="39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0588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0588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0588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00588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00588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0588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92526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2526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92526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92526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2526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2526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548063" y="3338513"/>
              <a:ext cx="928688" cy="917575"/>
            </a:xfrm>
            <a:custGeom>
              <a:avLst/>
              <a:gdLst/>
              <a:ahLst/>
              <a:cxnLst>
                <a:cxn ang="0">
                  <a:pos x="32" y="500"/>
                </a:cxn>
                <a:cxn ang="0">
                  <a:pos x="14" y="489"/>
                </a:cxn>
                <a:cxn ang="0">
                  <a:pos x="15" y="436"/>
                </a:cxn>
                <a:cxn ang="0">
                  <a:pos x="441" y="15"/>
                </a:cxn>
                <a:cxn ang="0">
                  <a:pos x="495" y="15"/>
                </a:cxn>
                <a:cxn ang="0">
                  <a:pos x="494" y="69"/>
                </a:cxn>
                <a:cxn ang="0">
                  <a:pos x="68" y="490"/>
                </a:cxn>
                <a:cxn ang="0">
                  <a:pos x="32" y="500"/>
                </a:cxn>
              </a:cxnLst>
              <a:rect l="0" t="0" r="r" b="b"/>
              <a:pathLst>
                <a:path w="509" h="503">
                  <a:moveTo>
                    <a:pt x="32" y="500"/>
                  </a:moveTo>
                  <a:cubicBezTo>
                    <a:pt x="26" y="498"/>
                    <a:pt x="19" y="495"/>
                    <a:pt x="14" y="489"/>
                  </a:cubicBezTo>
                  <a:cubicBezTo>
                    <a:pt x="0" y="475"/>
                    <a:pt x="0" y="450"/>
                    <a:pt x="15" y="436"/>
                  </a:cubicBezTo>
                  <a:cubicBezTo>
                    <a:pt x="441" y="15"/>
                    <a:pt x="441" y="15"/>
                    <a:pt x="441" y="15"/>
                  </a:cubicBezTo>
                  <a:cubicBezTo>
                    <a:pt x="456" y="0"/>
                    <a:pt x="480" y="0"/>
                    <a:pt x="495" y="15"/>
                  </a:cubicBezTo>
                  <a:cubicBezTo>
                    <a:pt x="509" y="30"/>
                    <a:pt x="509" y="54"/>
                    <a:pt x="494" y="69"/>
                  </a:cubicBezTo>
                  <a:cubicBezTo>
                    <a:pt x="68" y="490"/>
                    <a:pt x="68" y="490"/>
                    <a:pt x="68" y="490"/>
                  </a:cubicBezTo>
                  <a:cubicBezTo>
                    <a:pt x="58" y="499"/>
                    <a:pt x="44" y="503"/>
                    <a:pt x="32" y="5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71863" y="3467100"/>
              <a:ext cx="874713" cy="862013"/>
            </a:xfrm>
            <a:custGeom>
              <a:avLst/>
              <a:gdLst/>
              <a:ahLst/>
              <a:cxnLst>
                <a:cxn ang="0">
                  <a:pos x="65" y="466"/>
                </a:cxn>
                <a:cxn ang="0">
                  <a:pos x="29" y="446"/>
                </a:cxn>
                <a:cxn ang="0">
                  <a:pos x="30" y="339"/>
                </a:cxn>
                <a:cxn ang="0">
                  <a:pos x="343" y="29"/>
                </a:cxn>
                <a:cxn ang="0">
                  <a:pos x="451" y="30"/>
                </a:cxn>
                <a:cxn ang="0">
                  <a:pos x="450" y="137"/>
                </a:cxn>
                <a:cxn ang="0">
                  <a:pos x="137" y="447"/>
                </a:cxn>
                <a:cxn ang="0">
                  <a:pos x="65" y="466"/>
                </a:cxn>
              </a:cxnLst>
              <a:rect l="0" t="0" r="r" b="b"/>
              <a:pathLst>
                <a:path w="480" h="473">
                  <a:moveTo>
                    <a:pt x="65" y="466"/>
                  </a:moveTo>
                  <a:cubicBezTo>
                    <a:pt x="52" y="463"/>
                    <a:pt x="39" y="456"/>
                    <a:pt x="29" y="446"/>
                  </a:cubicBezTo>
                  <a:cubicBezTo>
                    <a:pt x="0" y="416"/>
                    <a:pt x="0" y="368"/>
                    <a:pt x="30" y="33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73" y="0"/>
                    <a:pt x="421" y="0"/>
                    <a:pt x="451" y="30"/>
                  </a:cubicBezTo>
                  <a:cubicBezTo>
                    <a:pt x="480" y="60"/>
                    <a:pt x="480" y="108"/>
                    <a:pt x="450" y="13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17" y="466"/>
                    <a:pt x="90" y="473"/>
                    <a:pt x="65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195763" y="2540000"/>
              <a:ext cx="1084263" cy="1084263"/>
            </a:xfrm>
            <a:custGeom>
              <a:avLst/>
              <a:gdLst/>
              <a:ahLst/>
              <a:cxnLst>
                <a:cxn ang="0">
                  <a:pos x="595" y="299"/>
                </a:cxn>
                <a:cxn ang="0">
                  <a:pos x="370" y="9"/>
                </a:cxn>
                <a:cxn ang="0">
                  <a:pos x="300" y="0"/>
                </a:cxn>
                <a:cxn ang="0">
                  <a:pos x="89" y="86"/>
                </a:cxn>
                <a:cxn ang="0">
                  <a:pos x="1" y="295"/>
                </a:cxn>
                <a:cxn ang="0">
                  <a:pos x="225" y="585"/>
                </a:cxn>
                <a:cxn ang="0">
                  <a:pos x="296" y="594"/>
                </a:cxn>
                <a:cxn ang="0">
                  <a:pos x="506" y="508"/>
                </a:cxn>
                <a:cxn ang="0">
                  <a:pos x="595" y="299"/>
                </a:cxn>
                <a:cxn ang="0">
                  <a:pos x="453" y="454"/>
                </a:cxn>
                <a:cxn ang="0">
                  <a:pos x="296" y="518"/>
                </a:cxn>
                <a:cxn ang="0">
                  <a:pos x="244" y="511"/>
                </a:cxn>
                <a:cxn ang="0">
                  <a:pos x="77" y="296"/>
                </a:cxn>
                <a:cxn ang="0">
                  <a:pos x="143" y="140"/>
                </a:cxn>
                <a:cxn ang="0">
                  <a:pos x="299" y="76"/>
                </a:cxn>
                <a:cxn ang="0">
                  <a:pos x="352" y="83"/>
                </a:cxn>
                <a:cxn ang="0">
                  <a:pos x="519" y="298"/>
                </a:cxn>
                <a:cxn ang="0">
                  <a:pos x="453" y="454"/>
                </a:cxn>
              </a:cxnLst>
              <a:rect l="0" t="0" r="r" b="b"/>
              <a:pathLst>
                <a:path w="595" h="594">
                  <a:moveTo>
                    <a:pt x="595" y="299"/>
                  </a:moveTo>
                  <a:cubicBezTo>
                    <a:pt x="595" y="162"/>
                    <a:pt x="503" y="43"/>
                    <a:pt x="370" y="9"/>
                  </a:cubicBezTo>
                  <a:cubicBezTo>
                    <a:pt x="347" y="3"/>
                    <a:pt x="323" y="0"/>
                    <a:pt x="300" y="0"/>
                  </a:cubicBezTo>
                  <a:cubicBezTo>
                    <a:pt x="220" y="0"/>
                    <a:pt x="146" y="30"/>
                    <a:pt x="89" y="86"/>
                  </a:cubicBezTo>
                  <a:cubicBezTo>
                    <a:pt x="33" y="142"/>
                    <a:pt x="1" y="216"/>
                    <a:pt x="1" y="295"/>
                  </a:cubicBezTo>
                  <a:cubicBezTo>
                    <a:pt x="0" y="432"/>
                    <a:pt x="92" y="552"/>
                    <a:pt x="225" y="585"/>
                  </a:cubicBezTo>
                  <a:cubicBezTo>
                    <a:pt x="248" y="591"/>
                    <a:pt x="272" y="594"/>
                    <a:pt x="296" y="594"/>
                  </a:cubicBezTo>
                  <a:cubicBezTo>
                    <a:pt x="375" y="594"/>
                    <a:pt x="450" y="564"/>
                    <a:pt x="506" y="508"/>
                  </a:cubicBezTo>
                  <a:cubicBezTo>
                    <a:pt x="563" y="452"/>
                    <a:pt x="594" y="378"/>
                    <a:pt x="595" y="299"/>
                  </a:cubicBezTo>
                  <a:close/>
                  <a:moveTo>
                    <a:pt x="453" y="454"/>
                  </a:moveTo>
                  <a:cubicBezTo>
                    <a:pt x="411" y="496"/>
                    <a:pt x="355" y="518"/>
                    <a:pt x="296" y="518"/>
                  </a:cubicBezTo>
                  <a:cubicBezTo>
                    <a:pt x="279" y="518"/>
                    <a:pt x="261" y="516"/>
                    <a:pt x="244" y="511"/>
                  </a:cubicBezTo>
                  <a:cubicBezTo>
                    <a:pt x="145" y="486"/>
                    <a:pt x="76" y="398"/>
                    <a:pt x="77" y="296"/>
                  </a:cubicBezTo>
                  <a:cubicBezTo>
                    <a:pt x="77" y="237"/>
                    <a:pt x="101" y="181"/>
                    <a:pt x="143" y="140"/>
                  </a:cubicBezTo>
                  <a:cubicBezTo>
                    <a:pt x="185" y="98"/>
                    <a:pt x="240" y="76"/>
                    <a:pt x="299" y="76"/>
                  </a:cubicBezTo>
                  <a:cubicBezTo>
                    <a:pt x="317" y="76"/>
                    <a:pt x="335" y="79"/>
                    <a:pt x="352" y="83"/>
                  </a:cubicBezTo>
                  <a:cubicBezTo>
                    <a:pt x="451" y="108"/>
                    <a:pt x="519" y="196"/>
                    <a:pt x="519" y="298"/>
                  </a:cubicBezTo>
                  <a:cubicBezTo>
                    <a:pt x="518" y="357"/>
                    <a:pt x="495" y="413"/>
                    <a:pt x="453" y="45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130"/>
          <p:cNvGrpSpPr/>
          <p:nvPr/>
        </p:nvGrpSpPr>
        <p:grpSpPr>
          <a:xfrm>
            <a:off x="9189262" y="2383391"/>
            <a:ext cx="2169031" cy="686214"/>
            <a:chOff x="1762139" y="1304396"/>
            <a:chExt cx="1542507" cy="488001"/>
          </a:xfrm>
        </p:grpSpPr>
        <p:sp>
          <p:nvSpPr>
            <p:cNvPr id="27" name="TextBox 26"/>
            <p:cNvSpPr txBox="1"/>
            <p:nvPr/>
          </p:nvSpPr>
          <p:spPr>
            <a:xfrm>
              <a:off x="1762140" y="1304396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62139" y="1477217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131"/>
          <p:cNvGrpSpPr/>
          <p:nvPr/>
        </p:nvGrpSpPr>
        <p:grpSpPr>
          <a:xfrm>
            <a:off x="9189262" y="3471950"/>
            <a:ext cx="2169031" cy="740218"/>
            <a:chOff x="1762139" y="2072489"/>
            <a:chExt cx="1542507" cy="526406"/>
          </a:xfrm>
        </p:grpSpPr>
        <p:sp>
          <p:nvSpPr>
            <p:cNvPr id="30" name="TextBox 29"/>
            <p:cNvSpPr txBox="1"/>
            <p:nvPr/>
          </p:nvSpPr>
          <p:spPr>
            <a:xfrm>
              <a:off x="1762140" y="2072489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2139" y="2283715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144"/>
          <p:cNvGrpSpPr/>
          <p:nvPr/>
        </p:nvGrpSpPr>
        <p:grpSpPr>
          <a:xfrm>
            <a:off x="9189262" y="4614508"/>
            <a:ext cx="2169031" cy="713217"/>
            <a:chOff x="1762139" y="2840582"/>
            <a:chExt cx="1542507" cy="507204"/>
          </a:xfrm>
        </p:grpSpPr>
        <p:sp>
          <p:nvSpPr>
            <p:cNvPr id="33" name="TextBox 32"/>
            <p:cNvSpPr txBox="1"/>
            <p:nvPr/>
          </p:nvSpPr>
          <p:spPr>
            <a:xfrm>
              <a:off x="1762140" y="284058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2139" y="3032606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145"/>
          <p:cNvGrpSpPr/>
          <p:nvPr/>
        </p:nvGrpSpPr>
        <p:grpSpPr>
          <a:xfrm>
            <a:off x="9189262" y="5730060"/>
            <a:ext cx="2169031" cy="686214"/>
            <a:chOff x="1762139" y="3608676"/>
            <a:chExt cx="1542507" cy="488001"/>
          </a:xfrm>
        </p:grpSpPr>
        <p:sp>
          <p:nvSpPr>
            <p:cNvPr id="36" name="TextBox 35"/>
            <p:cNvSpPr txBox="1"/>
            <p:nvPr/>
          </p:nvSpPr>
          <p:spPr>
            <a:xfrm>
              <a:off x="1762140" y="3608676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2139" y="3781497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113"/>
          <p:cNvGrpSpPr/>
          <p:nvPr/>
        </p:nvGrpSpPr>
        <p:grpSpPr>
          <a:xfrm>
            <a:off x="1500459" y="2365595"/>
            <a:ext cx="2169031" cy="721811"/>
            <a:chOff x="5839354" y="1336688"/>
            <a:chExt cx="1542507" cy="513316"/>
          </a:xfrm>
        </p:grpSpPr>
        <p:sp>
          <p:nvSpPr>
            <p:cNvPr id="39" name="TextBox 38"/>
            <p:cNvSpPr txBox="1"/>
            <p:nvPr/>
          </p:nvSpPr>
          <p:spPr>
            <a:xfrm>
              <a:off x="5839355" y="1336688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9354" y="1534824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17"/>
          <p:cNvGrpSpPr/>
          <p:nvPr/>
        </p:nvGrpSpPr>
        <p:grpSpPr>
          <a:xfrm>
            <a:off x="1534265" y="3467504"/>
            <a:ext cx="2169031" cy="730909"/>
            <a:chOff x="5863395" y="2079109"/>
            <a:chExt cx="1542507" cy="519786"/>
          </a:xfrm>
        </p:grpSpPr>
        <p:sp>
          <p:nvSpPr>
            <p:cNvPr id="42" name="TextBox 41"/>
            <p:cNvSpPr txBox="1"/>
            <p:nvPr/>
          </p:nvSpPr>
          <p:spPr>
            <a:xfrm>
              <a:off x="5863396" y="2079109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3395" y="2283715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118"/>
          <p:cNvGrpSpPr/>
          <p:nvPr/>
        </p:nvGrpSpPr>
        <p:grpSpPr>
          <a:xfrm>
            <a:off x="1534265" y="4578511"/>
            <a:ext cx="2169031" cy="740007"/>
            <a:chOff x="5863395" y="2821530"/>
            <a:chExt cx="1542507" cy="526256"/>
          </a:xfrm>
        </p:grpSpPr>
        <p:sp>
          <p:nvSpPr>
            <p:cNvPr id="45" name="TextBox 44"/>
            <p:cNvSpPr txBox="1"/>
            <p:nvPr/>
          </p:nvSpPr>
          <p:spPr>
            <a:xfrm>
              <a:off x="5863396" y="2821530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63395" y="3032606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Group 119"/>
          <p:cNvGrpSpPr/>
          <p:nvPr/>
        </p:nvGrpSpPr>
        <p:grpSpPr>
          <a:xfrm>
            <a:off x="1534265" y="5698616"/>
            <a:ext cx="2169031" cy="749108"/>
            <a:chOff x="5863395" y="3563950"/>
            <a:chExt cx="1542507" cy="532728"/>
          </a:xfrm>
        </p:grpSpPr>
        <p:sp>
          <p:nvSpPr>
            <p:cNvPr id="48" name="TextBox 47"/>
            <p:cNvSpPr txBox="1"/>
            <p:nvPr/>
          </p:nvSpPr>
          <p:spPr>
            <a:xfrm>
              <a:off x="5863396" y="3563950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63395" y="3781498"/>
              <a:ext cx="1542507" cy="3151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108"/>
          <p:cNvGrpSpPr/>
          <p:nvPr/>
        </p:nvGrpSpPr>
        <p:grpSpPr>
          <a:xfrm>
            <a:off x="3871160" y="4632085"/>
            <a:ext cx="659525" cy="640643"/>
            <a:chOff x="6299532" y="3384456"/>
            <a:chExt cx="469021" cy="455593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111"/>
          <p:cNvGrpSpPr/>
          <p:nvPr/>
        </p:nvGrpSpPr>
        <p:grpSpPr>
          <a:xfrm>
            <a:off x="3871160" y="5747641"/>
            <a:ext cx="659525" cy="640643"/>
            <a:chOff x="630683" y="4190009"/>
            <a:chExt cx="469021" cy="455593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114"/>
          <p:cNvGrpSpPr/>
          <p:nvPr/>
        </p:nvGrpSpPr>
        <p:grpSpPr>
          <a:xfrm>
            <a:off x="3871160" y="3516530"/>
            <a:ext cx="659525" cy="640643"/>
            <a:chOff x="3425803" y="3384456"/>
            <a:chExt cx="469021" cy="455593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117"/>
          <p:cNvGrpSpPr/>
          <p:nvPr/>
        </p:nvGrpSpPr>
        <p:grpSpPr>
          <a:xfrm>
            <a:off x="3871160" y="2400975"/>
            <a:ext cx="659525" cy="640643"/>
            <a:chOff x="630683" y="3383511"/>
            <a:chExt cx="469021" cy="455593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120"/>
          <p:cNvGrpSpPr/>
          <p:nvPr/>
        </p:nvGrpSpPr>
        <p:grpSpPr>
          <a:xfrm>
            <a:off x="8345071" y="2400975"/>
            <a:ext cx="659525" cy="640643"/>
            <a:chOff x="3428938" y="4190009"/>
            <a:chExt cx="469021" cy="455593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Group 123"/>
          <p:cNvGrpSpPr/>
          <p:nvPr/>
        </p:nvGrpSpPr>
        <p:grpSpPr>
          <a:xfrm>
            <a:off x="8345071" y="3516530"/>
            <a:ext cx="659525" cy="640643"/>
            <a:chOff x="6299532" y="4190009"/>
            <a:chExt cx="469021" cy="455593"/>
          </a:xfrm>
        </p:grpSpPr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126"/>
          <p:cNvGrpSpPr/>
          <p:nvPr/>
        </p:nvGrpSpPr>
        <p:grpSpPr>
          <a:xfrm>
            <a:off x="8345071" y="5747641"/>
            <a:ext cx="659525" cy="640643"/>
            <a:chOff x="7501792" y="3621100"/>
            <a:chExt cx="469021" cy="455593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501792" y="3621100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135"/>
            <p:cNvSpPr>
              <a:spLocks noEditPoints="1"/>
            </p:cNvSpPr>
            <p:nvPr/>
          </p:nvSpPr>
          <p:spPr bwMode="auto">
            <a:xfrm>
              <a:off x="7610890" y="3731421"/>
              <a:ext cx="250825" cy="2349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29"/>
          <p:cNvGrpSpPr/>
          <p:nvPr/>
        </p:nvGrpSpPr>
        <p:grpSpPr>
          <a:xfrm>
            <a:off x="8345071" y="4632085"/>
            <a:ext cx="659525" cy="640643"/>
            <a:chOff x="7501792" y="2878680"/>
            <a:chExt cx="469021" cy="455593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7501792" y="2878680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53"/>
            <p:cNvSpPr>
              <a:spLocks/>
            </p:cNvSpPr>
            <p:nvPr/>
          </p:nvSpPr>
          <p:spPr bwMode="auto">
            <a:xfrm>
              <a:off x="7580281" y="2990787"/>
              <a:ext cx="312043" cy="23137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768681" y="184408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473677" y="1783598"/>
            <a:ext cx="2251181" cy="5741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项目进展情况</a:t>
            </a:r>
            <a:endParaRPr lang="en-US" altLang="zh-CN" sz="253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OVERVIEW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768681" y="3107299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473677" y="3046814"/>
            <a:ext cx="2251181" cy="5741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中期完成</a:t>
            </a:r>
            <a:r>
              <a:rPr lang="zh-CN" altLang="en-US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endParaRPr lang="en-US" altLang="zh-CN" sz="253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768681" y="437051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473677" y="4310030"/>
            <a:ext cx="2251181" cy="5741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存在问题</a:t>
            </a:r>
            <a:endParaRPr lang="en-US" altLang="zh-CN" sz="253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EXSISTING QUESTION 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768681" y="563373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473677" y="5573246"/>
            <a:ext cx="2251181" cy="5741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下半阶段</a:t>
            </a:r>
            <a:r>
              <a:rPr lang="zh-CN" altLang="en-US" sz="253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53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</a:t>
            </a:r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PLAN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3549055" y="1210003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701273" y="2768745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49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79991" y="217783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679988" y="3337794"/>
            <a:ext cx="2980511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679991" y="449775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422" y="5657712"/>
            <a:ext cx="3014825" cy="370870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2555" y="2929373"/>
            <a:ext cx="2308531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2555" y="2650487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2555" y="4785629"/>
            <a:ext cx="2308531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2555" y="4506743"/>
            <a:ext cx="1512168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55706" y="2125461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5707" y="1846574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5706" y="5740306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55707" y="5461420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55706" y="3869317"/>
            <a:ext cx="2282182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55707" y="3590431"/>
            <a:ext cx="149490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6822358" y="1939728"/>
            <a:ext cx="1931960" cy="96801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7882937" y="3435358"/>
            <a:ext cx="824223" cy="29542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1"/>
          </p:cNvCxnSpPr>
          <p:nvPr/>
        </p:nvCxnSpPr>
        <p:spPr>
          <a:xfrm rot="10800000">
            <a:off x="7027317" y="5248562"/>
            <a:ext cx="1728391" cy="37713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5346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22864" y="3194571"/>
            <a:ext cx="62130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7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01114" y="5509637"/>
            <a:ext cx="2203748" cy="3189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人</a:t>
            </a:r>
            <a:r>
              <a:rPr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：树灵视觉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832350" y="4220264"/>
            <a:ext cx="319405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500" dirty="0" smtClean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5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067300" y="1254558"/>
            <a:ext cx="27241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LOGO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6723986" y="5509637"/>
            <a:ext cx="2733650" cy="3189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Report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Person: 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Baotuwang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15" grpId="0" animBg="1"/>
      <p:bldP spid="16" grpId="0"/>
      <p:bldP spid="8" grpId="0"/>
      <p:bldP spid="8" grpId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项目进展情况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9479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939842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879479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939842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49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7830" y="1336677"/>
            <a:ext cx="8280920" cy="51754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616598"/>
            <a:ext cx="5245872" cy="1711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2799" y="5034806"/>
            <a:ext cx="3384328" cy="12926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2176" y="1918447"/>
            <a:ext cx="460851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65328" y="46610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502228" y="2303735"/>
            <a:ext cx="301358" cy="2317121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2035839" y="2303735"/>
            <a:ext cx="301358" cy="2317121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569451" y="2303735"/>
            <a:ext cx="301358" cy="2317121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3103063" y="2303735"/>
            <a:ext cx="301358" cy="2317121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636674" y="2303735"/>
            <a:ext cx="301358" cy="2317121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4170289" y="2303735"/>
            <a:ext cx="301358" cy="2317121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532831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71102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09373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47644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685915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24186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10" name="Group 149"/>
          <p:cNvGrpSpPr/>
          <p:nvPr/>
        </p:nvGrpSpPr>
        <p:grpSpPr>
          <a:xfrm>
            <a:off x="6389434" y="2305418"/>
            <a:ext cx="2090836" cy="701095"/>
            <a:chOff x="4597686" y="3155872"/>
            <a:chExt cx="1583966" cy="49858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9386634" y="2305418"/>
            <a:ext cx="2036110" cy="701095"/>
            <a:chOff x="6978976" y="3155872"/>
            <a:chExt cx="1542507" cy="49858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389434" y="3213449"/>
            <a:ext cx="2036110" cy="701095"/>
            <a:chOff x="4597685" y="3914331"/>
            <a:chExt cx="1542507" cy="498583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9386634" y="3213449"/>
            <a:ext cx="2036110" cy="701095"/>
            <a:chOff x="6978976" y="3914331"/>
            <a:chExt cx="1542507" cy="498583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389434" y="4239172"/>
            <a:ext cx="2036110" cy="701095"/>
            <a:chOff x="4597685" y="3914331"/>
            <a:chExt cx="1542507" cy="498583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9386634" y="4239172"/>
            <a:ext cx="2036110" cy="701095"/>
            <a:chOff x="6978976" y="3914331"/>
            <a:chExt cx="1542507" cy="498583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674821" y="4215707"/>
            <a:ext cx="659525" cy="640643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648471" y="2277304"/>
            <a:ext cx="659525" cy="640643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648471" y="4215707"/>
            <a:ext cx="659525" cy="640643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648471" y="3229350"/>
            <a:ext cx="659525" cy="640643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674821" y="3229350"/>
            <a:ext cx="659525" cy="640643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674821" y="2277304"/>
            <a:ext cx="659525" cy="640643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73504" y="5643811"/>
            <a:ext cx="10911745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64706" y="5456156"/>
            <a:ext cx="109293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592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062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334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225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27275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406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6708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6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307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78750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321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260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84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16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576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20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720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787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9621" y="5070355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16974" y="4029336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46002" y="2816461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450" y="1699230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22" y="1937276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9251" y="3035584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992" y="4254369"/>
            <a:ext cx="26441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6722" y="5304510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  <a:endParaRPr lang="en-GB" alt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072556" y="2011757"/>
            <a:ext cx="2566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879479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939842" y="3992900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879479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939842" y="4303831"/>
            <a:ext cx="1837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87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824035" y="65867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824036" y="1168633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43" grpId="0"/>
      <p:bldP spid="46" grpId="0"/>
      <p:bldP spid="49" grpId="0"/>
      <p:bldP spid="52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2577</Words>
  <Application>Microsoft Office PowerPoint</Application>
  <PresentationFormat>自定义</PresentationFormat>
  <Paragraphs>287</Paragraphs>
  <Slides>22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맑은 고딕</vt:lpstr>
      <vt:lpstr>Oxygen</vt:lpstr>
      <vt:lpstr>Source Sans Pro ExtraLight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bt266</dc:title>
  <dc:creator/>
  <cp:lastModifiedBy/>
  <cp:revision>1</cp:revision>
  <dcterms:created xsi:type="dcterms:W3CDTF">2016-12-12T17:32:18Z</dcterms:created>
  <dcterms:modified xsi:type="dcterms:W3CDTF">2019-11-07T15:57:41Z</dcterms:modified>
</cp:coreProperties>
</file>