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jpeg" ContentType="image/jpeg"/>
  <Override PartName="/ppt/theme/theme2.xml" ContentType="application/vnd.openxmlformats-officedocument.theme+xml"/>
  <Override PartName="/ppt/media/image3.jpeg" ContentType="image/jpeg"/>
  <Override PartName="/ppt/media/image4.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8E8"/>
          </a:solidFill>
        </a:fill>
      </a:tcStyle>
    </a:wholeTbl>
    <a:band2H>
      <a:tcTxStyle b="def" i="def"/>
      <a:tcStyle>
        <a:tcBdr/>
        <a:fill>
          <a:solidFill>
            <a:srgbClr val="EFF4F4"/>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4ECD0"/>
          </a:solidFill>
        </a:fill>
      </a:tcStyle>
    </a:wholeTbl>
    <a:band2H>
      <a:tcTxStyle b="def" i="def"/>
      <a:tcStyle>
        <a:tcBdr/>
        <a:fill>
          <a:solidFill>
            <a:srgbClr val="FAF6E9"/>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4E5CC"/>
          </a:solidFill>
        </a:fill>
      </a:tcStyle>
    </a:wholeTbl>
    <a:band2H>
      <a:tcTxStyle b="def" i="def"/>
      <a:tcStyle>
        <a:tcBdr/>
        <a:fill>
          <a:solidFill>
            <a:srgbClr val="F2F2E7"/>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9" name="Shape 159"/>
          <p:cNvSpPr/>
          <p:nvPr>
            <p:ph type="sldImg"/>
          </p:nvPr>
        </p:nvSpPr>
        <p:spPr>
          <a:xfrm>
            <a:off x="1143000" y="685800"/>
            <a:ext cx="4572000" cy="3429000"/>
          </a:xfrm>
          <a:prstGeom prst="rect">
            <a:avLst/>
          </a:prstGeom>
        </p:spPr>
        <p:txBody>
          <a:bodyPr/>
          <a:lstStyle/>
          <a:p>
            <a:pPr/>
          </a:p>
        </p:txBody>
      </p:sp>
      <p:sp>
        <p:nvSpPr>
          <p:cNvPr id="160" name="Shape 16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sp>
        <p:nvSpPr>
          <p:cNvPr id="18" name="Rectangle 6"/>
          <p:cNvSpPr/>
          <p:nvPr/>
        </p:nvSpPr>
        <p:spPr>
          <a:xfrm>
            <a:off x="3176" y="6400800"/>
            <a:ext cx="12188826" cy="457200"/>
          </a:xfrm>
          <a:prstGeom prst="rect">
            <a:avLst/>
          </a:prstGeom>
          <a:solidFill>
            <a:srgbClr val="82847C"/>
          </a:solidFill>
          <a:ln w="12700">
            <a:miter lim="400000"/>
          </a:ln>
        </p:spPr>
        <p:txBody>
          <a:bodyPr lIns="45719" rIns="45719"/>
          <a:lstStyle/>
          <a:p>
            <a:pPr/>
          </a:p>
        </p:txBody>
      </p:sp>
      <p:sp>
        <p:nvSpPr>
          <p:cNvPr id="19" name="Title Text"/>
          <p:cNvSpPr txBox="1"/>
          <p:nvPr>
            <p:ph type="title"/>
          </p:nvPr>
        </p:nvSpPr>
        <p:spPr>
          <a:xfrm>
            <a:off x="1097280" y="758951"/>
            <a:ext cx="10058401" cy="3566161"/>
          </a:xfrm>
          <a:prstGeom prst="rect">
            <a:avLst/>
          </a:prstGeom>
        </p:spPr>
        <p:txBody>
          <a:bodyPr/>
          <a:lstStyle>
            <a:lvl1pPr>
              <a:defRPr sz="8000">
                <a:solidFill>
                  <a:srgbClr val="262626"/>
                </a:solidFill>
              </a:defRPr>
            </a:lvl1pPr>
          </a:lstStyle>
          <a:p>
            <a:pPr/>
            <a:r>
              <a:t>Title Text</a:t>
            </a:r>
          </a:p>
        </p:txBody>
      </p:sp>
      <p:sp>
        <p:nvSpPr>
          <p:cNvPr id="20" name="Body Level One…"/>
          <p:cNvSpPr txBox="1"/>
          <p:nvPr>
            <p:ph type="body" sz="quarter" idx="1"/>
          </p:nvPr>
        </p:nvSpPr>
        <p:spPr>
          <a:xfrm>
            <a:off x="1100050" y="4455621"/>
            <a:ext cx="10058401" cy="1143001"/>
          </a:xfrm>
          <a:prstGeom prst="rect">
            <a:avLst/>
          </a:prstGeom>
        </p:spPr>
        <p:txBody>
          <a:bodyPr lIns="45719" tIns="45719" rIns="45719" bIns="45719"/>
          <a:lstStyle>
            <a:lvl1pPr marL="0" indent="0">
              <a:buClrTx/>
              <a:buSzTx/>
              <a:buFontTx/>
              <a:buNone/>
              <a:defRPr cap="all" spc="200" sz="2400">
                <a:solidFill>
                  <a:srgbClr val="514949"/>
                </a:solidFill>
                <a:latin typeface="Calibri Light"/>
                <a:ea typeface="Calibri Light"/>
                <a:cs typeface="Calibri Light"/>
                <a:sym typeface="Calibri Light"/>
              </a:defRPr>
            </a:lvl1pPr>
            <a:lvl2pPr marL="0" indent="457200">
              <a:buClrTx/>
              <a:buSzTx/>
              <a:buFontTx/>
              <a:buNone/>
              <a:defRPr cap="all" spc="200" sz="2400">
                <a:solidFill>
                  <a:srgbClr val="514949"/>
                </a:solidFill>
                <a:latin typeface="Calibri Light"/>
                <a:ea typeface="Calibri Light"/>
                <a:cs typeface="Calibri Light"/>
                <a:sym typeface="Calibri Light"/>
              </a:defRPr>
            </a:lvl2pPr>
            <a:lvl3pPr marL="0" indent="914400">
              <a:buClrTx/>
              <a:buSzTx/>
              <a:buFontTx/>
              <a:buNone/>
              <a:defRPr cap="all" spc="200" sz="2400">
                <a:solidFill>
                  <a:srgbClr val="514949"/>
                </a:solidFill>
                <a:latin typeface="Calibri Light"/>
                <a:ea typeface="Calibri Light"/>
                <a:cs typeface="Calibri Light"/>
                <a:sym typeface="Calibri Light"/>
              </a:defRPr>
            </a:lvl3pPr>
            <a:lvl4pPr marL="0" indent="1371600">
              <a:buClrTx/>
              <a:buSzTx/>
              <a:buFontTx/>
              <a:buNone/>
              <a:defRPr cap="all" spc="200" sz="2400">
                <a:solidFill>
                  <a:srgbClr val="514949"/>
                </a:solidFill>
                <a:latin typeface="Calibri Light"/>
                <a:ea typeface="Calibri Light"/>
                <a:cs typeface="Calibri Light"/>
                <a:sym typeface="Calibri Light"/>
              </a:defRPr>
            </a:lvl4pPr>
            <a:lvl5pPr marL="0" indent="1828800">
              <a:buClrTx/>
              <a:buSzTx/>
              <a:buFontTx/>
              <a:buNone/>
              <a:defRPr cap="all" spc="200" sz="2400">
                <a:solidFill>
                  <a:srgbClr val="514949"/>
                </a:solidFill>
                <a:latin typeface="Calibri Light"/>
                <a:ea typeface="Calibri Light"/>
                <a:cs typeface="Calibri Light"/>
                <a:sym typeface="Calibri Light"/>
              </a:defRPr>
            </a:lvl5pPr>
          </a:lstStyle>
          <a:p>
            <a:pPr/>
            <a:r>
              <a:t>Body Level One</a:t>
            </a:r>
          </a:p>
          <a:p>
            <a:pPr lvl="1"/>
            <a:r>
              <a:t>Body Level Two</a:t>
            </a:r>
          </a:p>
          <a:p>
            <a:pPr lvl="2"/>
            <a:r>
              <a:t>Body Level Three</a:t>
            </a:r>
          </a:p>
          <a:p>
            <a:pPr lvl="3"/>
            <a:r>
              <a:t>Body Level Four</a:t>
            </a:r>
          </a:p>
          <a:p>
            <a:pPr lvl="4"/>
            <a:r>
              <a:t>Body Level Five</a:t>
            </a:r>
          </a:p>
        </p:txBody>
      </p:sp>
      <p:sp>
        <p:nvSpPr>
          <p:cNvPr id="21" name="Straight Connector 8"/>
          <p:cNvSpPr/>
          <p:nvPr/>
        </p:nvSpPr>
        <p:spPr>
          <a:xfrm>
            <a:off x="1207658" y="4343400"/>
            <a:ext cx="9875522" cy="0"/>
          </a:xfrm>
          <a:prstGeom prst="line">
            <a:avLst/>
          </a:prstGeom>
          <a:ln w="6350">
            <a:solidFill>
              <a:srgbClr val="808080"/>
            </a:solidFill>
          </a:ln>
        </p:spPr>
        <p:txBody>
          <a:bodyPr lIns="45719" rIns="45719"/>
          <a:lstStyle/>
          <a:p>
            <a:pPr/>
          </a:p>
        </p:txBody>
      </p:sp>
      <p:sp>
        <p:nvSpPr>
          <p:cNvPr id="22" name="Rectangle 9"/>
          <p:cNvSpPr/>
          <p:nvPr/>
        </p:nvSpPr>
        <p:spPr>
          <a:xfrm>
            <a:off x="0" y="6334316"/>
            <a:ext cx="12192003" cy="66000"/>
          </a:xfrm>
          <a:prstGeom prst="rect">
            <a:avLst/>
          </a:prstGeom>
          <a:solidFill>
            <a:schemeClr val="accent4"/>
          </a:solidFill>
          <a:ln w="12700">
            <a:miter lim="400000"/>
          </a:ln>
        </p:spPr>
        <p:txBody>
          <a:bodyPr lIns="45719" rIns="45719"/>
          <a:lstStyle/>
          <a:p>
            <a:pPr/>
          </a:p>
        </p:txBody>
      </p:sp>
      <p:sp>
        <p:nvSpPr>
          <p:cNvPr id="23" name="Slide Number"/>
          <p:cNvSpPr txBox="1"/>
          <p:nvPr>
            <p:ph type="sldNum" sz="quarter" idx="2"/>
          </p:nvPr>
        </p:nvSpPr>
        <p:spPr>
          <a:prstGeom prst="rect">
            <a:avLst/>
          </a:prstGeom>
        </p:spPr>
        <p:txBody>
          <a:bodyPr/>
          <a:lstStyle>
            <a:lvl1pPr>
              <a:defRPr>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body">
    <p:spTree>
      <p:nvGrpSpPr>
        <p:cNvPr id="1" name=""/>
        <p:cNvGrpSpPr/>
        <p:nvPr/>
      </p:nvGrpSpPr>
      <p:grpSpPr>
        <a:xfrm>
          <a:off x="0" y="0"/>
          <a:ext cx="0" cy="0"/>
          <a:chOff x="0" y="0"/>
          <a:chExt cx="0" cy="0"/>
        </a:xfrm>
      </p:grpSpPr>
      <p:sp>
        <p:nvSpPr>
          <p:cNvPr id="136" name="Body Level One…"/>
          <p:cNvSpPr txBox="1"/>
          <p:nvPr>
            <p:ph type="body" idx="1"/>
          </p:nvPr>
        </p:nvSpPr>
        <p:spPr>
          <a:xfrm>
            <a:off x="415600" y="1536634"/>
            <a:ext cx="11360801" cy="4340639"/>
          </a:xfrm>
          <a:prstGeom prst="rect">
            <a:avLst/>
          </a:prstGeom>
        </p:spPr>
        <p:txBody>
          <a:bodyPr lIns="91424" tIns="91424" rIns="91424" bIns="91424"/>
          <a:lstStyle>
            <a:lvl1pPr marL="457200" indent="-342900">
              <a:spcBef>
                <a:spcPts val="0"/>
              </a:spcBef>
              <a:buSzPts val="2000"/>
              <a:buChar char="●"/>
            </a:lvl1pPr>
            <a:lvl2pPr marL="949677" indent="-352777">
              <a:spcBef>
                <a:spcPts val="0"/>
              </a:spcBef>
              <a:buSzPts val="2000"/>
              <a:buChar char="○"/>
            </a:lvl2pPr>
            <a:lvl3pPr marL="1507671" indent="-453571">
              <a:spcBef>
                <a:spcPts val="0"/>
              </a:spcBef>
              <a:buSzPts val="2000"/>
              <a:buChar char="■"/>
            </a:lvl3pPr>
            <a:lvl4pPr marL="1964871" indent="-453571">
              <a:spcBef>
                <a:spcPts val="0"/>
              </a:spcBef>
              <a:buSzPts val="2000"/>
              <a:buChar char="●"/>
            </a:lvl4pPr>
            <a:lvl5pPr marL="2422071" indent="-453571">
              <a:spcBef>
                <a:spcPts val="0"/>
              </a:spcBef>
              <a:buSzPts val="2000"/>
              <a:buChar char="○"/>
            </a:lvl5pPr>
          </a:lstStyle>
          <a:p>
            <a:pPr/>
            <a:r>
              <a:t>Body Level One</a:t>
            </a:r>
          </a:p>
          <a:p>
            <a:pPr lvl="1"/>
            <a:r>
              <a:t>Body Level Two</a:t>
            </a:r>
          </a:p>
          <a:p>
            <a:pPr lvl="2"/>
            <a:r>
              <a:t>Body Level Three</a:t>
            </a:r>
          </a:p>
          <a:p>
            <a:pPr lvl="3"/>
            <a:r>
              <a:t>Body Level Four</a:t>
            </a:r>
          </a:p>
          <a:p>
            <a:pPr lvl="4"/>
            <a:r>
              <a:t>Body Level Five</a:t>
            </a:r>
          </a:p>
        </p:txBody>
      </p:sp>
      <p:sp>
        <p:nvSpPr>
          <p:cNvPr id="137" name="Title Text"/>
          <p:cNvSpPr txBox="1"/>
          <p:nvPr>
            <p:ph type="title"/>
          </p:nvPr>
        </p:nvSpPr>
        <p:spPr>
          <a:xfrm>
            <a:off x="415600" y="831490"/>
            <a:ext cx="11360801" cy="689299"/>
          </a:xfrm>
          <a:prstGeom prst="rect">
            <a:avLst/>
          </a:prstGeom>
        </p:spPr>
        <p:txBody>
          <a:bodyPr/>
          <a:lstStyle>
            <a:lvl1pPr algn="ctr">
              <a:defRPr>
                <a:solidFill>
                  <a:srgbClr val="FFFFFF"/>
                </a:solidFill>
              </a:defRPr>
            </a:lvl1pPr>
          </a:lstStyle>
          <a:p>
            <a:pPr/>
            <a:r>
              <a:t>Title Text</a:t>
            </a:r>
          </a:p>
        </p:txBody>
      </p:sp>
      <p:sp>
        <p:nvSpPr>
          <p:cNvPr id="138" name="Slide Number"/>
          <p:cNvSpPr txBox="1"/>
          <p:nvPr>
            <p:ph type="sldNum" sz="quarter" idx="2"/>
          </p:nvPr>
        </p:nvSpPr>
        <p:spPr>
          <a:xfrm>
            <a:off x="11254854" y="134198"/>
            <a:ext cx="232877" cy="228511"/>
          </a:xfrm>
          <a:prstGeom prst="rect">
            <a:avLst/>
          </a:prstGeom>
        </p:spPr>
        <p:txBody>
          <a:bodyPr/>
          <a:lstStyle>
            <a:lvl1pPr>
              <a:defRPr>
                <a:solidFill>
                  <a:schemeClr val="accent2"/>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Blank">
    <p:spTree>
      <p:nvGrpSpPr>
        <p:cNvPr id="1" name=""/>
        <p:cNvGrpSpPr/>
        <p:nvPr/>
      </p:nvGrpSpPr>
      <p:grpSpPr>
        <a:xfrm>
          <a:off x="0" y="0"/>
          <a:ext cx="0" cy="0"/>
          <a:chOff x="0" y="0"/>
          <a:chExt cx="0" cy="0"/>
        </a:xfrm>
      </p:grpSpPr>
      <p:sp>
        <p:nvSpPr>
          <p:cNvPr id="145" name="Rectangle 6"/>
          <p:cNvSpPr/>
          <p:nvPr/>
        </p:nvSpPr>
        <p:spPr>
          <a:xfrm>
            <a:off x="0" y="6428509"/>
            <a:ext cx="12192003" cy="457201"/>
          </a:xfrm>
          <a:prstGeom prst="rect">
            <a:avLst/>
          </a:prstGeom>
          <a:solidFill>
            <a:srgbClr val="82847C"/>
          </a:solidFill>
          <a:ln w="12700">
            <a:miter lim="400000"/>
          </a:ln>
        </p:spPr>
        <p:txBody>
          <a:bodyPr lIns="45719" rIns="45719"/>
          <a:lstStyle/>
          <a:p>
            <a:pPr/>
          </a:p>
        </p:txBody>
      </p:sp>
      <p:sp>
        <p:nvSpPr>
          <p:cNvPr id="146" name="Rectangle 8"/>
          <p:cNvSpPr/>
          <p:nvPr/>
        </p:nvSpPr>
        <p:spPr>
          <a:xfrm>
            <a:off x="0" y="6334316"/>
            <a:ext cx="12192003" cy="66000"/>
          </a:xfrm>
          <a:prstGeom prst="rect">
            <a:avLst/>
          </a:prstGeom>
          <a:solidFill>
            <a:schemeClr val="accent4"/>
          </a:solidFill>
          <a:ln w="12700">
            <a:miter lim="400000"/>
          </a:ln>
        </p:spPr>
        <p:txBody>
          <a:bodyPr lIns="45719" rIns="45719"/>
          <a:lstStyle/>
          <a:p>
            <a:pPr/>
          </a:p>
        </p:txBody>
      </p:sp>
      <p:sp>
        <p:nvSpPr>
          <p:cNvPr id="147" name="Straight Connector 9"/>
          <p:cNvSpPr/>
          <p:nvPr/>
        </p:nvSpPr>
        <p:spPr>
          <a:xfrm>
            <a:off x="1193532" y="1737845"/>
            <a:ext cx="9966960" cy="1"/>
          </a:xfrm>
          <a:prstGeom prst="line">
            <a:avLst/>
          </a:prstGeom>
          <a:ln w="6350">
            <a:solidFill>
              <a:srgbClr val="808080"/>
            </a:solidFill>
          </a:ln>
        </p:spPr>
        <p:txBody>
          <a:bodyPr lIns="45719" rIns="45719"/>
          <a:lstStyle/>
          <a:p>
            <a:pPr/>
          </a:p>
        </p:txBody>
      </p:sp>
      <p:sp>
        <p:nvSpPr>
          <p:cNvPr id="148" name="Line 8"/>
          <p:cNvSpPr/>
          <p:nvPr/>
        </p:nvSpPr>
        <p:spPr>
          <a:xfrm>
            <a:off x="502832" y="5989209"/>
            <a:ext cx="11176001" cy="1"/>
          </a:xfrm>
          <a:prstGeom prst="line">
            <a:avLst/>
          </a:prstGeom>
          <a:ln w="28575">
            <a:solidFill>
              <a:srgbClr val="514949"/>
            </a:solidFill>
          </a:ln>
        </p:spPr>
        <p:txBody>
          <a:bodyPr lIns="45719" rIns="45719"/>
          <a:lstStyle/>
          <a:p>
            <a:pPr/>
          </a:p>
        </p:txBody>
      </p:sp>
      <p:pic>
        <p:nvPicPr>
          <p:cNvPr id="149" name="Picture 12" descr="Picture 12"/>
          <p:cNvPicPr>
            <a:picLocks noChangeAspect="1"/>
          </p:cNvPicPr>
          <p:nvPr/>
        </p:nvPicPr>
        <p:blipFill>
          <a:blip r:embed="rId2">
            <a:extLst/>
          </a:blip>
          <a:stretch>
            <a:fillRect/>
          </a:stretch>
        </p:blipFill>
        <p:spPr>
          <a:xfrm>
            <a:off x="2897789" y="6296783"/>
            <a:ext cx="1769045" cy="568623"/>
          </a:xfrm>
          <a:prstGeom prst="rect">
            <a:avLst/>
          </a:prstGeom>
          <a:ln w="12700">
            <a:miter lim="400000"/>
          </a:ln>
        </p:spPr>
      </p:pic>
      <p:pic>
        <p:nvPicPr>
          <p:cNvPr id="150" name="Picture 13" descr="Picture 13"/>
          <p:cNvPicPr>
            <a:picLocks noChangeAspect="1"/>
          </p:cNvPicPr>
          <p:nvPr/>
        </p:nvPicPr>
        <p:blipFill>
          <a:blip r:embed="rId3">
            <a:extLst/>
          </a:blip>
          <a:srcRect l="0" t="37413" r="0" b="36399"/>
          <a:stretch>
            <a:fillRect/>
          </a:stretch>
        </p:blipFill>
        <p:spPr>
          <a:xfrm>
            <a:off x="364017" y="6430521"/>
            <a:ext cx="2169755" cy="301148"/>
          </a:xfrm>
          <a:prstGeom prst="rect">
            <a:avLst/>
          </a:prstGeom>
          <a:ln w="12700">
            <a:miter lim="400000"/>
          </a:ln>
        </p:spPr>
      </p:pic>
      <p:pic>
        <p:nvPicPr>
          <p:cNvPr id="151" name="Picture 17" descr="Picture 17"/>
          <p:cNvPicPr>
            <a:picLocks noChangeAspect="1"/>
          </p:cNvPicPr>
          <p:nvPr/>
        </p:nvPicPr>
        <p:blipFill>
          <a:blip r:embed="rId4">
            <a:extLst/>
          </a:blip>
          <a:stretch>
            <a:fillRect/>
          </a:stretch>
        </p:blipFill>
        <p:spPr>
          <a:xfrm>
            <a:off x="9504378" y="6021287"/>
            <a:ext cx="2640294" cy="792089"/>
          </a:xfrm>
          <a:prstGeom prst="rect">
            <a:avLst/>
          </a:prstGeom>
          <a:ln w="12700">
            <a:miter lim="400000"/>
          </a:ln>
        </p:spPr>
      </p:pic>
      <p:sp>
        <p:nvSpPr>
          <p:cNvPr id="152" name="Title Text"/>
          <p:cNvSpPr txBox="1"/>
          <p:nvPr>
            <p:ph type="title"/>
          </p:nvPr>
        </p:nvSpPr>
        <p:spPr>
          <a:xfrm>
            <a:off x="832440" y="836712"/>
            <a:ext cx="10653005" cy="693091"/>
          </a:xfrm>
          <a:prstGeom prst="rect">
            <a:avLst/>
          </a:prstGeom>
        </p:spPr>
        <p:txBody>
          <a:bodyPr/>
          <a:lstStyle>
            <a:lvl1pPr algn="ctr"/>
          </a:lstStyle>
          <a:p>
            <a:pPr/>
            <a:r>
              <a:t>Title Text</a:t>
            </a:r>
          </a:p>
        </p:txBody>
      </p:sp>
      <p:sp>
        <p:nvSpPr>
          <p:cNvPr id="153" name="Slide Number"/>
          <p:cNvSpPr txBox="1"/>
          <p:nvPr>
            <p:ph type="sldNum" sz="quarter" idx="2"/>
          </p:nvPr>
        </p:nvSpPr>
        <p:spPr>
          <a:xfrm>
            <a:off x="11239721" y="215859"/>
            <a:ext cx="232877" cy="228511"/>
          </a:xfrm>
          <a:prstGeom prst="rect">
            <a:avLst/>
          </a:prstGeom>
        </p:spPr>
        <p:txBody>
          <a:bodyPr/>
          <a:lstStyle>
            <a:lvl1pPr>
              <a:defRPr>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sp>
        <p:nvSpPr>
          <p:cNvPr id="30" name="Title Text"/>
          <p:cNvSpPr txBox="1"/>
          <p:nvPr>
            <p:ph type="title"/>
          </p:nvPr>
        </p:nvSpPr>
        <p:spPr>
          <a:xfrm>
            <a:off x="1097280" y="170166"/>
            <a:ext cx="10058401" cy="1450758"/>
          </a:xfrm>
          <a:prstGeom prst="rect">
            <a:avLst/>
          </a:prstGeom>
        </p:spPr>
        <p:txBody>
          <a:bodyPr/>
          <a:lstStyle/>
          <a:p>
            <a:pPr/>
            <a:r>
              <a:t>Title Text</a:t>
            </a:r>
          </a:p>
        </p:txBody>
      </p:sp>
      <p:sp>
        <p:nvSpPr>
          <p:cNvPr id="31" name="Body Level One…"/>
          <p:cNvSpPr txBox="1"/>
          <p:nvPr>
            <p:ph type="body" idx="1"/>
          </p:nvPr>
        </p:nvSpPr>
        <p:spPr>
          <a:xfrm>
            <a:off x="1097278" y="1864206"/>
            <a:ext cx="10058402" cy="402336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2" name="Slide Number"/>
          <p:cNvSpPr txBox="1"/>
          <p:nvPr>
            <p:ph type="sldNum" sz="quarter" idx="2"/>
          </p:nvPr>
        </p:nvSpPr>
        <p:spPr>
          <a:prstGeom prst="rect">
            <a:avLst/>
          </a:prstGeom>
        </p:spPr>
        <p:txBody>
          <a:bodyPr/>
          <a:lstStyle>
            <a:lvl1pPr>
              <a:defRPr>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39" name="Rectangle 6"/>
          <p:cNvSpPr/>
          <p:nvPr/>
        </p:nvSpPr>
        <p:spPr>
          <a:xfrm>
            <a:off x="3176" y="6400800"/>
            <a:ext cx="12188826" cy="457200"/>
          </a:xfrm>
          <a:prstGeom prst="rect">
            <a:avLst/>
          </a:prstGeom>
          <a:solidFill>
            <a:srgbClr val="82847C"/>
          </a:solidFill>
          <a:ln w="12700">
            <a:miter lim="400000"/>
          </a:ln>
        </p:spPr>
        <p:txBody>
          <a:bodyPr lIns="45719" rIns="45719"/>
          <a:lstStyle/>
          <a:p>
            <a:pPr/>
          </a:p>
        </p:txBody>
      </p:sp>
      <p:sp>
        <p:nvSpPr>
          <p:cNvPr id="40" name="Title Text"/>
          <p:cNvSpPr txBox="1"/>
          <p:nvPr>
            <p:ph type="title"/>
          </p:nvPr>
        </p:nvSpPr>
        <p:spPr>
          <a:xfrm>
            <a:off x="1097280" y="758951"/>
            <a:ext cx="10058401" cy="3566161"/>
          </a:xfrm>
          <a:prstGeom prst="rect">
            <a:avLst/>
          </a:prstGeom>
        </p:spPr>
        <p:txBody>
          <a:bodyPr/>
          <a:lstStyle>
            <a:lvl1pPr>
              <a:defRPr sz="8000">
                <a:solidFill>
                  <a:srgbClr val="262626"/>
                </a:solidFill>
              </a:defRPr>
            </a:lvl1pPr>
          </a:lstStyle>
          <a:p>
            <a:pPr/>
            <a:r>
              <a:t>Title Text</a:t>
            </a:r>
          </a:p>
        </p:txBody>
      </p:sp>
      <p:sp>
        <p:nvSpPr>
          <p:cNvPr id="41" name="Body Level One…"/>
          <p:cNvSpPr txBox="1"/>
          <p:nvPr>
            <p:ph type="body" sz="quarter" idx="1"/>
          </p:nvPr>
        </p:nvSpPr>
        <p:spPr>
          <a:xfrm>
            <a:off x="1097280" y="4453128"/>
            <a:ext cx="10058401" cy="1143001"/>
          </a:xfrm>
          <a:prstGeom prst="rect">
            <a:avLst/>
          </a:prstGeom>
        </p:spPr>
        <p:txBody>
          <a:bodyPr lIns="45719" tIns="45719" rIns="45719" bIns="45719"/>
          <a:lstStyle>
            <a:lvl1pPr marL="0" indent="0">
              <a:buClrTx/>
              <a:buSzTx/>
              <a:buFontTx/>
              <a:buNone/>
              <a:defRPr cap="all" spc="200" sz="2400">
                <a:solidFill>
                  <a:srgbClr val="514949"/>
                </a:solidFill>
                <a:latin typeface="Calibri Light"/>
                <a:ea typeface="Calibri Light"/>
                <a:cs typeface="Calibri Light"/>
                <a:sym typeface="Calibri Light"/>
              </a:defRPr>
            </a:lvl1pPr>
            <a:lvl2pPr marL="0" indent="457200">
              <a:buClrTx/>
              <a:buSzTx/>
              <a:buFontTx/>
              <a:buNone/>
              <a:defRPr cap="all" spc="200" sz="2400">
                <a:solidFill>
                  <a:srgbClr val="514949"/>
                </a:solidFill>
                <a:latin typeface="Calibri Light"/>
                <a:ea typeface="Calibri Light"/>
                <a:cs typeface="Calibri Light"/>
                <a:sym typeface="Calibri Light"/>
              </a:defRPr>
            </a:lvl2pPr>
            <a:lvl3pPr marL="0" indent="914400">
              <a:buClrTx/>
              <a:buSzTx/>
              <a:buFontTx/>
              <a:buNone/>
              <a:defRPr cap="all" spc="200" sz="2400">
                <a:solidFill>
                  <a:srgbClr val="514949"/>
                </a:solidFill>
                <a:latin typeface="Calibri Light"/>
                <a:ea typeface="Calibri Light"/>
                <a:cs typeface="Calibri Light"/>
                <a:sym typeface="Calibri Light"/>
              </a:defRPr>
            </a:lvl3pPr>
            <a:lvl4pPr marL="0" indent="1371600">
              <a:buClrTx/>
              <a:buSzTx/>
              <a:buFontTx/>
              <a:buNone/>
              <a:defRPr cap="all" spc="200" sz="2400">
                <a:solidFill>
                  <a:srgbClr val="514949"/>
                </a:solidFill>
                <a:latin typeface="Calibri Light"/>
                <a:ea typeface="Calibri Light"/>
                <a:cs typeface="Calibri Light"/>
                <a:sym typeface="Calibri Light"/>
              </a:defRPr>
            </a:lvl4pPr>
            <a:lvl5pPr marL="0" indent="1828800">
              <a:buClrTx/>
              <a:buSzTx/>
              <a:buFontTx/>
              <a:buNone/>
              <a:defRPr cap="all" spc="200" sz="2400">
                <a:solidFill>
                  <a:srgbClr val="514949"/>
                </a:solidFill>
                <a:latin typeface="Calibri Light"/>
                <a:ea typeface="Calibri Light"/>
                <a:cs typeface="Calibri Light"/>
                <a:sym typeface="Calibri Light"/>
              </a:defRPr>
            </a:lvl5pPr>
          </a:lstStyle>
          <a:p>
            <a:pPr/>
            <a:r>
              <a:t>Body Level One</a:t>
            </a:r>
          </a:p>
          <a:p>
            <a:pPr lvl="1"/>
            <a:r>
              <a:t>Body Level Two</a:t>
            </a:r>
          </a:p>
          <a:p>
            <a:pPr lvl="2"/>
            <a:r>
              <a:t>Body Level Three</a:t>
            </a:r>
          </a:p>
          <a:p>
            <a:pPr lvl="3"/>
            <a:r>
              <a:t>Body Level Four</a:t>
            </a:r>
          </a:p>
          <a:p>
            <a:pPr lvl="4"/>
            <a:r>
              <a:t>Body Level Five</a:t>
            </a:r>
          </a:p>
        </p:txBody>
      </p:sp>
      <p:sp>
        <p:nvSpPr>
          <p:cNvPr id="42" name="Straight Connector 8"/>
          <p:cNvSpPr/>
          <p:nvPr/>
        </p:nvSpPr>
        <p:spPr>
          <a:xfrm>
            <a:off x="1207658" y="4343400"/>
            <a:ext cx="9875522" cy="0"/>
          </a:xfrm>
          <a:prstGeom prst="line">
            <a:avLst/>
          </a:prstGeom>
          <a:ln w="6350">
            <a:solidFill>
              <a:srgbClr val="808080"/>
            </a:solidFill>
          </a:ln>
        </p:spPr>
        <p:txBody>
          <a:bodyPr lIns="45719" rIns="45719"/>
          <a:lstStyle/>
          <a:p>
            <a:pPr/>
          </a:p>
        </p:txBody>
      </p:sp>
      <p:sp>
        <p:nvSpPr>
          <p:cNvPr id="43" name="Rectangle 9"/>
          <p:cNvSpPr/>
          <p:nvPr/>
        </p:nvSpPr>
        <p:spPr>
          <a:xfrm>
            <a:off x="0" y="6334316"/>
            <a:ext cx="12192003" cy="66000"/>
          </a:xfrm>
          <a:prstGeom prst="rect">
            <a:avLst/>
          </a:prstGeom>
          <a:solidFill>
            <a:schemeClr val="accent4"/>
          </a:solidFill>
          <a:ln w="12700">
            <a:miter lim="400000"/>
          </a:ln>
        </p:spPr>
        <p:txBody>
          <a:bodyPr lIns="45719" rIns="45719"/>
          <a:lstStyle/>
          <a:p>
            <a:pPr/>
          </a:p>
        </p:txBody>
      </p:sp>
      <p:sp>
        <p:nvSpPr>
          <p:cNvPr id="44" name="Rectangle 10"/>
          <p:cNvSpPr/>
          <p:nvPr/>
        </p:nvSpPr>
        <p:spPr>
          <a:xfrm>
            <a:off x="335360" y="656691"/>
            <a:ext cx="11685665" cy="1266695"/>
          </a:xfrm>
          <a:prstGeom prst="rect">
            <a:avLst/>
          </a:prstGeom>
          <a:solidFill>
            <a:srgbClr val="FFFFFF"/>
          </a:solidFill>
          <a:ln w="15875">
            <a:solidFill>
              <a:srgbClr val="FFFFFF"/>
            </a:solidFill>
          </a:ln>
        </p:spPr>
        <p:txBody>
          <a:bodyPr lIns="45719" rIns="45719" anchor="ctr"/>
          <a:lstStyle/>
          <a:p>
            <a:pPr algn="ctr">
              <a:defRPr>
                <a:solidFill>
                  <a:srgbClr val="FFFFFF"/>
                </a:solidFill>
              </a:defRPr>
            </a:pPr>
          </a:p>
        </p:txBody>
      </p:sp>
      <p:sp>
        <p:nvSpPr>
          <p:cNvPr id="45" name="Rectangle 11"/>
          <p:cNvSpPr/>
          <p:nvPr/>
        </p:nvSpPr>
        <p:spPr>
          <a:xfrm>
            <a:off x="0" y="5805263"/>
            <a:ext cx="12192000" cy="1052737"/>
          </a:xfrm>
          <a:prstGeom prst="rect">
            <a:avLst/>
          </a:prstGeom>
          <a:solidFill>
            <a:srgbClr val="FFFFFF"/>
          </a:solidFill>
          <a:ln w="12700">
            <a:miter lim="400000"/>
          </a:ln>
        </p:spPr>
        <p:txBody>
          <a:bodyPr lIns="45719" rIns="45719" anchor="ctr"/>
          <a:lstStyle/>
          <a:p>
            <a:pPr algn="ctr">
              <a:defRPr>
                <a:solidFill>
                  <a:srgbClr val="FFFFFF"/>
                </a:solidFill>
              </a:defRPr>
            </a:pPr>
          </a:p>
        </p:txBody>
      </p:sp>
      <p:pic>
        <p:nvPicPr>
          <p:cNvPr id="46" name="Picture 12" descr="Picture 12"/>
          <p:cNvPicPr>
            <a:picLocks noChangeAspect="1"/>
          </p:cNvPicPr>
          <p:nvPr/>
        </p:nvPicPr>
        <p:blipFill>
          <a:blip r:embed="rId2">
            <a:extLst/>
          </a:blip>
          <a:stretch>
            <a:fillRect/>
          </a:stretch>
        </p:blipFill>
        <p:spPr>
          <a:xfrm>
            <a:off x="9896319" y="993553"/>
            <a:ext cx="1864312" cy="599244"/>
          </a:xfrm>
          <a:prstGeom prst="rect">
            <a:avLst/>
          </a:prstGeom>
          <a:ln w="12700">
            <a:miter lim="400000"/>
          </a:ln>
        </p:spPr>
      </p:pic>
      <p:pic>
        <p:nvPicPr>
          <p:cNvPr id="47" name="Picture 13" descr="Picture 13"/>
          <p:cNvPicPr>
            <a:picLocks noChangeAspect="1"/>
          </p:cNvPicPr>
          <p:nvPr/>
        </p:nvPicPr>
        <p:blipFill>
          <a:blip r:embed="rId3">
            <a:extLst/>
          </a:blip>
          <a:srcRect l="0" t="37413" r="0" b="36399"/>
          <a:stretch>
            <a:fillRect/>
          </a:stretch>
        </p:blipFill>
        <p:spPr>
          <a:xfrm>
            <a:off x="7550481" y="1141119"/>
            <a:ext cx="2145920" cy="297840"/>
          </a:xfrm>
          <a:prstGeom prst="rect">
            <a:avLst/>
          </a:prstGeom>
          <a:ln w="12700">
            <a:miter lim="400000"/>
          </a:ln>
        </p:spPr>
      </p:pic>
      <p:sp>
        <p:nvSpPr>
          <p:cNvPr id="48" name="Line 8"/>
          <p:cNvSpPr/>
          <p:nvPr/>
        </p:nvSpPr>
        <p:spPr>
          <a:xfrm>
            <a:off x="768686" y="4341684"/>
            <a:ext cx="10653002" cy="7644"/>
          </a:xfrm>
          <a:prstGeom prst="line">
            <a:avLst/>
          </a:prstGeom>
          <a:ln w="28575">
            <a:solidFill>
              <a:srgbClr val="514949"/>
            </a:solidFill>
          </a:ln>
        </p:spPr>
        <p:txBody>
          <a:bodyPr lIns="45719" rIns="45719"/>
          <a:lstStyle/>
          <a:p>
            <a:pPr/>
          </a:p>
        </p:txBody>
      </p:sp>
      <p:pic>
        <p:nvPicPr>
          <p:cNvPr id="49" name="Picture 20" descr="Picture 20"/>
          <p:cNvPicPr>
            <a:picLocks noChangeAspect="1"/>
          </p:cNvPicPr>
          <p:nvPr/>
        </p:nvPicPr>
        <p:blipFill>
          <a:blip r:embed="rId4">
            <a:extLst/>
          </a:blip>
          <a:stretch>
            <a:fillRect/>
          </a:stretch>
        </p:blipFill>
        <p:spPr>
          <a:xfrm>
            <a:off x="1352796" y="797522"/>
            <a:ext cx="3095669" cy="928701"/>
          </a:xfrm>
          <a:prstGeom prst="rect">
            <a:avLst/>
          </a:prstGeom>
          <a:ln w="12700">
            <a:miter lim="400000"/>
          </a:ln>
        </p:spPr>
      </p:pic>
      <p:sp>
        <p:nvSpPr>
          <p:cNvPr id="50" name="Slide Number"/>
          <p:cNvSpPr txBox="1"/>
          <p:nvPr>
            <p:ph type="sldNum" sz="quarter" idx="2"/>
          </p:nvPr>
        </p:nvSpPr>
        <p:spPr>
          <a:prstGeom prst="rect">
            <a:avLst/>
          </a:prstGeom>
        </p:spPr>
        <p:txBody>
          <a:bodyPr/>
          <a:lstStyle>
            <a:lvl1pPr>
              <a:defRPr>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57" name="Rectangle 6"/>
          <p:cNvSpPr/>
          <p:nvPr/>
        </p:nvSpPr>
        <p:spPr>
          <a:xfrm>
            <a:off x="0" y="6428509"/>
            <a:ext cx="12192003" cy="457201"/>
          </a:xfrm>
          <a:prstGeom prst="rect">
            <a:avLst/>
          </a:prstGeom>
          <a:solidFill>
            <a:srgbClr val="82847C"/>
          </a:solidFill>
          <a:ln w="12700">
            <a:miter lim="400000"/>
          </a:ln>
        </p:spPr>
        <p:txBody>
          <a:bodyPr lIns="45719" rIns="45719"/>
          <a:lstStyle/>
          <a:p>
            <a:pPr/>
          </a:p>
        </p:txBody>
      </p:sp>
      <p:sp>
        <p:nvSpPr>
          <p:cNvPr id="58" name="Rectangle 8"/>
          <p:cNvSpPr/>
          <p:nvPr/>
        </p:nvSpPr>
        <p:spPr>
          <a:xfrm>
            <a:off x="0" y="6334316"/>
            <a:ext cx="12192003" cy="66000"/>
          </a:xfrm>
          <a:prstGeom prst="rect">
            <a:avLst/>
          </a:prstGeom>
          <a:solidFill>
            <a:schemeClr val="accent4"/>
          </a:solidFill>
          <a:ln w="12700">
            <a:miter lim="400000"/>
          </a:ln>
        </p:spPr>
        <p:txBody>
          <a:bodyPr lIns="45719" rIns="45719"/>
          <a:lstStyle/>
          <a:p>
            <a:pPr/>
          </a:p>
        </p:txBody>
      </p:sp>
      <p:sp>
        <p:nvSpPr>
          <p:cNvPr id="59" name="Straight Connector 9"/>
          <p:cNvSpPr/>
          <p:nvPr/>
        </p:nvSpPr>
        <p:spPr>
          <a:xfrm>
            <a:off x="1193532" y="1737845"/>
            <a:ext cx="9966960" cy="1"/>
          </a:xfrm>
          <a:prstGeom prst="line">
            <a:avLst/>
          </a:prstGeom>
          <a:ln w="6350">
            <a:solidFill>
              <a:srgbClr val="808080"/>
            </a:solidFill>
          </a:ln>
        </p:spPr>
        <p:txBody>
          <a:bodyPr lIns="45719" rIns="45719"/>
          <a:lstStyle/>
          <a:p>
            <a:pPr/>
          </a:p>
        </p:txBody>
      </p:sp>
      <p:sp>
        <p:nvSpPr>
          <p:cNvPr id="60" name="Line 8"/>
          <p:cNvSpPr/>
          <p:nvPr/>
        </p:nvSpPr>
        <p:spPr>
          <a:xfrm>
            <a:off x="502832" y="5989209"/>
            <a:ext cx="11176001" cy="1"/>
          </a:xfrm>
          <a:prstGeom prst="line">
            <a:avLst/>
          </a:prstGeom>
          <a:ln w="28575">
            <a:solidFill>
              <a:srgbClr val="514949"/>
            </a:solidFill>
          </a:ln>
        </p:spPr>
        <p:txBody>
          <a:bodyPr lIns="45719" rIns="45719"/>
          <a:lstStyle/>
          <a:p>
            <a:pPr/>
          </a:p>
        </p:txBody>
      </p:sp>
      <p:pic>
        <p:nvPicPr>
          <p:cNvPr id="61" name="Picture 12" descr="Picture 12"/>
          <p:cNvPicPr>
            <a:picLocks noChangeAspect="1"/>
          </p:cNvPicPr>
          <p:nvPr/>
        </p:nvPicPr>
        <p:blipFill>
          <a:blip r:embed="rId2">
            <a:extLst/>
          </a:blip>
          <a:stretch>
            <a:fillRect/>
          </a:stretch>
        </p:blipFill>
        <p:spPr>
          <a:xfrm>
            <a:off x="2897789" y="6296783"/>
            <a:ext cx="1769045" cy="568623"/>
          </a:xfrm>
          <a:prstGeom prst="rect">
            <a:avLst/>
          </a:prstGeom>
          <a:ln w="12700">
            <a:miter lim="400000"/>
          </a:ln>
        </p:spPr>
      </p:pic>
      <p:pic>
        <p:nvPicPr>
          <p:cNvPr id="62" name="Picture 13" descr="Picture 13"/>
          <p:cNvPicPr>
            <a:picLocks noChangeAspect="1"/>
          </p:cNvPicPr>
          <p:nvPr/>
        </p:nvPicPr>
        <p:blipFill>
          <a:blip r:embed="rId3">
            <a:extLst/>
          </a:blip>
          <a:srcRect l="0" t="37413" r="0" b="36399"/>
          <a:stretch>
            <a:fillRect/>
          </a:stretch>
        </p:blipFill>
        <p:spPr>
          <a:xfrm>
            <a:off x="364017" y="6430521"/>
            <a:ext cx="2169755" cy="301148"/>
          </a:xfrm>
          <a:prstGeom prst="rect">
            <a:avLst/>
          </a:prstGeom>
          <a:ln w="12700">
            <a:miter lim="400000"/>
          </a:ln>
        </p:spPr>
      </p:pic>
      <p:pic>
        <p:nvPicPr>
          <p:cNvPr id="63" name="Picture 17" descr="Picture 17"/>
          <p:cNvPicPr>
            <a:picLocks noChangeAspect="1"/>
          </p:cNvPicPr>
          <p:nvPr/>
        </p:nvPicPr>
        <p:blipFill>
          <a:blip r:embed="rId4">
            <a:extLst/>
          </a:blip>
          <a:stretch>
            <a:fillRect/>
          </a:stretch>
        </p:blipFill>
        <p:spPr>
          <a:xfrm>
            <a:off x="9504378" y="6021287"/>
            <a:ext cx="2640294" cy="792089"/>
          </a:xfrm>
          <a:prstGeom prst="rect">
            <a:avLst/>
          </a:prstGeom>
          <a:ln w="12700">
            <a:miter lim="400000"/>
          </a:ln>
        </p:spPr>
      </p:pic>
      <p:sp>
        <p:nvSpPr>
          <p:cNvPr id="64" name="Title Text"/>
          <p:cNvSpPr txBox="1"/>
          <p:nvPr>
            <p:ph type="title"/>
          </p:nvPr>
        </p:nvSpPr>
        <p:spPr>
          <a:prstGeom prst="rect">
            <a:avLst/>
          </a:prstGeom>
        </p:spPr>
        <p:txBody>
          <a:bodyPr/>
          <a:lstStyle/>
          <a:p>
            <a:pPr/>
            <a:r>
              <a:t>Title Text</a:t>
            </a:r>
          </a:p>
        </p:txBody>
      </p:sp>
      <p:sp>
        <p:nvSpPr>
          <p:cNvPr id="65" name="Body Level One…"/>
          <p:cNvSpPr txBox="1"/>
          <p:nvPr>
            <p:ph type="body" sz="half" idx="1"/>
          </p:nvPr>
        </p:nvSpPr>
        <p:spPr>
          <a:xfrm>
            <a:off x="1097280" y="1845734"/>
            <a:ext cx="4937760" cy="402336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6" name="Slide Number"/>
          <p:cNvSpPr txBox="1"/>
          <p:nvPr>
            <p:ph type="sldNum" sz="quarter" idx="2"/>
          </p:nvPr>
        </p:nvSpPr>
        <p:spPr>
          <a:prstGeom prst="rect">
            <a:avLst/>
          </a:prstGeom>
        </p:spPr>
        <p:txBody>
          <a:bodyPr/>
          <a:lstStyle>
            <a:lvl1pPr>
              <a:defRPr>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73" name="Rectangle 6"/>
          <p:cNvSpPr/>
          <p:nvPr/>
        </p:nvSpPr>
        <p:spPr>
          <a:xfrm>
            <a:off x="0" y="6428509"/>
            <a:ext cx="12192003" cy="457201"/>
          </a:xfrm>
          <a:prstGeom prst="rect">
            <a:avLst/>
          </a:prstGeom>
          <a:solidFill>
            <a:srgbClr val="82847C"/>
          </a:solidFill>
          <a:ln w="12700">
            <a:miter lim="400000"/>
          </a:ln>
        </p:spPr>
        <p:txBody>
          <a:bodyPr lIns="45719" rIns="45719"/>
          <a:lstStyle/>
          <a:p>
            <a:pPr/>
          </a:p>
        </p:txBody>
      </p:sp>
      <p:sp>
        <p:nvSpPr>
          <p:cNvPr id="74" name="Rectangle 8"/>
          <p:cNvSpPr/>
          <p:nvPr/>
        </p:nvSpPr>
        <p:spPr>
          <a:xfrm>
            <a:off x="0" y="6334316"/>
            <a:ext cx="12192003" cy="66000"/>
          </a:xfrm>
          <a:prstGeom prst="rect">
            <a:avLst/>
          </a:prstGeom>
          <a:solidFill>
            <a:schemeClr val="accent4"/>
          </a:solidFill>
          <a:ln w="12700">
            <a:miter lim="400000"/>
          </a:ln>
        </p:spPr>
        <p:txBody>
          <a:bodyPr lIns="45719" rIns="45719"/>
          <a:lstStyle/>
          <a:p>
            <a:pPr/>
          </a:p>
        </p:txBody>
      </p:sp>
      <p:sp>
        <p:nvSpPr>
          <p:cNvPr id="75" name="Straight Connector 9"/>
          <p:cNvSpPr/>
          <p:nvPr/>
        </p:nvSpPr>
        <p:spPr>
          <a:xfrm>
            <a:off x="1193532" y="1737845"/>
            <a:ext cx="9966960" cy="1"/>
          </a:xfrm>
          <a:prstGeom prst="line">
            <a:avLst/>
          </a:prstGeom>
          <a:ln w="6350">
            <a:solidFill>
              <a:srgbClr val="808080"/>
            </a:solidFill>
          </a:ln>
        </p:spPr>
        <p:txBody>
          <a:bodyPr lIns="45719" rIns="45719"/>
          <a:lstStyle/>
          <a:p>
            <a:pPr/>
          </a:p>
        </p:txBody>
      </p:sp>
      <p:sp>
        <p:nvSpPr>
          <p:cNvPr id="76" name="Line 8"/>
          <p:cNvSpPr/>
          <p:nvPr/>
        </p:nvSpPr>
        <p:spPr>
          <a:xfrm>
            <a:off x="502832" y="5989209"/>
            <a:ext cx="11176001" cy="1"/>
          </a:xfrm>
          <a:prstGeom prst="line">
            <a:avLst/>
          </a:prstGeom>
          <a:ln w="28575">
            <a:solidFill>
              <a:srgbClr val="514949"/>
            </a:solidFill>
          </a:ln>
        </p:spPr>
        <p:txBody>
          <a:bodyPr lIns="45719" rIns="45719"/>
          <a:lstStyle/>
          <a:p>
            <a:pPr/>
          </a:p>
        </p:txBody>
      </p:sp>
      <p:pic>
        <p:nvPicPr>
          <p:cNvPr id="77" name="Picture 12" descr="Picture 12"/>
          <p:cNvPicPr>
            <a:picLocks noChangeAspect="1"/>
          </p:cNvPicPr>
          <p:nvPr/>
        </p:nvPicPr>
        <p:blipFill>
          <a:blip r:embed="rId2">
            <a:extLst/>
          </a:blip>
          <a:stretch>
            <a:fillRect/>
          </a:stretch>
        </p:blipFill>
        <p:spPr>
          <a:xfrm>
            <a:off x="2897789" y="6296783"/>
            <a:ext cx="1769045" cy="568623"/>
          </a:xfrm>
          <a:prstGeom prst="rect">
            <a:avLst/>
          </a:prstGeom>
          <a:ln w="12700">
            <a:miter lim="400000"/>
          </a:ln>
        </p:spPr>
      </p:pic>
      <p:pic>
        <p:nvPicPr>
          <p:cNvPr id="78" name="Picture 13" descr="Picture 13"/>
          <p:cNvPicPr>
            <a:picLocks noChangeAspect="1"/>
          </p:cNvPicPr>
          <p:nvPr/>
        </p:nvPicPr>
        <p:blipFill>
          <a:blip r:embed="rId3">
            <a:extLst/>
          </a:blip>
          <a:srcRect l="0" t="37413" r="0" b="36399"/>
          <a:stretch>
            <a:fillRect/>
          </a:stretch>
        </p:blipFill>
        <p:spPr>
          <a:xfrm>
            <a:off x="364017" y="6430521"/>
            <a:ext cx="2169755" cy="301148"/>
          </a:xfrm>
          <a:prstGeom prst="rect">
            <a:avLst/>
          </a:prstGeom>
          <a:ln w="12700">
            <a:miter lim="400000"/>
          </a:ln>
        </p:spPr>
      </p:pic>
      <p:pic>
        <p:nvPicPr>
          <p:cNvPr id="79" name="Picture 17" descr="Picture 17"/>
          <p:cNvPicPr>
            <a:picLocks noChangeAspect="1"/>
          </p:cNvPicPr>
          <p:nvPr/>
        </p:nvPicPr>
        <p:blipFill>
          <a:blip r:embed="rId4">
            <a:extLst/>
          </a:blip>
          <a:stretch>
            <a:fillRect/>
          </a:stretch>
        </p:blipFill>
        <p:spPr>
          <a:xfrm>
            <a:off x="9504378" y="6021287"/>
            <a:ext cx="2640294" cy="792089"/>
          </a:xfrm>
          <a:prstGeom prst="rect">
            <a:avLst/>
          </a:prstGeom>
          <a:ln w="12700">
            <a:miter lim="400000"/>
          </a:ln>
        </p:spPr>
      </p:pic>
      <p:sp>
        <p:nvSpPr>
          <p:cNvPr id="80" name="Title Text"/>
          <p:cNvSpPr txBox="1"/>
          <p:nvPr>
            <p:ph type="title"/>
          </p:nvPr>
        </p:nvSpPr>
        <p:spPr>
          <a:prstGeom prst="rect">
            <a:avLst/>
          </a:prstGeom>
        </p:spPr>
        <p:txBody>
          <a:bodyPr/>
          <a:lstStyle/>
          <a:p>
            <a:pPr/>
            <a:r>
              <a:t>Title Text</a:t>
            </a:r>
          </a:p>
        </p:txBody>
      </p:sp>
      <p:sp>
        <p:nvSpPr>
          <p:cNvPr id="81" name="Body Level One…"/>
          <p:cNvSpPr txBox="1"/>
          <p:nvPr>
            <p:ph type="body" sz="quarter" idx="1"/>
          </p:nvPr>
        </p:nvSpPr>
        <p:spPr>
          <a:xfrm>
            <a:off x="1097280" y="1846052"/>
            <a:ext cx="4937760" cy="736283"/>
          </a:xfrm>
          <a:prstGeom prst="rect">
            <a:avLst/>
          </a:prstGeom>
        </p:spPr>
        <p:txBody>
          <a:bodyPr lIns="45719" tIns="45719" rIns="45719" bIns="45719" anchor="ctr"/>
          <a:lstStyle>
            <a:lvl1pPr marL="0" indent="0">
              <a:buClrTx/>
              <a:buSzTx/>
              <a:buFontTx/>
              <a:buNone/>
              <a:defRPr cap="all">
                <a:solidFill>
                  <a:srgbClr val="514949"/>
                </a:solidFill>
              </a:defRPr>
            </a:lvl1pPr>
            <a:lvl2pPr marL="0" indent="457200">
              <a:buClrTx/>
              <a:buSzTx/>
              <a:buFontTx/>
              <a:buNone/>
              <a:defRPr cap="all">
                <a:solidFill>
                  <a:srgbClr val="514949"/>
                </a:solidFill>
              </a:defRPr>
            </a:lvl2pPr>
            <a:lvl3pPr marL="0" indent="914400">
              <a:buClrTx/>
              <a:buSzTx/>
              <a:buFontTx/>
              <a:buNone/>
              <a:defRPr cap="all">
                <a:solidFill>
                  <a:srgbClr val="514949"/>
                </a:solidFill>
              </a:defRPr>
            </a:lvl3pPr>
            <a:lvl4pPr marL="0" indent="1371600">
              <a:buClrTx/>
              <a:buSzTx/>
              <a:buFontTx/>
              <a:buNone/>
              <a:defRPr cap="all">
                <a:solidFill>
                  <a:srgbClr val="514949"/>
                </a:solidFill>
              </a:defRPr>
            </a:lvl4pPr>
            <a:lvl5pPr marL="0" indent="1828800">
              <a:buClrTx/>
              <a:buSzTx/>
              <a:buFontTx/>
              <a:buNone/>
              <a:defRPr cap="all">
                <a:solidFill>
                  <a:srgbClr val="514949"/>
                </a:solidFill>
              </a:defRPr>
            </a:lvl5pPr>
          </a:lstStyle>
          <a:p>
            <a:pPr/>
            <a:r>
              <a:t>Body Level One</a:t>
            </a:r>
          </a:p>
          <a:p>
            <a:pPr lvl="1"/>
            <a:r>
              <a:t>Body Level Two</a:t>
            </a:r>
          </a:p>
          <a:p>
            <a:pPr lvl="2"/>
            <a:r>
              <a:t>Body Level Three</a:t>
            </a:r>
          </a:p>
          <a:p>
            <a:pPr lvl="3"/>
            <a:r>
              <a:t>Body Level Four</a:t>
            </a:r>
          </a:p>
          <a:p>
            <a:pPr lvl="4"/>
            <a:r>
              <a:t>Body Level Five</a:t>
            </a:r>
          </a:p>
        </p:txBody>
      </p:sp>
      <p:sp>
        <p:nvSpPr>
          <p:cNvPr id="82" name="Text Placeholder 4"/>
          <p:cNvSpPr/>
          <p:nvPr>
            <p:ph type="body" sz="quarter" idx="21"/>
          </p:nvPr>
        </p:nvSpPr>
        <p:spPr>
          <a:xfrm>
            <a:off x="6217920" y="1846052"/>
            <a:ext cx="4937761" cy="736283"/>
          </a:xfrm>
          <a:prstGeom prst="rect">
            <a:avLst/>
          </a:prstGeom>
        </p:spPr>
        <p:txBody>
          <a:bodyPr lIns="45719" tIns="45719" rIns="45719" bIns="45719" anchor="ctr"/>
          <a:lstStyle/>
          <a:p>
            <a:pPr marL="0" indent="0">
              <a:buClrTx/>
              <a:buSzTx/>
              <a:buFontTx/>
              <a:buNone/>
              <a:defRPr cap="all">
                <a:solidFill>
                  <a:srgbClr val="514949"/>
                </a:solidFill>
              </a:defRPr>
            </a:pPr>
          </a:p>
        </p:txBody>
      </p:sp>
      <p:sp>
        <p:nvSpPr>
          <p:cNvPr id="83" name="Slide Number"/>
          <p:cNvSpPr txBox="1"/>
          <p:nvPr>
            <p:ph type="sldNum" sz="quarter" idx="2"/>
          </p:nvPr>
        </p:nvSpPr>
        <p:spPr>
          <a:prstGeom prst="rect">
            <a:avLst/>
          </a:prstGeom>
        </p:spPr>
        <p:txBody>
          <a:bodyPr/>
          <a:lstStyle>
            <a:lvl1pPr>
              <a:defRPr>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0" name="Title Text"/>
          <p:cNvSpPr txBox="1"/>
          <p:nvPr>
            <p:ph type="title"/>
          </p:nvPr>
        </p:nvSpPr>
        <p:spPr>
          <a:prstGeom prst="rect">
            <a:avLst/>
          </a:prstGeom>
        </p:spPr>
        <p:txBody>
          <a:bodyPr/>
          <a:lstStyle/>
          <a:p>
            <a:pPr/>
            <a:r>
              <a:t>Title Text</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98" name="Rectangle 4"/>
          <p:cNvSpPr/>
          <p:nvPr/>
        </p:nvSpPr>
        <p:spPr>
          <a:xfrm>
            <a:off x="3176" y="6400800"/>
            <a:ext cx="12188826" cy="457200"/>
          </a:xfrm>
          <a:prstGeom prst="rect">
            <a:avLst/>
          </a:prstGeom>
          <a:solidFill>
            <a:srgbClr val="82847C"/>
          </a:solidFill>
          <a:ln w="12700">
            <a:miter lim="400000"/>
          </a:ln>
        </p:spPr>
        <p:txBody>
          <a:bodyPr lIns="45719" rIns="45719"/>
          <a:lstStyle/>
          <a:p>
            <a:pPr/>
          </a:p>
        </p:txBody>
      </p:sp>
      <p:sp>
        <p:nvSpPr>
          <p:cNvPr id="99" name="Rectangle 5"/>
          <p:cNvSpPr/>
          <p:nvPr/>
        </p:nvSpPr>
        <p:spPr>
          <a:xfrm>
            <a:off x="17" y="6334316"/>
            <a:ext cx="12188826" cy="64009"/>
          </a:xfrm>
          <a:prstGeom prst="rect">
            <a:avLst/>
          </a:prstGeom>
          <a:solidFill>
            <a:schemeClr val="accent4"/>
          </a:solidFill>
          <a:ln w="12700">
            <a:miter lim="400000"/>
          </a:ln>
        </p:spPr>
        <p:txBody>
          <a:bodyPr lIns="45719" rIns="45719"/>
          <a:lstStyle/>
          <a:p>
            <a:pPr/>
          </a:p>
        </p:txBody>
      </p:sp>
      <p:sp>
        <p:nvSpPr>
          <p:cNvPr id="100" name="Slide Number"/>
          <p:cNvSpPr txBox="1"/>
          <p:nvPr>
            <p:ph type="sldNum" sz="quarter" idx="2"/>
          </p:nvPr>
        </p:nvSpPr>
        <p:spPr>
          <a:prstGeom prst="rect">
            <a:avLst/>
          </a:prstGeom>
        </p:spPr>
        <p:txBody>
          <a:bodyPr/>
          <a:lstStyle>
            <a:lvl1pPr>
              <a:defRPr>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107" name="Rectangle 7"/>
          <p:cNvSpPr/>
          <p:nvPr/>
        </p:nvSpPr>
        <p:spPr>
          <a:xfrm>
            <a:off x="17" y="0"/>
            <a:ext cx="4050793" cy="6858000"/>
          </a:xfrm>
          <a:prstGeom prst="rect">
            <a:avLst/>
          </a:prstGeom>
          <a:solidFill>
            <a:srgbClr val="82847C"/>
          </a:solidFill>
          <a:ln w="12700">
            <a:miter lim="400000"/>
          </a:ln>
        </p:spPr>
        <p:txBody>
          <a:bodyPr lIns="45719" rIns="45719"/>
          <a:lstStyle/>
          <a:p>
            <a:pPr/>
          </a:p>
        </p:txBody>
      </p:sp>
      <p:sp>
        <p:nvSpPr>
          <p:cNvPr id="108" name="Rectangle 8"/>
          <p:cNvSpPr/>
          <p:nvPr/>
        </p:nvSpPr>
        <p:spPr>
          <a:xfrm>
            <a:off x="4040070" y="0"/>
            <a:ext cx="64009" cy="6858000"/>
          </a:xfrm>
          <a:prstGeom prst="rect">
            <a:avLst/>
          </a:prstGeom>
          <a:solidFill>
            <a:schemeClr val="accent4"/>
          </a:solidFill>
          <a:ln w="12700">
            <a:miter lim="400000"/>
          </a:ln>
        </p:spPr>
        <p:txBody>
          <a:bodyPr lIns="45719" rIns="45719"/>
          <a:lstStyle/>
          <a:p>
            <a:pPr/>
          </a:p>
        </p:txBody>
      </p:sp>
      <p:sp>
        <p:nvSpPr>
          <p:cNvPr id="109" name="Title Text"/>
          <p:cNvSpPr txBox="1"/>
          <p:nvPr>
            <p:ph type="title"/>
          </p:nvPr>
        </p:nvSpPr>
        <p:spPr>
          <a:xfrm>
            <a:off x="457200" y="594359"/>
            <a:ext cx="3200400" cy="2286001"/>
          </a:xfrm>
          <a:prstGeom prst="rect">
            <a:avLst/>
          </a:prstGeom>
        </p:spPr>
        <p:txBody>
          <a:bodyPr/>
          <a:lstStyle>
            <a:lvl1pPr>
              <a:defRPr sz="3600">
                <a:solidFill>
                  <a:srgbClr val="FFFFFF"/>
                </a:solidFill>
              </a:defRPr>
            </a:lvl1pPr>
          </a:lstStyle>
          <a:p>
            <a:pPr/>
            <a:r>
              <a:t>Title Text</a:t>
            </a:r>
          </a:p>
        </p:txBody>
      </p:sp>
      <p:sp>
        <p:nvSpPr>
          <p:cNvPr id="110" name="Body Level One…"/>
          <p:cNvSpPr txBox="1"/>
          <p:nvPr>
            <p:ph type="body" idx="1"/>
          </p:nvPr>
        </p:nvSpPr>
        <p:spPr>
          <a:xfrm>
            <a:off x="4800600" y="731519"/>
            <a:ext cx="6492241" cy="52578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1" name="Text Placeholder 3"/>
          <p:cNvSpPr/>
          <p:nvPr>
            <p:ph type="body" sz="quarter" idx="21"/>
          </p:nvPr>
        </p:nvSpPr>
        <p:spPr>
          <a:xfrm>
            <a:off x="457200" y="2926079"/>
            <a:ext cx="3200400" cy="3379125"/>
          </a:xfrm>
          <a:prstGeom prst="rect">
            <a:avLst/>
          </a:prstGeom>
        </p:spPr>
        <p:txBody>
          <a:bodyPr lIns="45719" tIns="45719" rIns="45719" bIns="45719"/>
          <a:lstStyle/>
          <a:p>
            <a:pPr marL="0" indent="0">
              <a:buClrTx/>
              <a:buSzTx/>
              <a:buFontTx/>
              <a:buNone/>
              <a:defRPr sz="1500">
                <a:solidFill>
                  <a:srgbClr val="FFFFFF"/>
                </a:solidFill>
              </a:defRPr>
            </a:pPr>
          </a:p>
        </p:txBody>
      </p:sp>
      <p:sp>
        <p:nvSpPr>
          <p:cNvPr id="112" name="Date Placeholder 4"/>
          <p:cNvSpPr txBox="1"/>
          <p:nvPr/>
        </p:nvSpPr>
        <p:spPr>
          <a:xfrm>
            <a:off x="7406816" y="186760"/>
            <a:ext cx="2753361" cy="2147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900">
                <a:solidFill>
                  <a:schemeClr val="accent2"/>
                </a:solidFill>
                <a:latin typeface="+mn-lt"/>
                <a:ea typeface="+mn-ea"/>
                <a:cs typeface="+mn-cs"/>
                <a:sym typeface="Arial"/>
              </a:defRPr>
            </a:lvl1pPr>
          </a:lstStyle>
          <a:p>
            <a:pPr/>
            <a:r>
              <a:t>August 10, 2020</a:t>
            </a:r>
          </a:p>
        </p:txBody>
      </p:sp>
      <p:sp>
        <p:nvSpPr>
          <p:cNvPr id="113" name="Footer Placeholder 5"/>
          <p:cNvSpPr txBox="1"/>
          <p:nvPr/>
        </p:nvSpPr>
        <p:spPr>
          <a:xfrm>
            <a:off x="769305" y="182434"/>
            <a:ext cx="6402673" cy="2147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cap="all" sz="900">
                <a:solidFill>
                  <a:schemeClr val="accent2"/>
                </a:solidFill>
                <a:latin typeface="+mn-lt"/>
                <a:ea typeface="+mn-ea"/>
                <a:cs typeface="+mn-cs"/>
                <a:sym typeface="Arial"/>
              </a:defRPr>
            </a:lvl1pPr>
          </a:lstStyle>
          <a:p>
            <a:pPr/>
            <a:r>
              <a:t>CyberSMART Planning Meeting</a:t>
            </a:r>
          </a:p>
        </p:txBody>
      </p:sp>
      <p:sp>
        <p:nvSpPr>
          <p:cNvPr id="114" name="Slide Number Placeholder 6"/>
          <p:cNvSpPr txBox="1"/>
          <p:nvPr/>
        </p:nvSpPr>
        <p:spPr>
          <a:xfrm>
            <a:off x="10395015" y="186760"/>
            <a:ext cx="935852" cy="214701"/>
          </a:xfrm>
          <a:prstGeom prst="rect">
            <a:avLst/>
          </a:prstGeom>
          <a:ln w="12700">
            <a:miter lim="400000"/>
          </a:ln>
        </p:spPr>
        <p:txBody>
          <a:bodyPr lIns="45719" rIns="45719" anchor="ctr">
            <a:spAutoFit/>
          </a:bodyPr>
          <a:lstStyle/>
          <a:p>
            <a:pPr algn="r">
              <a:defRPr sz="900">
                <a:solidFill>
                  <a:schemeClr val="accent2"/>
                </a:solidFill>
                <a:latin typeface="+mn-lt"/>
                <a:ea typeface="+mn-ea"/>
                <a:cs typeface="+mn-cs"/>
                <a:sym typeface="Arial"/>
              </a:defRPr>
            </a:pPr>
          </a:p>
        </p:txBody>
      </p:sp>
      <p:sp>
        <p:nvSpPr>
          <p:cNvPr id="115" name="Title 1"/>
          <p:cNvSpPr txBox="1"/>
          <p:nvPr/>
        </p:nvSpPr>
        <p:spPr>
          <a:xfrm>
            <a:off x="878160" y="872716"/>
            <a:ext cx="10561564"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cap="all" sz="2800">
                <a:solidFill>
                  <a:srgbClr val="FFFFFF"/>
                </a:solidFill>
                <a:latin typeface="Calibri Light"/>
                <a:ea typeface="Calibri Light"/>
                <a:cs typeface="Calibri Light"/>
                <a:sym typeface="Calibri Light"/>
              </a:defRPr>
            </a:lvl1pPr>
          </a:lstStyle>
          <a:p>
            <a:pPr/>
            <a:r>
              <a:t>Click to edit Master title style</a:t>
            </a:r>
          </a:p>
        </p:txBody>
      </p:sp>
      <p:sp>
        <p:nvSpPr>
          <p:cNvPr id="116" name="Slide Number"/>
          <p:cNvSpPr txBox="1"/>
          <p:nvPr>
            <p:ph type="sldNum" sz="quarter" idx="2"/>
          </p:nvPr>
        </p:nvSpPr>
        <p:spPr>
          <a:prstGeom prst="rect">
            <a:avLst/>
          </a:prstGeom>
        </p:spPr>
        <p:txBody>
          <a:bodyPr/>
          <a:lstStyle>
            <a:lvl1pPr>
              <a:defRPr>
                <a:solidFill>
                  <a:srgbClr val="51494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123" name="Rectangle 7"/>
          <p:cNvSpPr/>
          <p:nvPr/>
        </p:nvSpPr>
        <p:spPr>
          <a:xfrm>
            <a:off x="1" y="4953000"/>
            <a:ext cx="12188826" cy="1905000"/>
          </a:xfrm>
          <a:prstGeom prst="rect">
            <a:avLst/>
          </a:prstGeom>
          <a:solidFill>
            <a:srgbClr val="82847C"/>
          </a:solidFill>
          <a:ln w="12700">
            <a:miter lim="400000"/>
          </a:ln>
        </p:spPr>
        <p:txBody>
          <a:bodyPr lIns="45719" rIns="45719"/>
          <a:lstStyle/>
          <a:p>
            <a:pPr/>
          </a:p>
        </p:txBody>
      </p:sp>
      <p:sp>
        <p:nvSpPr>
          <p:cNvPr id="124" name="Rectangle 8"/>
          <p:cNvSpPr/>
          <p:nvPr/>
        </p:nvSpPr>
        <p:spPr>
          <a:xfrm>
            <a:off x="17" y="4915075"/>
            <a:ext cx="12188826" cy="64009"/>
          </a:xfrm>
          <a:prstGeom prst="rect">
            <a:avLst/>
          </a:prstGeom>
          <a:solidFill>
            <a:schemeClr val="accent4"/>
          </a:solidFill>
          <a:ln w="12700">
            <a:miter lim="400000"/>
          </a:ln>
        </p:spPr>
        <p:txBody>
          <a:bodyPr lIns="45719" rIns="45719"/>
          <a:lstStyle/>
          <a:p>
            <a:pPr/>
          </a:p>
        </p:txBody>
      </p:sp>
      <p:sp>
        <p:nvSpPr>
          <p:cNvPr id="125" name="Title Text"/>
          <p:cNvSpPr txBox="1"/>
          <p:nvPr>
            <p:ph type="title"/>
          </p:nvPr>
        </p:nvSpPr>
        <p:spPr>
          <a:xfrm>
            <a:off x="1097280" y="5074920"/>
            <a:ext cx="10113645" cy="822961"/>
          </a:xfrm>
          <a:prstGeom prst="rect">
            <a:avLst/>
          </a:prstGeom>
        </p:spPr>
        <p:txBody>
          <a:bodyPr lIns="0" tIns="0" rIns="0" bIns="0"/>
          <a:lstStyle>
            <a:lvl1pPr>
              <a:defRPr sz="3600">
                <a:solidFill>
                  <a:srgbClr val="FFFFFF"/>
                </a:solidFill>
              </a:defRPr>
            </a:lvl1pPr>
          </a:lstStyle>
          <a:p>
            <a:pPr/>
            <a:r>
              <a:t>Title Text</a:t>
            </a:r>
          </a:p>
        </p:txBody>
      </p:sp>
      <p:sp>
        <p:nvSpPr>
          <p:cNvPr id="126" name="Picture Placeholder 2"/>
          <p:cNvSpPr/>
          <p:nvPr>
            <p:ph type="pic" idx="21"/>
          </p:nvPr>
        </p:nvSpPr>
        <p:spPr>
          <a:xfrm>
            <a:off x="17" y="0"/>
            <a:ext cx="12191986" cy="4915076"/>
          </a:xfrm>
          <a:prstGeom prst="rect">
            <a:avLst/>
          </a:prstGeom>
        </p:spPr>
        <p:txBody>
          <a:bodyPr lIns="91439" tIns="45719" rIns="91439" bIns="45719">
            <a:noAutofit/>
          </a:bodyPr>
          <a:lstStyle/>
          <a:p>
            <a:pPr/>
          </a:p>
        </p:txBody>
      </p:sp>
      <p:sp>
        <p:nvSpPr>
          <p:cNvPr id="127" name="Body Level One…"/>
          <p:cNvSpPr txBox="1"/>
          <p:nvPr>
            <p:ph type="body" sz="quarter" idx="1"/>
          </p:nvPr>
        </p:nvSpPr>
        <p:spPr>
          <a:xfrm>
            <a:off x="1097280" y="5907023"/>
            <a:ext cx="10119360" cy="594361"/>
          </a:xfrm>
          <a:prstGeom prst="rect">
            <a:avLst/>
          </a:prstGeom>
        </p:spPr>
        <p:txBody>
          <a:bodyPr/>
          <a:lstStyle>
            <a:lvl1pPr marL="0" indent="0">
              <a:spcBef>
                <a:spcPts val="600"/>
              </a:spcBef>
              <a:buClrTx/>
              <a:buSzTx/>
              <a:buFontTx/>
              <a:buNone/>
              <a:defRPr sz="1500">
                <a:solidFill>
                  <a:srgbClr val="FFFFFF"/>
                </a:solidFill>
              </a:defRPr>
            </a:lvl1pPr>
            <a:lvl2pPr marL="0" indent="457200">
              <a:spcBef>
                <a:spcPts val="600"/>
              </a:spcBef>
              <a:buClrTx/>
              <a:buSzTx/>
              <a:buFontTx/>
              <a:buNone/>
              <a:defRPr sz="1500">
                <a:solidFill>
                  <a:srgbClr val="FFFFFF"/>
                </a:solidFill>
              </a:defRPr>
            </a:lvl2pPr>
            <a:lvl3pPr marL="0" indent="914400">
              <a:spcBef>
                <a:spcPts val="600"/>
              </a:spcBef>
              <a:buClrTx/>
              <a:buSzTx/>
              <a:buFontTx/>
              <a:buNone/>
              <a:defRPr sz="1500">
                <a:solidFill>
                  <a:srgbClr val="FFFFFF"/>
                </a:solidFill>
              </a:defRPr>
            </a:lvl3pPr>
            <a:lvl4pPr marL="0" indent="1371600">
              <a:spcBef>
                <a:spcPts val="600"/>
              </a:spcBef>
              <a:buClrTx/>
              <a:buSzTx/>
              <a:buFontTx/>
              <a:buNone/>
              <a:defRPr sz="1500">
                <a:solidFill>
                  <a:srgbClr val="FFFFFF"/>
                </a:solidFill>
              </a:defRPr>
            </a:lvl4pPr>
            <a:lvl5pPr marL="0" indent="1828800">
              <a:spcBef>
                <a:spcPts val="600"/>
              </a:spcBef>
              <a:buClrTx/>
              <a:buSzTx/>
              <a:buFontTx/>
              <a:buNone/>
              <a:defRPr sz="15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28" name="Title 1"/>
          <p:cNvSpPr txBox="1"/>
          <p:nvPr/>
        </p:nvSpPr>
        <p:spPr>
          <a:xfrm>
            <a:off x="878160" y="836712"/>
            <a:ext cx="10561564"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cap="all" sz="2800">
                <a:solidFill>
                  <a:srgbClr val="FFFFFF"/>
                </a:solidFill>
                <a:latin typeface="Calibri Light"/>
                <a:ea typeface="Calibri Light"/>
                <a:cs typeface="Calibri Light"/>
                <a:sym typeface="Calibri Light"/>
              </a:defRPr>
            </a:lvl1pPr>
          </a:lstStyle>
          <a:p>
            <a:pPr/>
            <a:r>
              <a:t>Click to edit Master title style</a:t>
            </a:r>
          </a:p>
        </p:txBody>
      </p:sp>
      <p:sp>
        <p:nvSpPr>
          <p:cNvPr id="129" name="Slide Number"/>
          <p:cNvSpPr txBox="1"/>
          <p:nvPr>
            <p:ph type="sldNum" sz="quarter" idx="2"/>
          </p:nvPr>
        </p:nvSpPr>
        <p:spPr>
          <a:prstGeom prst="rect">
            <a:avLst/>
          </a:prstGeom>
        </p:spPr>
        <p:txBody>
          <a:bodyPr/>
          <a:lstStyle>
            <a:lvl1pPr>
              <a:defRPr>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1.jpe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E1E1DB"/>
        </a:solidFill>
      </p:bgPr>
    </p:bg>
    <p:spTree>
      <p:nvGrpSpPr>
        <p:cNvPr id="1" name=""/>
        <p:cNvGrpSpPr/>
        <p:nvPr/>
      </p:nvGrpSpPr>
      <p:grpSpPr>
        <a:xfrm>
          <a:off x="0" y="0"/>
          <a:ext cx="0" cy="0"/>
          <a:chOff x="0" y="0"/>
          <a:chExt cx="0" cy="0"/>
        </a:xfrm>
      </p:grpSpPr>
      <p:sp>
        <p:nvSpPr>
          <p:cNvPr id="2" name="Rectangle 6"/>
          <p:cNvSpPr/>
          <p:nvPr/>
        </p:nvSpPr>
        <p:spPr>
          <a:xfrm>
            <a:off x="0" y="6428509"/>
            <a:ext cx="12192003" cy="457201"/>
          </a:xfrm>
          <a:prstGeom prst="rect">
            <a:avLst/>
          </a:prstGeom>
          <a:solidFill>
            <a:srgbClr val="82847C"/>
          </a:solidFill>
          <a:ln w="12700">
            <a:miter lim="400000"/>
          </a:ln>
        </p:spPr>
        <p:txBody>
          <a:bodyPr lIns="45719" rIns="45719"/>
          <a:lstStyle/>
          <a:p>
            <a:pPr/>
          </a:p>
        </p:txBody>
      </p:sp>
      <p:sp>
        <p:nvSpPr>
          <p:cNvPr id="3" name="Rectangle 8"/>
          <p:cNvSpPr/>
          <p:nvPr/>
        </p:nvSpPr>
        <p:spPr>
          <a:xfrm>
            <a:off x="0" y="6334316"/>
            <a:ext cx="12192003" cy="66000"/>
          </a:xfrm>
          <a:prstGeom prst="rect">
            <a:avLst/>
          </a:prstGeom>
          <a:solidFill>
            <a:schemeClr val="accent4"/>
          </a:solidFill>
          <a:ln w="12700">
            <a:miter lim="400000"/>
          </a:ln>
        </p:spPr>
        <p:txBody>
          <a:bodyPr lIns="45719" rIns="45719"/>
          <a:lstStyle/>
          <a:p>
            <a:pPr/>
          </a:p>
        </p:txBody>
      </p:sp>
      <p:sp>
        <p:nvSpPr>
          <p:cNvPr id="4" name="Straight Connector 9"/>
          <p:cNvSpPr/>
          <p:nvPr/>
        </p:nvSpPr>
        <p:spPr>
          <a:xfrm>
            <a:off x="1193532" y="1737845"/>
            <a:ext cx="9966960" cy="1"/>
          </a:xfrm>
          <a:prstGeom prst="line">
            <a:avLst/>
          </a:prstGeom>
          <a:ln w="6350">
            <a:solidFill>
              <a:srgbClr val="808080"/>
            </a:solidFill>
          </a:ln>
        </p:spPr>
        <p:txBody>
          <a:bodyPr lIns="45719" rIns="45719"/>
          <a:lstStyle/>
          <a:p>
            <a:pPr/>
          </a:p>
        </p:txBody>
      </p:sp>
      <p:sp>
        <p:nvSpPr>
          <p:cNvPr id="5" name="Line 8"/>
          <p:cNvSpPr/>
          <p:nvPr/>
        </p:nvSpPr>
        <p:spPr>
          <a:xfrm>
            <a:off x="502832" y="5989209"/>
            <a:ext cx="11176001" cy="1"/>
          </a:xfrm>
          <a:prstGeom prst="line">
            <a:avLst/>
          </a:prstGeom>
          <a:ln w="28575">
            <a:solidFill>
              <a:srgbClr val="514949"/>
            </a:solidFill>
          </a:ln>
        </p:spPr>
        <p:txBody>
          <a:bodyPr lIns="45719" rIns="45719"/>
          <a:lstStyle/>
          <a:p>
            <a:pPr/>
          </a:p>
        </p:txBody>
      </p:sp>
      <p:pic>
        <p:nvPicPr>
          <p:cNvPr id="6" name="Picture 12" descr="Picture 12"/>
          <p:cNvPicPr>
            <a:picLocks noChangeAspect="1"/>
          </p:cNvPicPr>
          <p:nvPr/>
        </p:nvPicPr>
        <p:blipFill>
          <a:blip r:embed="rId2">
            <a:extLst/>
          </a:blip>
          <a:stretch>
            <a:fillRect/>
          </a:stretch>
        </p:blipFill>
        <p:spPr>
          <a:xfrm>
            <a:off x="2897789" y="6296783"/>
            <a:ext cx="1769045" cy="568623"/>
          </a:xfrm>
          <a:prstGeom prst="rect">
            <a:avLst/>
          </a:prstGeom>
          <a:ln w="12700">
            <a:miter lim="400000"/>
          </a:ln>
        </p:spPr>
      </p:pic>
      <p:pic>
        <p:nvPicPr>
          <p:cNvPr id="7" name="Picture 13" descr="Picture 13"/>
          <p:cNvPicPr>
            <a:picLocks noChangeAspect="1"/>
          </p:cNvPicPr>
          <p:nvPr/>
        </p:nvPicPr>
        <p:blipFill>
          <a:blip r:embed="rId3">
            <a:extLst/>
          </a:blip>
          <a:srcRect l="0" t="37413" r="0" b="36399"/>
          <a:stretch>
            <a:fillRect/>
          </a:stretch>
        </p:blipFill>
        <p:spPr>
          <a:xfrm>
            <a:off x="364017" y="6430521"/>
            <a:ext cx="2169755" cy="301148"/>
          </a:xfrm>
          <a:prstGeom prst="rect">
            <a:avLst/>
          </a:prstGeom>
          <a:ln w="12700">
            <a:miter lim="400000"/>
          </a:ln>
        </p:spPr>
      </p:pic>
      <p:pic>
        <p:nvPicPr>
          <p:cNvPr id="8" name="Picture 17" descr="Picture 17"/>
          <p:cNvPicPr>
            <a:picLocks noChangeAspect="1"/>
          </p:cNvPicPr>
          <p:nvPr/>
        </p:nvPicPr>
        <p:blipFill>
          <a:blip r:embed="rId4">
            <a:extLst/>
          </a:blip>
          <a:stretch>
            <a:fillRect/>
          </a:stretch>
        </p:blipFill>
        <p:spPr>
          <a:xfrm>
            <a:off x="9504378" y="6021287"/>
            <a:ext cx="2640294" cy="792089"/>
          </a:xfrm>
          <a:prstGeom prst="rect">
            <a:avLst/>
          </a:prstGeom>
          <a:ln w="12700">
            <a:miter lim="400000"/>
          </a:ln>
        </p:spPr>
      </p:pic>
      <p:sp>
        <p:nvSpPr>
          <p:cNvPr id="9" name="Title Text"/>
          <p:cNvSpPr txBox="1"/>
          <p:nvPr>
            <p:ph type="title"/>
          </p:nvPr>
        </p:nvSpPr>
        <p:spPr>
          <a:xfrm>
            <a:off x="1097280" y="286605"/>
            <a:ext cx="10058401" cy="1450758"/>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Title Text</a:t>
            </a:r>
          </a:p>
        </p:txBody>
      </p:sp>
      <p:sp>
        <p:nvSpPr>
          <p:cNvPr id="10" name="Body Level One…"/>
          <p:cNvSpPr txBox="1"/>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1" name="Slide Number"/>
          <p:cNvSpPr txBox="1"/>
          <p:nvPr>
            <p:ph type="sldNum" sz="quarter" idx="2"/>
          </p:nvPr>
        </p:nvSpPr>
        <p:spPr>
          <a:xfrm>
            <a:off x="10979608" y="6528094"/>
            <a:ext cx="232877" cy="228511"/>
          </a:xfrm>
          <a:prstGeom prst="rect">
            <a:avLst/>
          </a:prstGeom>
          <a:ln w="12700">
            <a:miter lim="400000"/>
          </a:ln>
        </p:spPr>
        <p:txBody>
          <a:bodyPr wrap="none" lIns="45719" rIns="45719" anchor="ctr">
            <a:spAutoFit/>
          </a:bodyPr>
          <a:lstStyle>
            <a:lvl1pPr algn="r">
              <a:defRPr sz="10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ransition xmlns:p14="http://schemas.microsoft.com/office/powerpoint/2010/main" spd="med" advClick="1"/>
  <p:txStyles>
    <p:titleStyle>
      <a:lvl1pPr marL="0" marR="0" indent="0" algn="l" defTabSz="914400" rtl="0" latinLnBrk="0">
        <a:lnSpc>
          <a:spcPct val="85000"/>
        </a:lnSpc>
        <a:spcBef>
          <a:spcPts val="0"/>
        </a:spcBef>
        <a:spcAft>
          <a:spcPts val="0"/>
        </a:spcAft>
        <a:buClrTx/>
        <a:buSzTx/>
        <a:buFontTx/>
        <a:buNone/>
        <a:tabLst/>
        <a:defRPr b="0" baseline="0" cap="none" i="0" spc="-50" strike="noStrike" sz="4800" u="none">
          <a:solidFill>
            <a:srgbClr val="404040"/>
          </a:solidFill>
          <a:uFillTx/>
          <a:latin typeface="Calibri Light"/>
          <a:ea typeface="Calibri Light"/>
          <a:cs typeface="Calibri Light"/>
          <a:sym typeface="Calibri Light"/>
        </a:defRPr>
      </a:lvl1pPr>
      <a:lvl2pPr marL="0" marR="0" indent="0" algn="l" defTabSz="914400" rtl="0" latinLnBrk="0">
        <a:lnSpc>
          <a:spcPct val="85000"/>
        </a:lnSpc>
        <a:spcBef>
          <a:spcPts val="0"/>
        </a:spcBef>
        <a:spcAft>
          <a:spcPts val="0"/>
        </a:spcAft>
        <a:buClrTx/>
        <a:buSzTx/>
        <a:buFontTx/>
        <a:buNone/>
        <a:tabLst/>
        <a:defRPr b="0" baseline="0" cap="none" i="0" spc="-50" strike="noStrike" sz="4800" u="none">
          <a:solidFill>
            <a:srgbClr val="404040"/>
          </a:solidFill>
          <a:uFillTx/>
          <a:latin typeface="Calibri Light"/>
          <a:ea typeface="Calibri Light"/>
          <a:cs typeface="Calibri Light"/>
          <a:sym typeface="Calibri Light"/>
        </a:defRPr>
      </a:lvl2pPr>
      <a:lvl3pPr marL="0" marR="0" indent="0" algn="l" defTabSz="914400" rtl="0" latinLnBrk="0">
        <a:lnSpc>
          <a:spcPct val="85000"/>
        </a:lnSpc>
        <a:spcBef>
          <a:spcPts val="0"/>
        </a:spcBef>
        <a:spcAft>
          <a:spcPts val="0"/>
        </a:spcAft>
        <a:buClrTx/>
        <a:buSzTx/>
        <a:buFontTx/>
        <a:buNone/>
        <a:tabLst/>
        <a:defRPr b="0" baseline="0" cap="none" i="0" spc="-50" strike="noStrike" sz="4800" u="none">
          <a:solidFill>
            <a:srgbClr val="404040"/>
          </a:solidFill>
          <a:uFillTx/>
          <a:latin typeface="Calibri Light"/>
          <a:ea typeface="Calibri Light"/>
          <a:cs typeface="Calibri Light"/>
          <a:sym typeface="Calibri Light"/>
        </a:defRPr>
      </a:lvl3pPr>
      <a:lvl4pPr marL="0" marR="0" indent="0" algn="l" defTabSz="914400" rtl="0" latinLnBrk="0">
        <a:lnSpc>
          <a:spcPct val="85000"/>
        </a:lnSpc>
        <a:spcBef>
          <a:spcPts val="0"/>
        </a:spcBef>
        <a:spcAft>
          <a:spcPts val="0"/>
        </a:spcAft>
        <a:buClrTx/>
        <a:buSzTx/>
        <a:buFontTx/>
        <a:buNone/>
        <a:tabLst/>
        <a:defRPr b="0" baseline="0" cap="none" i="0" spc="-50" strike="noStrike" sz="4800" u="none">
          <a:solidFill>
            <a:srgbClr val="404040"/>
          </a:solidFill>
          <a:uFillTx/>
          <a:latin typeface="Calibri Light"/>
          <a:ea typeface="Calibri Light"/>
          <a:cs typeface="Calibri Light"/>
          <a:sym typeface="Calibri Light"/>
        </a:defRPr>
      </a:lvl4pPr>
      <a:lvl5pPr marL="0" marR="0" indent="0" algn="l" defTabSz="914400" rtl="0" latinLnBrk="0">
        <a:lnSpc>
          <a:spcPct val="85000"/>
        </a:lnSpc>
        <a:spcBef>
          <a:spcPts val="0"/>
        </a:spcBef>
        <a:spcAft>
          <a:spcPts val="0"/>
        </a:spcAft>
        <a:buClrTx/>
        <a:buSzTx/>
        <a:buFontTx/>
        <a:buNone/>
        <a:tabLst/>
        <a:defRPr b="0" baseline="0" cap="none" i="0" spc="-50" strike="noStrike" sz="4800" u="none">
          <a:solidFill>
            <a:srgbClr val="404040"/>
          </a:solidFill>
          <a:uFillTx/>
          <a:latin typeface="Calibri Light"/>
          <a:ea typeface="Calibri Light"/>
          <a:cs typeface="Calibri Light"/>
          <a:sym typeface="Calibri Light"/>
        </a:defRPr>
      </a:lvl5pPr>
      <a:lvl6pPr marL="0" marR="0" indent="0" algn="l" defTabSz="914400" rtl="0" latinLnBrk="0">
        <a:lnSpc>
          <a:spcPct val="85000"/>
        </a:lnSpc>
        <a:spcBef>
          <a:spcPts val="0"/>
        </a:spcBef>
        <a:spcAft>
          <a:spcPts val="0"/>
        </a:spcAft>
        <a:buClrTx/>
        <a:buSzTx/>
        <a:buFontTx/>
        <a:buNone/>
        <a:tabLst/>
        <a:defRPr b="0" baseline="0" cap="none" i="0" spc="-50" strike="noStrike" sz="4800" u="none">
          <a:solidFill>
            <a:srgbClr val="404040"/>
          </a:solidFill>
          <a:uFillTx/>
          <a:latin typeface="Calibri Light"/>
          <a:ea typeface="Calibri Light"/>
          <a:cs typeface="Calibri Light"/>
          <a:sym typeface="Calibri Light"/>
        </a:defRPr>
      </a:lvl6pPr>
      <a:lvl7pPr marL="0" marR="0" indent="0" algn="l" defTabSz="914400" rtl="0" latinLnBrk="0">
        <a:lnSpc>
          <a:spcPct val="85000"/>
        </a:lnSpc>
        <a:spcBef>
          <a:spcPts val="0"/>
        </a:spcBef>
        <a:spcAft>
          <a:spcPts val="0"/>
        </a:spcAft>
        <a:buClrTx/>
        <a:buSzTx/>
        <a:buFontTx/>
        <a:buNone/>
        <a:tabLst/>
        <a:defRPr b="0" baseline="0" cap="none" i="0" spc="-50" strike="noStrike" sz="4800" u="none">
          <a:solidFill>
            <a:srgbClr val="404040"/>
          </a:solidFill>
          <a:uFillTx/>
          <a:latin typeface="Calibri Light"/>
          <a:ea typeface="Calibri Light"/>
          <a:cs typeface="Calibri Light"/>
          <a:sym typeface="Calibri Light"/>
        </a:defRPr>
      </a:lvl7pPr>
      <a:lvl8pPr marL="0" marR="0" indent="0" algn="l" defTabSz="914400" rtl="0" latinLnBrk="0">
        <a:lnSpc>
          <a:spcPct val="85000"/>
        </a:lnSpc>
        <a:spcBef>
          <a:spcPts val="0"/>
        </a:spcBef>
        <a:spcAft>
          <a:spcPts val="0"/>
        </a:spcAft>
        <a:buClrTx/>
        <a:buSzTx/>
        <a:buFontTx/>
        <a:buNone/>
        <a:tabLst/>
        <a:defRPr b="0" baseline="0" cap="none" i="0" spc="-50" strike="noStrike" sz="4800" u="none">
          <a:solidFill>
            <a:srgbClr val="404040"/>
          </a:solidFill>
          <a:uFillTx/>
          <a:latin typeface="Calibri Light"/>
          <a:ea typeface="Calibri Light"/>
          <a:cs typeface="Calibri Light"/>
          <a:sym typeface="Calibri Light"/>
        </a:defRPr>
      </a:lvl8pPr>
      <a:lvl9pPr marL="0" marR="0" indent="0" algn="l" defTabSz="914400" rtl="0" latinLnBrk="0">
        <a:lnSpc>
          <a:spcPct val="85000"/>
        </a:lnSpc>
        <a:spcBef>
          <a:spcPts val="0"/>
        </a:spcBef>
        <a:spcAft>
          <a:spcPts val="0"/>
        </a:spcAft>
        <a:buClrTx/>
        <a:buSzTx/>
        <a:buFontTx/>
        <a:buNone/>
        <a:tabLst/>
        <a:defRPr b="0" baseline="0" cap="none" i="0" spc="-50" strike="noStrike" sz="4800" u="none">
          <a:solidFill>
            <a:srgbClr val="404040"/>
          </a:solidFill>
          <a:uFillTx/>
          <a:latin typeface="Calibri Light"/>
          <a:ea typeface="Calibri Light"/>
          <a:cs typeface="Calibri Light"/>
          <a:sym typeface="Calibri Light"/>
        </a:defRPr>
      </a:lvl9pPr>
    </p:titleStyle>
    <p:bodyStyle>
      <a:lvl1pPr marL="91439" marR="0" indent="-91439" algn="l" defTabSz="914400" rtl="0" latinLnBrk="0">
        <a:lnSpc>
          <a:spcPct val="90000"/>
        </a:lnSpc>
        <a:spcBef>
          <a:spcPts val="1200"/>
        </a:spcBef>
        <a:spcAft>
          <a:spcPts val="0"/>
        </a:spcAft>
        <a:buClr>
          <a:schemeClr val="accent1"/>
        </a:buClr>
        <a:buSzPct val="100000"/>
        <a:buFont typeface="Calibri"/>
        <a:buChar char=" "/>
        <a:tabLst/>
        <a:defRPr b="0" baseline="0" cap="none" i="0" spc="0" strike="noStrike" sz="2000" u="none">
          <a:solidFill>
            <a:srgbClr val="404040"/>
          </a:solidFill>
          <a:uFillTx/>
          <a:latin typeface="Calibri"/>
          <a:ea typeface="Calibri"/>
          <a:cs typeface="Calibri"/>
          <a:sym typeface="Calibri"/>
        </a:defRPr>
      </a:lvl1pPr>
      <a:lvl2pPr marL="404368" marR="0" indent="-203200" algn="l" defTabSz="914400" rtl="0" latinLnBrk="0">
        <a:lnSpc>
          <a:spcPct val="90000"/>
        </a:lnSpc>
        <a:spcBef>
          <a:spcPts val="1200"/>
        </a:spcBef>
        <a:spcAft>
          <a:spcPts val="0"/>
        </a:spcAft>
        <a:buClr>
          <a:schemeClr val="accent1"/>
        </a:buClr>
        <a:buSzPct val="100000"/>
        <a:buFont typeface="Calibri"/>
        <a:buChar char="◦"/>
        <a:tabLst/>
        <a:defRPr b="0" baseline="0" cap="none" i="0" spc="0" strike="noStrike" sz="2000" u="none">
          <a:solidFill>
            <a:srgbClr val="404040"/>
          </a:solidFill>
          <a:uFillTx/>
          <a:latin typeface="Calibri"/>
          <a:ea typeface="Calibri"/>
          <a:cs typeface="Calibri"/>
          <a:sym typeface="Calibri"/>
        </a:defRPr>
      </a:lvl2pPr>
      <a:lvl3pPr marL="645305" marR="0" indent="-261257" algn="l" defTabSz="914400" rtl="0" latinLnBrk="0">
        <a:lnSpc>
          <a:spcPct val="90000"/>
        </a:lnSpc>
        <a:spcBef>
          <a:spcPts val="1200"/>
        </a:spcBef>
        <a:spcAft>
          <a:spcPts val="0"/>
        </a:spcAft>
        <a:buClr>
          <a:schemeClr val="accent1"/>
        </a:buClr>
        <a:buSzPct val="100000"/>
        <a:buFont typeface="Calibri"/>
        <a:buChar char="◦"/>
        <a:tabLst/>
        <a:defRPr b="0" baseline="0" cap="none" i="0" spc="0" strike="noStrike" sz="2000" u="none">
          <a:solidFill>
            <a:srgbClr val="404040"/>
          </a:solidFill>
          <a:uFillTx/>
          <a:latin typeface="Calibri"/>
          <a:ea typeface="Calibri"/>
          <a:cs typeface="Calibri"/>
          <a:sym typeface="Calibri"/>
        </a:defRPr>
      </a:lvl3pPr>
      <a:lvl4pPr marL="828185" marR="0" indent="-261257" algn="l" defTabSz="914400" rtl="0" latinLnBrk="0">
        <a:lnSpc>
          <a:spcPct val="90000"/>
        </a:lnSpc>
        <a:spcBef>
          <a:spcPts val="1200"/>
        </a:spcBef>
        <a:spcAft>
          <a:spcPts val="0"/>
        </a:spcAft>
        <a:buClr>
          <a:schemeClr val="accent1"/>
        </a:buClr>
        <a:buSzPct val="100000"/>
        <a:buFont typeface="Calibri"/>
        <a:buChar char="◦"/>
        <a:tabLst/>
        <a:defRPr b="0" baseline="0" cap="none" i="0" spc="0" strike="noStrike" sz="2000" u="none">
          <a:solidFill>
            <a:srgbClr val="404040"/>
          </a:solidFill>
          <a:uFillTx/>
          <a:latin typeface="Calibri"/>
          <a:ea typeface="Calibri"/>
          <a:cs typeface="Calibri"/>
          <a:sym typeface="Calibri"/>
        </a:defRPr>
      </a:lvl4pPr>
      <a:lvl5pPr marL="1011065" marR="0" indent="-261257" algn="l" defTabSz="914400" rtl="0" latinLnBrk="0">
        <a:lnSpc>
          <a:spcPct val="90000"/>
        </a:lnSpc>
        <a:spcBef>
          <a:spcPts val="1200"/>
        </a:spcBef>
        <a:spcAft>
          <a:spcPts val="0"/>
        </a:spcAft>
        <a:buClr>
          <a:schemeClr val="accent1"/>
        </a:buClr>
        <a:buSzPct val="100000"/>
        <a:buFont typeface="Calibri"/>
        <a:buChar char="◦"/>
        <a:tabLst/>
        <a:defRPr b="0" baseline="0" cap="none" i="0" spc="0" strike="noStrike" sz="2000" u="none">
          <a:solidFill>
            <a:srgbClr val="404040"/>
          </a:solidFill>
          <a:uFillTx/>
          <a:latin typeface="Calibri"/>
          <a:ea typeface="Calibri"/>
          <a:cs typeface="Calibri"/>
          <a:sym typeface="Calibri"/>
        </a:defRPr>
      </a:lvl5pPr>
      <a:lvl6pPr marL="1197971" marR="0" indent="-326571" algn="l" defTabSz="914400" rtl="0" latinLnBrk="0">
        <a:lnSpc>
          <a:spcPct val="90000"/>
        </a:lnSpc>
        <a:spcBef>
          <a:spcPts val="1200"/>
        </a:spcBef>
        <a:spcAft>
          <a:spcPts val="0"/>
        </a:spcAft>
        <a:buClr>
          <a:schemeClr val="accent1"/>
        </a:buClr>
        <a:buSzPct val="100000"/>
        <a:buFont typeface="Calibri"/>
        <a:buChar char="◦"/>
        <a:tabLst/>
        <a:defRPr b="0" baseline="0" cap="none" i="0" spc="0" strike="noStrike" sz="2000" u="none">
          <a:solidFill>
            <a:srgbClr val="404040"/>
          </a:solidFill>
          <a:uFillTx/>
          <a:latin typeface="Calibri"/>
          <a:ea typeface="Calibri"/>
          <a:cs typeface="Calibri"/>
          <a:sym typeface="Calibri"/>
        </a:defRPr>
      </a:lvl6pPr>
      <a:lvl7pPr marL="1397971" marR="0" indent="-326571" algn="l" defTabSz="914400" rtl="0" latinLnBrk="0">
        <a:lnSpc>
          <a:spcPct val="90000"/>
        </a:lnSpc>
        <a:spcBef>
          <a:spcPts val="1200"/>
        </a:spcBef>
        <a:spcAft>
          <a:spcPts val="0"/>
        </a:spcAft>
        <a:buClr>
          <a:schemeClr val="accent1"/>
        </a:buClr>
        <a:buSzPct val="100000"/>
        <a:buFont typeface="Calibri"/>
        <a:buChar char="◦"/>
        <a:tabLst/>
        <a:defRPr b="0" baseline="0" cap="none" i="0" spc="0" strike="noStrike" sz="2000" u="none">
          <a:solidFill>
            <a:srgbClr val="404040"/>
          </a:solidFill>
          <a:uFillTx/>
          <a:latin typeface="Calibri"/>
          <a:ea typeface="Calibri"/>
          <a:cs typeface="Calibri"/>
          <a:sym typeface="Calibri"/>
        </a:defRPr>
      </a:lvl7pPr>
      <a:lvl8pPr marL="1597971" marR="0" indent="-326571" algn="l" defTabSz="914400" rtl="0" latinLnBrk="0">
        <a:lnSpc>
          <a:spcPct val="90000"/>
        </a:lnSpc>
        <a:spcBef>
          <a:spcPts val="1200"/>
        </a:spcBef>
        <a:spcAft>
          <a:spcPts val="0"/>
        </a:spcAft>
        <a:buClr>
          <a:schemeClr val="accent1"/>
        </a:buClr>
        <a:buSzPct val="100000"/>
        <a:buFont typeface="Calibri"/>
        <a:buChar char="◦"/>
        <a:tabLst/>
        <a:defRPr b="0" baseline="0" cap="none" i="0" spc="0" strike="noStrike" sz="2000" u="none">
          <a:solidFill>
            <a:srgbClr val="404040"/>
          </a:solidFill>
          <a:uFillTx/>
          <a:latin typeface="Calibri"/>
          <a:ea typeface="Calibri"/>
          <a:cs typeface="Calibri"/>
          <a:sym typeface="Calibri"/>
        </a:defRPr>
      </a:lvl8pPr>
      <a:lvl9pPr marL="1797971" marR="0" indent="-326571" algn="l" defTabSz="914400" rtl="0" latinLnBrk="0">
        <a:lnSpc>
          <a:spcPct val="90000"/>
        </a:lnSpc>
        <a:spcBef>
          <a:spcPts val="1200"/>
        </a:spcBef>
        <a:spcAft>
          <a:spcPts val="0"/>
        </a:spcAft>
        <a:buClr>
          <a:schemeClr val="accent1"/>
        </a:buClr>
        <a:buSzPct val="100000"/>
        <a:buFont typeface="Calibri"/>
        <a:buChar char="◦"/>
        <a:tabLst/>
        <a:defRPr b="0" baseline="0" cap="none" i="0" spc="0" strike="noStrike" sz="2000" u="none">
          <a:solidFill>
            <a:srgbClr val="404040"/>
          </a:solidFill>
          <a:uFillTx/>
          <a:latin typeface="Calibri"/>
          <a:ea typeface="Calibri"/>
          <a:cs typeface="Calibri"/>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9.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3.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4.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4.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0.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7.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8.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2" name="TextBox 7"/>
          <p:cNvSpPr txBox="1"/>
          <p:nvPr/>
        </p:nvSpPr>
        <p:spPr>
          <a:xfrm>
            <a:off x="5493648" y="5337211"/>
            <a:ext cx="3724984"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a:latin typeface="Saira"/>
                <a:ea typeface="Saira"/>
                <a:cs typeface="Saira"/>
                <a:sym typeface="Saira"/>
              </a:defRPr>
            </a:pPr>
            <a:r>
              <a:t>Rupak Chatterjee, Stevens</a:t>
            </a:r>
          </a:p>
          <a:p>
            <a:pPr marL="285750" indent="-285750">
              <a:buSzPct val="100000"/>
              <a:buFont typeface="Arial"/>
              <a:buChar char="•"/>
              <a:defRPr>
                <a:latin typeface="Saira"/>
                <a:ea typeface="Saira"/>
                <a:cs typeface="Saira"/>
                <a:sym typeface="Saira"/>
              </a:defRPr>
            </a:pPr>
            <a:r>
              <a:t>Chihoon Lee, Stevens</a:t>
            </a:r>
          </a:p>
          <a:p>
            <a:pPr marL="285750" indent="-285750">
              <a:buSzPct val="100000"/>
              <a:buFont typeface="Arial"/>
              <a:buChar char="•"/>
              <a:defRPr>
                <a:latin typeface="Saira"/>
                <a:ea typeface="Saira"/>
                <a:cs typeface="Saira"/>
                <a:sym typeface="Saira"/>
              </a:defRPr>
            </a:pPr>
            <a:r>
              <a:t>Zhiyang Deng, Stevens</a:t>
            </a:r>
          </a:p>
        </p:txBody>
      </p:sp>
      <p:sp>
        <p:nvSpPr>
          <p:cNvPr id="163" name="TextBox 1"/>
          <p:cNvSpPr txBox="1"/>
          <p:nvPr/>
        </p:nvSpPr>
        <p:spPr>
          <a:xfrm>
            <a:off x="3477424" y="305918"/>
            <a:ext cx="7875974"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solidFill>
                  <a:srgbClr val="FFFFFF"/>
                </a:solidFill>
                <a:latin typeface="Saira"/>
                <a:ea typeface="Saira"/>
                <a:cs typeface="Saira"/>
                <a:sym typeface="Saira"/>
              </a:defRPr>
            </a:lvl1pPr>
          </a:lstStyle>
          <a:p>
            <a:pPr/>
            <a:r>
              <a:t>Fast Quantum Methods for Financial Risk Management</a:t>
            </a:r>
          </a:p>
        </p:txBody>
      </p:sp>
      <p:sp>
        <p:nvSpPr>
          <p:cNvPr id="164" name="TextBox 3"/>
          <p:cNvSpPr txBox="1"/>
          <p:nvPr/>
        </p:nvSpPr>
        <p:spPr>
          <a:xfrm>
            <a:off x="5493648" y="3753036"/>
            <a:ext cx="5554367"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85750" indent="-285750">
              <a:buSzPct val="100000"/>
              <a:buFont typeface="Arial"/>
              <a:buChar char="•"/>
              <a:defRPr sz="2000">
                <a:latin typeface="Saira"/>
                <a:ea typeface="Saira"/>
                <a:cs typeface="Saira"/>
                <a:sym typeface="Saira"/>
              </a:defRPr>
            </a:lvl1pPr>
          </a:lstStyle>
          <a:p>
            <a:pPr/>
            <a:r>
              <a:t>Zhenyu Cui, Stevens Institute of Technology</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193" name="TableDescription automatically generated" descr="TableDescription automatically generated"/>
          <p:cNvPicPr>
            <a:picLocks noChangeAspect="1"/>
          </p:cNvPicPr>
          <p:nvPr/>
        </p:nvPicPr>
        <p:blipFill>
          <a:blip r:embed="rId3">
            <a:extLst/>
          </a:blip>
          <a:stretch>
            <a:fillRect/>
          </a:stretch>
        </p:blipFill>
        <p:spPr>
          <a:xfrm>
            <a:off x="1266371" y="-237676"/>
            <a:ext cx="7642817" cy="7333352"/>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195" name="IMG_4409.JPG" descr="IMG_4409.JPG"/>
          <p:cNvPicPr>
            <a:picLocks noChangeAspect="1"/>
          </p:cNvPicPr>
          <p:nvPr/>
        </p:nvPicPr>
        <p:blipFill>
          <a:blip r:embed="rId3">
            <a:extLst/>
          </a:blip>
          <a:stretch>
            <a:fillRect/>
          </a:stretch>
        </p:blipFill>
        <p:spPr>
          <a:xfrm>
            <a:off x="113258" y="3869"/>
            <a:ext cx="9425111" cy="6665272"/>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197" name="IMG_4410.JPG" descr="IMG_4410.JPG"/>
          <p:cNvPicPr>
            <a:picLocks noChangeAspect="1"/>
          </p:cNvPicPr>
          <p:nvPr/>
        </p:nvPicPr>
        <p:blipFill>
          <a:blip r:embed="rId3">
            <a:extLst/>
          </a:blip>
          <a:stretch>
            <a:fillRect/>
          </a:stretch>
        </p:blipFill>
        <p:spPr>
          <a:xfrm>
            <a:off x="124489" y="83021"/>
            <a:ext cx="9677859" cy="685800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9" name="Title 1"/>
          <p:cNvSpPr txBox="1"/>
          <p:nvPr/>
        </p:nvSpPr>
        <p:spPr>
          <a:xfrm>
            <a:off x="-1218276" y="28536"/>
            <a:ext cx="8765545" cy="8280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defTabSz="914400">
              <a:lnSpc>
                <a:spcPct val="85000"/>
              </a:lnSpc>
              <a:defRPr b="1" spc="-50" sz="4800">
                <a:solidFill>
                  <a:srgbClr val="FFFFFF"/>
                </a:solidFill>
                <a:latin typeface="Saira SemiBold"/>
                <a:ea typeface="Saira SemiBold"/>
                <a:cs typeface="Saira SemiBold"/>
                <a:sym typeface="Saira SemiBold"/>
              </a:defRPr>
            </a:lvl1pPr>
          </a:lstStyle>
          <a:p>
            <a:pPr/>
            <a:r>
              <a:t>Progress on Tasks</a:t>
            </a:r>
          </a:p>
        </p:txBody>
      </p:sp>
      <p:sp>
        <p:nvSpPr>
          <p:cNvPr id="200" name="Text Placeholder 7"/>
          <p:cNvSpPr txBox="1"/>
          <p:nvPr/>
        </p:nvSpPr>
        <p:spPr>
          <a:xfrm>
            <a:off x="-1" y="990444"/>
            <a:ext cx="8820982" cy="435236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571500" indent="-457200" defTabSz="914400">
              <a:lnSpc>
                <a:spcPct val="90000"/>
              </a:lnSpc>
              <a:spcBef>
                <a:spcPts val="1200"/>
              </a:spcBef>
              <a:buClr>
                <a:schemeClr val="accent1"/>
              </a:buClr>
              <a:buSzPct val="100000"/>
              <a:buAutoNum type="arabicPeriod" startAt="1"/>
              <a:defRPr b="1" sz="2400">
                <a:solidFill>
                  <a:schemeClr val="accent2"/>
                </a:solidFill>
                <a:latin typeface="Saira"/>
                <a:ea typeface="Saira"/>
                <a:cs typeface="Saira"/>
                <a:sym typeface="Saira"/>
              </a:defRPr>
            </a:pPr>
            <a:r>
              <a:t>Task 3 Progress (Implementation of QAOA and AlphaQUBO)</a:t>
            </a:r>
          </a:p>
          <a:p>
            <a:pPr defTabSz="914400">
              <a:lnSpc>
                <a:spcPct val="90000"/>
              </a:lnSpc>
              <a:spcBef>
                <a:spcPts val="1200"/>
              </a:spcBef>
              <a:defRPr b="1" sz="2400">
                <a:solidFill>
                  <a:schemeClr val="accent2"/>
                </a:solidFill>
                <a:latin typeface="Saira"/>
                <a:ea typeface="Saira"/>
                <a:cs typeface="Saira"/>
                <a:sym typeface="Saira"/>
              </a:defRPr>
            </a:pPr>
            <a:endParaRPr sz="2000">
              <a:solidFill>
                <a:srgbClr val="404040"/>
              </a:solidFill>
            </a:endParaRPr>
          </a:p>
          <a:p>
            <a:pPr lvl="1" indent="571500" defTabSz="914400">
              <a:lnSpc>
                <a:spcPct val="90000"/>
              </a:lnSpc>
              <a:spcBef>
                <a:spcPts val="400"/>
              </a:spcBef>
              <a:defRPr>
                <a:solidFill>
                  <a:srgbClr val="1E2541"/>
                </a:solidFill>
                <a:latin typeface="Saira"/>
                <a:ea typeface="Saira"/>
                <a:cs typeface="Saira"/>
                <a:sym typeface="Saira"/>
              </a:defRPr>
            </a:pPr>
            <a:r>
              <a:t>Numerical Experiment on QAOA is in progress, still undergoing debugging in numerical implementations.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02" name="Title 6"/>
          <p:cNvSpPr txBox="1"/>
          <p:nvPr/>
        </p:nvSpPr>
        <p:spPr>
          <a:xfrm>
            <a:off x="-86886" y="111779"/>
            <a:ext cx="7553237" cy="763601"/>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lvl1pPr algn="ctr" defTabSz="850391">
              <a:lnSpc>
                <a:spcPct val="85000"/>
              </a:lnSpc>
              <a:defRPr b="1" spc="-93" sz="4464">
                <a:solidFill>
                  <a:srgbClr val="FFFFFF"/>
                </a:solidFill>
                <a:latin typeface="Saira SemiBold"/>
                <a:ea typeface="Saira SemiBold"/>
                <a:cs typeface="Saira SemiBold"/>
                <a:sym typeface="Saira SemiBold"/>
              </a:defRPr>
            </a:lvl1pPr>
          </a:lstStyle>
          <a:p>
            <a:pPr/>
            <a:r>
              <a:t>Deliverable Completion</a:t>
            </a:r>
          </a:p>
        </p:txBody>
      </p:sp>
      <p:sp>
        <p:nvSpPr>
          <p:cNvPr id="203" name="Text Placeholder 7"/>
          <p:cNvSpPr txBox="1"/>
          <p:nvPr/>
        </p:nvSpPr>
        <p:spPr>
          <a:xfrm>
            <a:off x="0" y="875379"/>
            <a:ext cx="10619863" cy="55059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marL="571500" indent="-457200" defTabSz="914400">
              <a:lnSpc>
                <a:spcPct val="90000"/>
              </a:lnSpc>
              <a:buClr>
                <a:schemeClr val="accent1"/>
              </a:buClr>
              <a:buSzPts val="2400"/>
              <a:buAutoNum type="arabicPeriod" startAt="1"/>
              <a:defRPr b="1" sz="2400">
                <a:solidFill>
                  <a:schemeClr val="accent2"/>
                </a:solidFill>
                <a:latin typeface="Saira"/>
                <a:ea typeface="Saira"/>
                <a:cs typeface="Saira"/>
                <a:sym typeface="Saira"/>
              </a:defRPr>
            </a:pPr>
            <a:r>
              <a:t>Deliverables for Task 1</a:t>
            </a:r>
            <a:endParaRPr sz="2000">
              <a:solidFill>
                <a:srgbClr val="404040"/>
              </a:solidFill>
            </a:endParaRPr>
          </a:p>
          <a:p>
            <a:pPr lvl="1" indent="571500" defTabSz="914400">
              <a:lnSpc>
                <a:spcPct val="90000"/>
              </a:lnSpc>
              <a:defRPr>
                <a:solidFill>
                  <a:srgbClr val="1E2541"/>
                </a:solidFill>
                <a:latin typeface="Saira"/>
                <a:ea typeface="Saira"/>
                <a:cs typeface="Saira"/>
                <a:sym typeface="Saira"/>
              </a:defRPr>
            </a:pPr>
            <a:endParaRPr sz="2000">
              <a:solidFill>
                <a:srgbClr val="404040"/>
              </a:solidFill>
            </a:endParaRPr>
          </a:p>
          <a:p>
            <a:pPr lvl="1" indent="571500" defTabSz="914400">
              <a:lnSpc>
                <a:spcPct val="90000"/>
              </a:lnSpc>
              <a:defRPr>
                <a:solidFill>
                  <a:srgbClr val="1E2541"/>
                </a:solidFill>
                <a:latin typeface="Saira"/>
                <a:ea typeface="Saira"/>
                <a:cs typeface="Saira"/>
                <a:sym typeface="Saira"/>
              </a:defRPr>
            </a:pPr>
            <a:r>
              <a:t>The correctness of problem formulation has been checked, and Kaiko has been established as a suitable data source for our research purpose.</a:t>
            </a:r>
            <a:endParaRPr>
              <a:solidFill>
                <a:srgbClr val="404040"/>
              </a:solidFill>
            </a:endParaRPr>
          </a:p>
          <a:p>
            <a:pPr lvl="1" indent="571500" defTabSz="914400">
              <a:lnSpc>
                <a:spcPct val="90000"/>
              </a:lnSpc>
              <a:defRPr>
                <a:solidFill>
                  <a:srgbClr val="1E2541"/>
                </a:solidFill>
                <a:latin typeface="Saira"/>
                <a:ea typeface="Saira"/>
                <a:cs typeface="Saira"/>
                <a:sym typeface="Saira"/>
              </a:defRPr>
            </a:pPr>
          </a:p>
          <a:p>
            <a:pPr marL="571500" indent="-457200" defTabSz="914400">
              <a:lnSpc>
                <a:spcPct val="90000"/>
              </a:lnSpc>
              <a:spcBef>
                <a:spcPts val="1800"/>
              </a:spcBef>
              <a:buClr>
                <a:schemeClr val="accent1"/>
              </a:buClr>
              <a:buSzPts val="2400"/>
              <a:buAutoNum type="arabicPeriod" startAt="1"/>
              <a:defRPr b="1" sz="2400">
                <a:solidFill>
                  <a:schemeClr val="accent2"/>
                </a:solidFill>
                <a:latin typeface="Saira"/>
                <a:ea typeface="Saira"/>
                <a:cs typeface="Saira"/>
                <a:sym typeface="Saira"/>
              </a:defRPr>
            </a:pPr>
            <a:r>
              <a:t>Deliverables for Task 2</a:t>
            </a:r>
            <a:endParaRPr sz="2000">
              <a:solidFill>
                <a:srgbClr val="404040"/>
              </a:solidFill>
            </a:endParaRPr>
          </a:p>
          <a:p>
            <a:pPr lvl="1" indent="571500" defTabSz="914400">
              <a:lnSpc>
                <a:spcPct val="90000"/>
              </a:lnSpc>
              <a:defRPr>
                <a:solidFill>
                  <a:srgbClr val="1E2541"/>
                </a:solidFill>
                <a:latin typeface="Saira"/>
                <a:ea typeface="Saira"/>
                <a:cs typeface="Saira"/>
                <a:sym typeface="Saira"/>
              </a:defRPr>
            </a:pPr>
            <a:endParaRPr sz="2000">
              <a:solidFill>
                <a:srgbClr val="404040"/>
              </a:solidFill>
            </a:endParaRPr>
          </a:p>
          <a:p>
            <a:pPr lvl="1" indent="571500" defTabSz="914400">
              <a:lnSpc>
                <a:spcPct val="90000"/>
              </a:lnSpc>
              <a:defRPr>
                <a:solidFill>
                  <a:srgbClr val="1E2541"/>
                </a:solidFill>
                <a:latin typeface="Saira"/>
                <a:ea typeface="Saira"/>
                <a:cs typeface="Saira"/>
                <a:sym typeface="Saira"/>
              </a:defRPr>
            </a:pPr>
            <a:r>
              <a:t>The task 2 shows that the consistency between classical algorithms and quantum algorithms on very recent dataset of cryptocurrencies and validity of quantum algorithms.</a:t>
            </a:r>
            <a:endParaRPr>
              <a:solidFill>
                <a:srgbClr val="404040"/>
              </a:solidFill>
            </a:endParaRPr>
          </a:p>
          <a:p>
            <a:pPr lvl="1" indent="571500" defTabSz="914400">
              <a:lnSpc>
                <a:spcPct val="90000"/>
              </a:lnSpc>
              <a:defRPr>
                <a:solidFill>
                  <a:srgbClr val="1E2541"/>
                </a:solidFill>
                <a:latin typeface="Saira"/>
                <a:ea typeface="Saira"/>
                <a:cs typeface="Saira"/>
                <a:sym typeface="Saira"/>
              </a:defRPr>
            </a:pPr>
          </a:p>
          <a:p>
            <a:pPr marL="571500" indent="-457200" defTabSz="914400">
              <a:lnSpc>
                <a:spcPct val="90000"/>
              </a:lnSpc>
              <a:spcBef>
                <a:spcPts val="1800"/>
              </a:spcBef>
              <a:buClr>
                <a:schemeClr val="accent1"/>
              </a:buClr>
              <a:buSzPts val="2400"/>
              <a:buAutoNum type="arabicPeriod" startAt="1"/>
              <a:defRPr b="1" sz="2400">
                <a:solidFill>
                  <a:schemeClr val="accent2"/>
                </a:solidFill>
                <a:latin typeface="Saira"/>
                <a:ea typeface="Saira"/>
                <a:cs typeface="Saira"/>
                <a:sym typeface="Saira"/>
              </a:defRPr>
            </a:pPr>
            <a:r>
              <a:t>Deliverables for Task 3</a:t>
            </a:r>
          </a:p>
          <a:p>
            <a:pPr defTabSz="914400">
              <a:lnSpc>
                <a:spcPct val="90000"/>
              </a:lnSpc>
              <a:spcBef>
                <a:spcPts val="1800"/>
              </a:spcBef>
              <a:defRPr b="1" sz="2400">
                <a:solidFill>
                  <a:schemeClr val="accent2"/>
                </a:solidFill>
                <a:latin typeface="Saira"/>
                <a:ea typeface="Saira"/>
                <a:cs typeface="Saira"/>
                <a:sym typeface="Saira"/>
              </a:defRPr>
            </a:pPr>
            <a:endParaRPr sz="2000">
              <a:solidFill>
                <a:srgbClr val="404040"/>
              </a:solidFill>
            </a:endParaRPr>
          </a:p>
          <a:p>
            <a:pPr lvl="1" indent="571500" defTabSz="914400">
              <a:lnSpc>
                <a:spcPct val="90000"/>
              </a:lnSpc>
              <a:defRPr>
                <a:solidFill>
                  <a:srgbClr val="1E2541"/>
                </a:solidFill>
                <a:latin typeface="Saira"/>
                <a:ea typeface="Saira"/>
                <a:cs typeface="Saira"/>
                <a:sym typeface="Saira"/>
              </a:defRPr>
            </a:pPr>
            <a:r>
              <a:t>Numerical Experiment on QAOA is in progress, debugging is carried out on numerical results.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05" name="Title 1"/>
          <p:cNvSpPr txBox="1"/>
          <p:nvPr/>
        </p:nvSpPr>
        <p:spPr>
          <a:xfrm>
            <a:off x="-62937" y="-188370"/>
            <a:ext cx="7452360" cy="1026125"/>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lvl1pPr algn="ctr" defTabSz="914400">
              <a:lnSpc>
                <a:spcPct val="85000"/>
              </a:lnSpc>
              <a:defRPr b="1" spc="-100" sz="4400">
                <a:solidFill>
                  <a:srgbClr val="FFFFFF"/>
                </a:solidFill>
                <a:latin typeface="Saira SemiBold"/>
                <a:ea typeface="Saira SemiBold"/>
                <a:cs typeface="Saira SemiBold"/>
                <a:sym typeface="Saira SemiBold"/>
              </a:defRPr>
            </a:lvl1pPr>
          </a:lstStyle>
          <a:p>
            <a:pPr/>
            <a:r>
              <a:t>Plan for Future Milestones</a:t>
            </a:r>
          </a:p>
        </p:txBody>
      </p:sp>
      <p:sp>
        <p:nvSpPr>
          <p:cNvPr id="206" name="The QAOA method is being implemented and at debugging stage. We are investigating the AlphaQUBO to be able to implement it.…"/>
          <p:cNvSpPr txBox="1"/>
          <p:nvPr/>
        </p:nvSpPr>
        <p:spPr>
          <a:xfrm>
            <a:off x="500380" y="869315"/>
            <a:ext cx="9279444" cy="432308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indent="571500" defTabSz="914400">
              <a:lnSpc>
                <a:spcPct val="90000"/>
              </a:lnSpc>
              <a:defRPr>
                <a:solidFill>
                  <a:srgbClr val="1E2541"/>
                </a:solidFill>
                <a:latin typeface="Saira"/>
                <a:ea typeface="Saira"/>
                <a:cs typeface="Saira"/>
                <a:sym typeface="Saira"/>
              </a:defRPr>
            </a:pPr>
            <a:endParaRPr sz="2000">
              <a:solidFill>
                <a:srgbClr val="404040"/>
              </a:solidFill>
            </a:endParaRPr>
          </a:p>
          <a:p>
            <a:pPr lvl="1" indent="571500" defTabSz="914400">
              <a:lnSpc>
                <a:spcPct val="90000"/>
              </a:lnSpc>
              <a:defRPr>
                <a:solidFill>
                  <a:srgbClr val="1E2541"/>
                </a:solidFill>
                <a:latin typeface="Saira"/>
                <a:ea typeface="Saira"/>
                <a:cs typeface="Saira"/>
                <a:sym typeface="Saira"/>
              </a:defRPr>
            </a:pPr>
          </a:p>
          <a:p>
            <a:pPr marL="571500" indent="-457200" defTabSz="914400">
              <a:lnSpc>
                <a:spcPct val="90000"/>
              </a:lnSpc>
              <a:spcBef>
                <a:spcPts val="1800"/>
              </a:spcBef>
              <a:buClr>
                <a:schemeClr val="accent1"/>
              </a:buClr>
              <a:buSzPts val="2400"/>
              <a:buAutoNum type="arabicPeriod" startAt="1"/>
              <a:defRPr sz="2400">
                <a:solidFill>
                  <a:schemeClr val="accent2"/>
                </a:solidFill>
                <a:latin typeface="Saira"/>
                <a:ea typeface="Saira"/>
                <a:cs typeface="Saira"/>
                <a:sym typeface="Saira"/>
              </a:defRPr>
            </a:pPr>
            <a:r>
              <a:rPr>
                <a:solidFill>
                  <a:srgbClr val="1E2541"/>
                </a:solidFill>
              </a:rPr>
              <a:t>The QAOA method is being implemented and at debugging stage. We are investigating the AlphaQUBO to be able to implement it. </a:t>
            </a:r>
            <a:endParaRPr>
              <a:solidFill>
                <a:srgbClr val="1E2541"/>
              </a:solidFill>
            </a:endParaRPr>
          </a:p>
          <a:p>
            <a:pPr marL="571500" indent="-457200" defTabSz="914400">
              <a:lnSpc>
                <a:spcPct val="90000"/>
              </a:lnSpc>
              <a:spcBef>
                <a:spcPts val="1800"/>
              </a:spcBef>
              <a:buClr>
                <a:schemeClr val="accent1"/>
              </a:buClr>
              <a:buSzPts val="2400"/>
              <a:buAutoNum type="arabicPeriod" startAt="1"/>
              <a:defRPr sz="2400">
                <a:solidFill>
                  <a:schemeClr val="accent2"/>
                </a:solidFill>
                <a:latin typeface="Saira"/>
                <a:ea typeface="Saira"/>
                <a:cs typeface="Saira"/>
                <a:sym typeface="Saira"/>
              </a:defRPr>
            </a:pPr>
            <a:r>
              <a:rPr>
                <a:solidFill>
                  <a:srgbClr val="1E2541"/>
                </a:solidFill>
              </a:rPr>
              <a:t>We shall also involve more types of currencies, and also a portfolio of currencies involving both traditional currencies and crypto currencies.  </a:t>
            </a:r>
            <a:endParaRPr>
              <a:solidFill>
                <a:srgbClr val="1E2541"/>
              </a:solidFill>
            </a:endParaRPr>
          </a:p>
          <a:p>
            <a:pPr marL="571500" indent="-457200" defTabSz="914400">
              <a:lnSpc>
                <a:spcPct val="90000"/>
              </a:lnSpc>
              <a:spcBef>
                <a:spcPts val="1800"/>
              </a:spcBef>
              <a:buClr>
                <a:schemeClr val="accent1"/>
              </a:buClr>
              <a:buSzPts val="2400"/>
              <a:buAutoNum type="arabicPeriod" startAt="1"/>
              <a:defRPr sz="2400">
                <a:solidFill>
                  <a:schemeClr val="accent2"/>
                </a:solidFill>
                <a:latin typeface="Saira"/>
                <a:ea typeface="Saira"/>
                <a:cs typeface="Saira"/>
                <a:sym typeface="Saira"/>
              </a:defRPr>
            </a:pPr>
            <a:r>
              <a:rPr>
                <a:solidFill>
                  <a:srgbClr val="1E2541"/>
                </a:solidFill>
              </a:rPr>
              <a:t>We anticipate that the above tasks will need more computing time from D-Wave machines and we shall purchase more running time from them. </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08" name="Title 1"/>
          <p:cNvSpPr txBox="1"/>
          <p:nvPr/>
        </p:nvSpPr>
        <p:spPr>
          <a:xfrm>
            <a:off x="-158981" y="12191"/>
            <a:ext cx="8189481" cy="900101"/>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lvl1pPr algn="ctr" defTabSz="914400">
              <a:lnSpc>
                <a:spcPct val="68000"/>
              </a:lnSpc>
              <a:defRPr b="1" spc="-100" sz="3700">
                <a:solidFill>
                  <a:srgbClr val="FFFFFF"/>
                </a:solidFill>
                <a:latin typeface="Saira SemiBold"/>
                <a:ea typeface="Saira SemiBold"/>
                <a:cs typeface="Saira SemiBold"/>
                <a:sym typeface="Saira SemiBold"/>
              </a:defRPr>
            </a:lvl1pPr>
          </a:lstStyle>
          <a:p>
            <a:pPr/>
            <a:r>
              <a:t>Risks, Challenges, and Roadblocks</a:t>
            </a:r>
          </a:p>
        </p:txBody>
      </p:sp>
      <p:sp>
        <p:nvSpPr>
          <p:cNvPr id="209" name="Text Placeholder 7"/>
          <p:cNvSpPr txBox="1"/>
          <p:nvPr/>
        </p:nvSpPr>
        <p:spPr>
          <a:xfrm>
            <a:off x="-25399" y="1087475"/>
            <a:ext cx="6096001" cy="317504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marL="571500" indent="-457200" defTabSz="914400">
              <a:lnSpc>
                <a:spcPct val="90000"/>
              </a:lnSpc>
              <a:buClr>
                <a:schemeClr val="accent1"/>
              </a:buClr>
              <a:buSzPts val="2400"/>
              <a:buAutoNum type="arabicPeriod" startAt="1"/>
              <a:defRPr b="1" sz="2400">
                <a:solidFill>
                  <a:schemeClr val="accent2"/>
                </a:solidFill>
                <a:latin typeface="Saira"/>
                <a:ea typeface="Saira"/>
                <a:cs typeface="Saira"/>
                <a:sym typeface="Saira"/>
              </a:defRPr>
            </a:pPr>
            <a:r>
              <a:t>Risks</a:t>
            </a:r>
            <a:endParaRPr sz="2000">
              <a:solidFill>
                <a:srgbClr val="404040"/>
              </a:solidFill>
            </a:endParaRPr>
          </a:p>
          <a:p>
            <a:pPr lvl="1" indent="571500" defTabSz="914400">
              <a:lnSpc>
                <a:spcPct val="90000"/>
              </a:lnSpc>
              <a:defRPr>
                <a:solidFill>
                  <a:srgbClr val="1E2541"/>
                </a:solidFill>
                <a:latin typeface="Saira"/>
                <a:ea typeface="Saira"/>
                <a:cs typeface="Saira"/>
                <a:sym typeface="Saira"/>
              </a:defRPr>
            </a:pPr>
            <a:r>
              <a:t>Our problems are still in low dimension, we have not  done the research for high dimensional problems.</a:t>
            </a:r>
            <a:endParaRPr>
              <a:solidFill>
                <a:srgbClr val="404040"/>
              </a:solidFill>
            </a:endParaRPr>
          </a:p>
          <a:p>
            <a:pPr marL="571500" indent="-457200" defTabSz="914400">
              <a:lnSpc>
                <a:spcPct val="90000"/>
              </a:lnSpc>
              <a:spcBef>
                <a:spcPts val="1800"/>
              </a:spcBef>
              <a:buClr>
                <a:schemeClr val="accent1"/>
              </a:buClr>
              <a:buSzPts val="2400"/>
              <a:buAutoNum type="arabicPeriod" startAt="1"/>
              <a:defRPr b="1" sz="2400">
                <a:solidFill>
                  <a:schemeClr val="accent2"/>
                </a:solidFill>
                <a:latin typeface="Saira"/>
                <a:ea typeface="Saira"/>
                <a:cs typeface="Saira"/>
                <a:sym typeface="Saira"/>
              </a:defRPr>
            </a:pPr>
            <a:r>
              <a:t>Challenges</a:t>
            </a:r>
            <a:endParaRPr sz="2000">
              <a:solidFill>
                <a:srgbClr val="404040"/>
              </a:solidFill>
            </a:endParaRPr>
          </a:p>
          <a:p>
            <a:pPr lvl="1" indent="571500" defTabSz="914400">
              <a:lnSpc>
                <a:spcPct val="90000"/>
              </a:lnSpc>
              <a:defRPr>
                <a:solidFill>
                  <a:srgbClr val="1E2541"/>
                </a:solidFill>
                <a:latin typeface="Saira"/>
                <a:ea typeface="Saira"/>
                <a:cs typeface="Saira"/>
                <a:sym typeface="Saira"/>
              </a:defRPr>
            </a:pPr>
            <a:r>
              <a:t>AlphaQUBO is NOT as user-friendly as other tools.</a:t>
            </a:r>
            <a:endParaRPr>
              <a:solidFill>
                <a:srgbClr val="404040"/>
              </a:solidFill>
            </a:endParaRPr>
          </a:p>
          <a:p>
            <a:pPr marL="571500" indent="-457200" defTabSz="914400">
              <a:lnSpc>
                <a:spcPct val="90000"/>
              </a:lnSpc>
              <a:spcBef>
                <a:spcPts val="1800"/>
              </a:spcBef>
              <a:buClr>
                <a:schemeClr val="accent1"/>
              </a:buClr>
              <a:buSzPts val="2400"/>
              <a:buAutoNum type="arabicPeriod" startAt="1"/>
              <a:defRPr b="1" sz="2400">
                <a:solidFill>
                  <a:schemeClr val="accent2"/>
                </a:solidFill>
                <a:latin typeface="Saira"/>
                <a:ea typeface="Saira"/>
                <a:cs typeface="Saira"/>
                <a:sym typeface="Saira"/>
              </a:defRPr>
            </a:pPr>
            <a:r>
              <a:t>Roadblocks </a:t>
            </a:r>
            <a:endParaRPr sz="2000">
              <a:solidFill>
                <a:srgbClr val="404040"/>
              </a:solidFill>
            </a:endParaRPr>
          </a:p>
          <a:p>
            <a:pPr lvl="1" indent="571500" defTabSz="914400">
              <a:lnSpc>
                <a:spcPct val="90000"/>
              </a:lnSpc>
              <a:defRPr>
                <a:solidFill>
                  <a:srgbClr val="1E2541"/>
                </a:solidFill>
                <a:latin typeface="Saira"/>
                <a:ea typeface="Saira"/>
                <a:cs typeface="Saira"/>
                <a:sym typeface="Saira"/>
              </a:defRPr>
            </a:pPr>
            <a:r>
              <a:t>Limited Running times on both D-Wave machine and IBM machine. </a:t>
            </a:r>
          </a:p>
        </p:txBody>
      </p:sp>
      <p:sp>
        <p:nvSpPr>
          <p:cNvPr id="210" name="Text Placeholder 7"/>
          <p:cNvSpPr txBox="1"/>
          <p:nvPr/>
        </p:nvSpPr>
        <p:spPr>
          <a:xfrm>
            <a:off x="6096000" y="943458"/>
            <a:ext cx="5910006" cy="346307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indent="114300" defTabSz="914400">
              <a:lnSpc>
                <a:spcPct val="90000"/>
              </a:lnSpc>
              <a:defRPr b="1" sz="2400" u="sng">
                <a:solidFill>
                  <a:schemeClr val="accent2"/>
                </a:solidFill>
                <a:latin typeface="Saira"/>
                <a:ea typeface="Saira"/>
                <a:cs typeface="Saira"/>
                <a:sym typeface="Saira"/>
              </a:defRPr>
            </a:pPr>
            <a:r>
              <a:t>Mitigation Plan: </a:t>
            </a:r>
          </a:p>
          <a:p>
            <a:pPr indent="114300" defTabSz="914400">
              <a:lnSpc>
                <a:spcPct val="90000"/>
              </a:lnSpc>
              <a:defRPr b="1" sz="2400" u="sng">
                <a:solidFill>
                  <a:schemeClr val="accent2"/>
                </a:solidFill>
                <a:latin typeface="Saira"/>
                <a:ea typeface="Saira"/>
                <a:cs typeface="Saira"/>
                <a:sym typeface="Saira"/>
              </a:defRPr>
            </a:pPr>
          </a:p>
          <a:p>
            <a:pPr marL="334210" indent="-334210" defTabSz="914400">
              <a:lnSpc>
                <a:spcPct val="90000"/>
              </a:lnSpc>
              <a:spcBef>
                <a:spcPts val="1200"/>
              </a:spcBef>
              <a:buSzPct val="100000"/>
              <a:buAutoNum type="alphaLcParenR" startAt="1"/>
              <a:defRPr sz="2000">
                <a:solidFill>
                  <a:srgbClr val="404040"/>
                </a:solidFill>
              </a:defRPr>
            </a:pPr>
            <a:r>
              <a:t>We are in the process of seeking to purchase more running times on D-Wave machine. </a:t>
            </a:r>
          </a:p>
          <a:p>
            <a:pPr marL="334210" indent="-334210" defTabSz="914400">
              <a:lnSpc>
                <a:spcPct val="90000"/>
              </a:lnSpc>
              <a:spcBef>
                <a:spcPts val="1200"/>
              </a:spcBef>
              <a:buSzPct val="100000"/>
              <a:buAutoNum type="alphaLcParenR" startAt="1"/>
              <a:defRPr sz="2000">
                <a:solidFill>
                  <a:srgbClr val="404040"/>
                </a:solidFill>
              </a:defRPr>
            </a:pPr>
            <a:r>
              <a:t>The PhD student Zhiyang Deng is working to code in AlphaQUBO. </a:t>
            </a:r>
          </a:p>
          <a:p>
            <a:pPr marL="334210" indent="-334210" defTabSz="914400">
              <a:lnSpc>
                <a:spcPct val="90000"/>
              </a:lnSpc>
              <a:spcBef>
                <a:spcPts val="1200"/>
              </a:spcBef>
              <a:buSzPct val="100000"/>
              <a:buAutoNum type="alphaLcParenR" startAt="1"/>
              <a:defRPr sz="2000">
                <a:solidFill>
                  <a:srgbClr val="404040"/>
                </a:solidFill>
              </a:defRPr>
            </a:pPr>
            <a:r>
              <a:t>We shall later consider high dimensional problems after all the above methods have been implemented.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6" name="Title 1"/>
          <p:cNvSpPr txBox="1"/>
          <p:nvPr/>
        </p:nvSpPr>
        <p:spPr>
          <a:xfrm>
            <a:off x="-1335506" y="80638"/>
            <a:ext cx="8765545" cy="8280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defTabSz="914400">
              <a:lnSpc>
                <a:spcPct val="85000"/>
              </a:lnSpc>
              <a:defRPr b="1" spc="-50" sz="4800">
                <a:solidFill>
                  <a:srgbClr val="FFFFFF"/>
                </a:solidFill>
                <a:latin typeface="Saira SemiBold"/>
                <a:ea typeface="Saira SemiBold"/>
                <a:cs typeface="Saira SemiBold"/>
                <a:sym typeface="Saira SemiBold"/>
              </a:defRPr>
            </a:lvl1pPr>
          </a:lstStyle>
          <a:p>
            <a:pPr/>
            <a:r>
              <a:t>Motivation &amp; Goals</a:t>
            </a:r>
          </a:p>
        </p:txBody>
      </p:sp>
      <p:sp>
        <p:nvSpPr>
          <p:cNvPr id="167" name="Text Placeholder 7"/>
          <p:cNvSpPr txBox="1"/>
          <p:nvPr/>
        </p:nvSpPr>
        <p:spPr>
          <a:xfrm>
            <a:off x="0" y="954397"/>
            <a:ext cx="11914521" cy="534520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indent="110871" defTabSz="886968">
              <a:lnSpc>
                <a:spcPct val="90000"/>
              </a:lnSpc>
              <a:spcBef>
                <a:spcPts val="1100"/>
              </a:spcBef>
              <a:defRPr b="1" sz="2328">
                <a:solidFill>
                  <a:schemeClr val="accent2"/>
                </a:solidFill>
                <a:latin typeface="Saira"/>
                <a:ea typeface="Saira"/>
                <a:cs typeface="Saira"/>
                <a:sym typeface="Saira"/>
              </a:defRPr>
            </a:pPr>
            <a:r>
              <a:t>Motivation</a:t>
            </a:r>
            <a:endParaRPr sz="1940">
              <a:solidFill>
                <a:srgbClr val="404040"/>
              </a:solidFill>
            </a:endParaRPr>
          </a:p>
          <a:p>
            <a:pPr marL="443484" indent="-332613" defTabSz="886968">
              <a:lnSpc>
                <a:spcPct val="90000"/>
              </a:lnSpc>
              <a:spcBef>
                <a:spcPts val="1100"/>
              </a:spcBef>
              <a:buClr>
                <a:schemeClr val="accent1"/>
              </a:buClr>
              <a:buSzPct val="100000"/>
              <a:buFont typeface="Calibri"/>
              <a:buChar char=" "/>
              <a:defRPr sz="1940">
                <a:solidFill>
                  <a:srgbClr val="1E2541"/>
                </a:solidFill>
                <a:latin typeface="Saira"/>
                <a:ea typeface="Saira"/>
                <a:cs typeface="Saira"/>
                <a:sym typeface="Saira"/>
              </a:defRPr>
            </a:pPr>
            <a:endParaRPr>
              <a:solidFill>
                <a:srgbClr val="404040"/>
              </a:solidFill>
            </a:endParaRPr>
          </a:p>
          <a:p>
            <a:pPr marL="443484" indent="-332613" defTabSz="886968">
              <a:lnSpc>
                <a:spcPct val="90000"/>
              </a:lnSpc>
              <a:spcBef>
                <a:spcPts val="1100"/>
              </a:spcBef>
              <a:buClr>
                <a:schemeClr val="accent1"/>
              </a:buClr>
              <a:buSzPct val="100000"/>
              <a:buFont typeface="Calibri"/>
              <a:buChar char=" "/>
              <a:defRPr sz="1940">
                <a:solidFill>
                  <a:srgbClr val="1E2541"/>
                </a:solidFill>
                <a:latin typeface="Saira"/>
                <a:ea typeface="Saira"/>
                <a:cs typeface="Saira"/>
                <a:sym typeface="Saira"/>
              </a:defRPr>
            </a:pPr>
            <a:r>
              <a:t>1. Since 1960s, quantum computing has always interested physicists and engineers, which accelerated the development of both theory and hardware.</a:t>
            </a:r>
          </a:p>
          <a:p>
            <a:pPr marL="443484" indent="-332613" defTabSz="886968">
              <a:lnSpc>
                <a:spcPct val="90000"/>
              </a:lnSpc>
              <a:spcBef>
                <a:spcPts val="1100"/>
              </a:spcBef>
              <a:buClr>
                <a:schemeClr val="accent1"/>
              </a:buClr>
              <a:buSzPct val="100000"/>
              <a:buFont typeface="Calibri"/>
              <a:buChar char=" "/>
              <a:defRPr sz="1940">
                <a:solidFill>
                  <a:srgbClr val="1E2541"/>
                </a:solidFill>
                <a:latin typeface="Saira"/>
                <a:ea typeface="Saira"/>
                <a:cs typeface="Saira"/>
                <a:sym typeface="Saira"/>
              </a:defRPr>
            </a:pPr>
            <a:r>
              <a:t>2. Several successful prototypes of quantum machines built by industry convinced people that we can be benefit from such amazing technology, especially within finance. </a:t>
            </a:r>
          </a:p>
          <a:p>
            <a:pPr marL="443484" indent="-332613" defTabSz="886968">
              <a:lnSpc>
                <a:spcPct val="90000"/>
              </a:lnSpc>
              <a:spcBef>
                <a:spcPts val="1100"/>
              </a:spcBef>
              <a:buClr>
                <a:schemeClr val="accent1"/>
              </a:buClr>
              <a:buSzPct val="100000"/>
              <a:buFont typeface="Calibri"/>
              <a:buChar char=" "/>
              <a:defRPr sz="1940">
                <a:solidFill>
                  <a:srgbClr val="1E2541"/>
                </a:solidFill>
                <a:latin typeface="Saira"/>
                <a:ea typeface="Saira"/>
                <a:cs typeface="Saira"/>
                <a:sym typeface="Saira"/>
              </a:defRPr>
            </a:pPr>
            <a:r>
              <a:t>3. We examine optimal arbitrage detection problem of cryptocurrencies. Inspired by 1QBit’s work, we propose investigating the use of quantum computing techniques combined with QUBO (quadratic unconstrained binary optimization) algorithms to detect optimal arbitrage opportunities in the cryptocurrency market.</a:t>
            </a:r>
          </a:p>
          <a:p>
            <a:pPr marL="443484" indent="-332613" defTabSz="886968">
              <a:lnSpc>
                <a:spcPct val="90000"/>
              </a:lnSpc>
              <a:spcBef>
                <a:spcPts val="1100"/>
              </a:spcBef>
              <a:buClr>
                <a:schemeClr val="accent1"/>
              </a:buClr>
              <a:buSzPct val="100000"/>
              <a:buFont typeface="Calibri"/>
              <a:buChar char=" "/>
              <a:defRPr sz="1940">
                <a:solidFill>
                  <a:srgbClr val="1E2541"/>
                </a:solidFill>
                <a:latin typeface="Saira"/>
                <a:ea typeface="Saira"/>
                <a:cs typeface="Saira"/>
                <a:sym typeface="Saira"/>
              </a:defRPr>
            </a:pPr>
            <a:r>
              <a:t>4. The successful development of a quantum computing-based algorithm for detecting optimal arbitrage opportunities in the cryptocurrency market could lead to significant benefits in terms of reduced latency, increased profitability, and more efficient market functioning.</a:t>
            </a:r>
            <a:endParaRPr>
              <a:solidFill>
                <a:srgbClr val="404040"/>
              </a:solidFill>
            </a:endParaRPr>
          </a:p>
          <a:p>
            <a:pPr indent="110871" defTabSz="886968">
              <a:lnSpc>
                <a:spcPct val="90000"/>
              </a:lnSpc>
              <a:spcBef>
                <a:spcPts val="1700"/>
              </a:spcBef>
              <a:defRPr b="1" sz="2328">
                <a:solidFill>
                  <a:schemeClr val="accent2"/>
                </a:solidFill>
                <a:latin typeface="Saira"/>
                <a:ea typeface="Saira"/>
                <a:cs typeface="Saira"/>
                <a:sym typeface="Saira"/>
              </a:defRPr>
            </a:pPr>
            <a:endParaRPr sz="1940">
              <a:solidFill>
                <a:srgbClr val="404040"/>
              </a:solidFill>
            </a:endParaR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9" name="Title 1"/>
          <p:cNvSpPr txBox="1"/>
          <p:nvPr/>
        </p:nvSpPr>
        <p:spPr>
          <a:xfrm>
            <a:off x="-1335506" y="80638"/>
            <a:ext cx="8765545" cy="8280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defTabSz="914400">
              <a:lnSpc>
                <a:spcPct val="85000"/>
              </a:lnSpc>
              <a:defRPr b="1" spc="-50" sz="4800">
                <a:solidFill>
                  <a:srgbClr val="FFFFFF"/>
                </a:solidFill>
                <a:latin typeface="Saira SemiBold"/>
                <a:ea typeface="Saira SemiBold"/>
                <a:cs typeface="Saira SemiBold"/>
                <a:sym typeface="Saira SemiBold"/>
              </a:defRPr>
            </a:lvl1pPr>
          </a:lstStyle>
          <a:p>
            <a:pPr/>
            <a:r>
              <a:t>Motivation &amp; Goals</a:t>
            </a:r>
          </a:p>
        </p:txBody>
      </p:sp>
      <p:sp>
        <p:nvSpPr>
          <p:cNvPr id="170" name="Text Placeholder 7"/>
          <p:cNvSpPr txBox="1"/>
          <p:nvPr/>
        </p:nvSpPr>
        <p:spPr>
          <a:xfrm>
            <a:off x="0" y="954397"/>
            <a:ext cx="12192001" cy="534520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indent="114300" defTabSz="914400">
              <a:lnSpc>
                <a:spcPct val="90000"/>
              </a:lnSpc>
              <a:spcBef>
                <a:spcPts val="1800"/>
              </a:spcBef>
              <a:defRPr b="1" sz="2400">
                <a:solidFill>
                  <a:schemeClr val="accent2"/>
                </a:solidFill>
                <a:latin typeface="Saira"/>
                <a:ea typeface="Saira"/>
                <a:cs typeface="Saira"/>
                <a:sym typeface="Saira"/>
              </a:defRPr>
            </a:pPr>
            <a:r>
              <a:t>Goals</a:t>
            </a:r>
            <a:endParaRPr sz="2000">
              <a:solidFill>
                <a:srgbClr val="404040"/>
              </a:solidFill>
            </a:endParaRPr>
          </a:p>
          <a:p>
            <a:pPr marL="457200" indent="-342900" defTabSz="914400">
              <a:lnSpc>
                <a:spcPct val="90000"/>
              </a:lnSpc>
              <a:spcBef>
                <a:spcPts val="1800"/>
              </a:spcBef>
              <a:buClr>
                <a:schemeClr val="accent1"/>
              </a:buClr>
              <a:buSzPct val="100000"/>
              <a:buFont typeface="Calibri"/>
              <a:buChar char=" "/>
              <a:defRPr sz="2000">
                <a:solidFill>
                  <a:srgbClr val="1E2541"/>
                </a:solidFill>
                <a:latin typeface="Saira"/>
                <a:ea typeface="Saira"/>
                <a:cs typeface="Saira"/>
                <a:sym typeface="Saira"/>
              </a:defRPr>
            </a:pPr>
            <a:r>
              <a:t>The primary objective of this research is to develop a QUBO-based algorithm for detecting optimal arbitrage opportunities in the cryptocurrency market using quantum computing techniques. To achieve this, we have outlined the following research goals: </a:t>
            </a:r>
          </a:p>
          <a:p>
            <a:pPr marL="457200" indent="-342900" defTabSz="914400">
              <a:lnSpc>
                <a:spcPct val="90000"/>
              </a:lnSpc>
              <a:spcBef>
                <a:spcPts val="1800"/>
              </a:spcBef>
              <a:buClr>
                <a:schemeClr val="accent1"/>
              </a:buClr>
              <a:buSzPct val="100000"/>
              <a:buFont typeface="Calibri"/>
              <a:buChar char=" "/>
              <a:defRPr sz="2000">
                <a:solidFill>
                  <a:srgbClr val="1E2541"/>
                </a:solidFill>
                <a:latin typeface="Saira"/>
                <a:ea typeface="Saira"/>
                <a:cs typeface="Saira"/>
                <a:sym typeface="Saira"/>
              </a:defRPr>
            </a:pPr>
            <a:r>
              <a:t>1. Following the QUBO formulation presented in 1QBit’s whitepaper, considering the constraints of conservation of flow and the pass-through constraint. </a:t>
            </a:r>
          </a:p>
          <a:p>
            <a:pPr marL="457200" indent="-342900" defTabSz="914400">
              <a:lnSpc>
                <a:spcPct val="90000"/>
              </a:lnSpc>
              <a:spcBef>
                <a:spcPts val="1800"/>
              </a:spcBef>
              <a:buClr>
                <a:schemeClr val="accent1"/>
              </a:buClr>
              <a:buSzPct val="100000"/>
              <a:buFont typeface="Calibri"/>
              <a:buChar char=" "/>
              <a:defRPr sz="2000">
                <a:solidFill>
                  <a:srgbClr val="1E2541"/>
                </a:solidFill>
                <a:latin typeface="Saira"/>
                <a:ea typeface="Saira"/>
                <a:cs typeface="Saira"/>
                <a:sym typeface="Saira"/>
              </a:defRPr>
            </a:pPr>
            <a:r>
              <a:t>2. Implement the QUBO-based algorithm for detecting optimal arbitrage opportunities using gate-based quantum computers (the QAOA under IBM machine) and using single-purpose quantum annealer (D-wave machine). </a:t>
            </a:r>
          </a:p>
          <a:p>
            <a:pPr marL="457200" indent="-342900" defTabSz="914400">
              <a:lnSpc>
                <a:spcPct val="90000"/>
              </a:lnSpc>
              <a:spcBef>
                <a:spcPts val="1800"/>
              </a:spcBef>
              <a:buClr>
                <a:schemeClr val="accent1"/>
              </a:buClr>
              <a:buSzPct val="100000"/>
              <a:buFont typeface="Calibri"/>
              <a:buChar char=" "/>
              <a:defRPr sz="2000">
                <a:solidFill>
                  <a:srgbClr val="1E2541"/>
                </a:solidFill>
                <a:latin typeface="Saira"/>
                <a:ea typeface="Saira"/>
                <a:cs typeface="Saira"/>
                <a:sym typeface="Saira"/>
              </a:defRPr>
            </a:pPr>
            <a:r>
              <a:t>3. Create an AlphaQUBO implementation of the optimal arbitrage detection algorithm. AlphaQUBO is an open-source framework for solving QUBO problems using classical computing resources.  </a:t>
            </a:r>
          </a:p>
          <a:p>
            <a:pPr marL="457200" indent="-342900" defTabSz="914400">
              <a:lnSpc>
                <a:spcPct val="90000"/>
              </a:lnSpc>
              <a:spcBef>
                <a:spcPts val="1800"/>
              </a:spcBef>
              <a:buClr>
                <a:schemeClr val="accent1"/>
              </a:buClr>
              <a:buSzPct val="100000"/>
              <a:buFont typeface="Calibri"/>
              <a:buChar char=" "/>
              <a:defRPr sz="2000">
                <a:solidFill>
                  <a:srgbClr val="1E2541"/>
                </a:solidFill>
                <a:latin typeface="Saira"/>
                <a:ea typeface="Saira"/>
                <a:cs typeface="Saira"/>
                <a:sym typeface="Saira"/>
              </a:defRPr>
            </a:pPr>
            <a:r>
              <a:t>4. By comparing the performance of the quantum computing-based algorithms with the AlphaQUBO implementation, we can evaluate the advantages and drawbacks of quantum vs. classical computing methods for this problem.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2" name="Title 1"/>
          <p:cNvSpPr txBox="1"/>
          <p:nvPr/>
        </p:nvSpPr>
        <p:spPr>
          <a:xfrm>
            <a:off x="-1413661" y="41561"/>
            <a:ext cx="8765545" cy="8280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defTabSz="914400">
              <a:lnSpc>
                <a:spcPct val="85000"/>
              </a:lnSpc>
              <a:defRPr b="1" spc="-50" sz="4800">
                <a:solidFill>
                  <a:srgbClr val="FFFFFF"/>
                </a:solidFill>
                <a:latin typeface="Saira SemiBold"/>
                <a:ea typeface="Saira SemiBold"/>
                <a:cs typeface="Saira SemiBold"/>
                <a:sym typeface="Saira SemiBold"/>
              </a:defRPr>
            </a:lvl1pPr>
          </a:lstStyle>
          <a:p>
            <a:pPr/>
            <a:r>
              <a:t>Progress on Tasks</a:t>
            </a:r>
          </a:p>
        </p:txBody>
      </p:sp>
      <p:sp>
        <p:nvSpPr>
          <p:cNvPr id="173" name="Text Placeholder 7"/>
          <p:cNvSpPr txBox="1"/>
          <p:nvPr/>
        </p:nvSpPr>
        <p:spPr>
          <a:xfrm>
            <a:off x="-2436" y="920116"/>
            <a:ext cx="12196872" cy="567415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571500" indent="-457200" defTabSz="914400">
              <a:lnSpc>
                <a:spcPct val="90000"/>
              </a:lnSpc>
              <a:spcBef>
                <a:spcPts val="1200"/>
              </a:spcBef>
              <a:buClr>
                <a:schemeClr val="accent1"/>
              </a:buClr>
              <a:buSzPct val="100000"/>
              <a:buAutoNum type="arabicPeriod" startAt="1"/>
              <a:defRPr b="1" sz="2400">
                <a:solidFill>
                  <a:schemeClr val="accent2"/>
                </a:solidFill>
                <a:latin typeface="Saira"/>
                <a:ea typeface="Saira"/>
                <a:cs typeface="Saira"/>
                <a:sym typeface="Saira"/>
              </a:defRPr>
            </a:pPr>
            <a:r>
              <a:t>Task 1 Progress (Problem formulation and data source choice)</a:t>
            </a:r>
            <a:endParaRPr sz="2000">
              <a:solidFill>
                <a:srgbClr val="404040"/>
              </a:solidFill>
            </a:endParaRPr>
          </a:p>
          <a:p>
            <a:pPr lvl="1" indent="571500" defTabSz="914400">
              <a:lnSpc>
                <a:spcPct val="90000"/>
              </a:lnSpc>
              <a:spcBef>
                <a:spcPts val="400"/>
              </a:spcBef>
              <a:defRPr>
                <a:solidFill>
                  <a:srgbClr val="1E2541"/>
                </a:solidFill>
                <a:latin typeface="Saira"/>
                <a:ea typeface="Saira"/>
                <a:cs typeface="Saira"/>
                <a:sym typeface="Saira"/>
              </a:defRPr>
            </a:pPr>
            <a:endParaRPr sz="2000">
              <a:solidFill>
                <a:srgbClr val="404040"/>
              </a:solidFill>
            </a:endParaRPr>
          </a:p>
          <a:p>
            <a:pPr lvl="1" indent="571500" defTabSz="914400">
              <a:lnSpc>
                <a:spcPct val="90000"/>
              </a:lnSpc>
              <a:spcBef>
                <a:spcPts val="400"/>
              </a:spcBef>
              <a:defRPr>
                <a:solidFill>
                  <a:srgbClr val="1E2541"/>
                </a:solidFill>
                <a:latin typeface="Saira"/>
                <a:ea typeface="Saira"/>
                <a:cs typeface="Saira"/>
                <a:sym typeface="Saira"/>
              </a:defRPr>
            </a:pPr>
            <a:r>
              <a:rPr sz="2000">
                <a:solidFill>
                  <a:srgbClr val="404040"/>
                </a:solidFill>
              </a:rPr>
              <a:t>a) </a:t>
            </a:r>
            <a:r>
              <a:t>Problem Formulation is summarized below:</a:t>
            </a:r>
          </a:p>
          <a:p>
            <a:pPr lvl="1" indent="571500" defTabSz="914400">
              <a:lnSpc>
                <a:spcPct val="90000"/>
              </a:lnSpc>
              <a:spcBef>
                <a:spcPts val="400"/>
              </a:spcBef>
              <a:defRPr>
                <a:solidFill>
                  <a:srgbClr val="1E2541"/>
                </a:solidFill>
                <a:latin typeface="Saira"/>
                <a:ea typeface="Saira"/>
                <a:cs typeface="Saira"/>
                <a:sym typeface="Saira"/>
              </a:defRPr>
            </a:pPr>
          </a:p>
          <a:p>
            <a:pPr lvl="1" indent="571500" defTabSz="914400">
              <a:lnSpc>
                <a:spcPct val="90000"/>
              </a:lnSpc>
              <a:spcBef>
                <a:spcPts val="400"/>
              </a:spcBef>
              <a:defRPr>
                <a:solidFill>
                  <a:srgbClr val="1E2541"/>
                </a:solidFill>
                <a:latin typeface="Saira"/>
                <a:ea typeface="Saira"/>
                <a:cs typeface="Saira"/>
                <a:sym typeface="Saira"/>
              </a:defRPr>
            </a:pPr>
            <a:endParaRPr>
              <a:solidFill>
                <a:srgbClr val="404040"/>
              </a:solidFill>
            </a:endParaRPr>
          </a:p>
          <a:p>
            <a:pPr lvl="1" indent="571500" defTabSz="914400">
              <a:lnSpc>
                <a:spcPct val="90000"/>
              </a:lnSpc>
              <a:spcBef>
                <a:spcPts val="400"/>
              </a:spcBef>
              <a:defRPr>
                <a:solidFill>
                  <a:srgbClr val="1E2541"/>
                </a:solidFill>
                <a:latin typeface="Saira"/>
                <a:ea typeface="Saira"/>
                <a:cs typeface="Saira"/>
                <a:sym typeface="Saira"/>
              </a:defRPr>
            </a:pPr>
          </a:p>
          <a:p>
            <a:pPr lvl="1" indent="571500" defTabSz="914400">
              <a:lnSpc>
                <a:spcPct val="90000"/>
              </a:lnSpc>
              <a:spcBef>
                <a:spcPts val="400"/>
              </a:spcBef>
              <a:defRPr>
                <a:solidFill>
                  <a:srgbClr val="1E2541"/>
                </a:solidFill>
                <a:latin typeface="Saira"/>
                <a:ea typeface="Saira"/>
                <a:cs typeface="Saira"/>
                <a:sym typeface="Saira"/>
              </a:defRPr>
            </a:pPr>
          </a:p>
        </p:txBody>
      </p:sp>
      <p:pic>
        <p:nvPicPr>
          <p:cNvPr id="174" name="Picture 2" descr="Picture 2"/>
          <p:cNvPicPr>
            <a:picLocks noChangeAspect="1"/>
          </p:cNvPicPr>
          <p:nvPr/>
        </p:nvPicPr>
        <p:blipFill>
          <a:blip r:embed="rId3">
            <a:extLst/>
          </a:blip>
          <a:stretch>
            <a:fillRect/>
          </a:stretch>
        </p:blipFill>
        <p:spPr>
          <a:xfrm>
            <a:off x="-2436" y="920116"/>
            <a:ext cx="5592282" cy="2993903"/>
          </a:xfrm>
          <a:prstGeom prst="rect">
            <a:avLst/>
          </a:prstGeom>
          <a:ln w="12700">
            <a:miter lim="400000"/>
          </a:ln>
        </p:spPr>
      </p:pic>
      <p:pic>
        <p:nvPicPr>
          <p:cNvPr id="175" name="Picture 3" descr="Picture 3"/>
          <p:cNvPicPr>
            <a:picLocks noChangeAspect="1"/>
          </p:cNvPicPr>
          <p:nvPr/>
        </p:nvPicPr>
        <p:blipFill>
          <a:blip r:embed="rId4">
            <a:extLst/>
          </a:blip>
          <a:stretch>
            <a:fillRect/>
          </a:stretch>
        </p:blipFill>
        <p:spPr>
          <a:xfrm>
            <a:off x="-2436" y="920116"/>
            <a:ext cx="5754113" cy="1385046"/>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7" name="Title 1"/>
          <p:cNvSpPr txBox="1"/>
          <p:nvPr/>
        </p:nvSpPr>
        <p:spPr>
          <a:xfrm>
            <a:off x="-1218276" y="28536"/>
            <a:ext cx="8765545" cy="8280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defTabSz="914400">
              <a:lnSpc>
                <a:spcPct val="85000"/>
              </a:lnSpc>
              <a:defRPr b="1" spc="-50" sz="4800">
                <a:solidFill>
                  <a:srgbClr val="FFFFFF"/>
                </a:solidFill>
                <a:latin typeface="Saira SemiBold"/>
                <a:ea typeface="Saira SemiBold"/>
                <a:cs typeface="Saira SemiBold"/>
                <a:sym typeface="Saira SemiBold"/>
              </a:defRPr>
            </a:lvl1pPr>
          </a:lstStyle>
          <a:p>
            <a:pPr/>
            <a:r>
              <a:t>Progress on Tasks</a:t>
            </a:r>
          </a:p>
        </p:txBody>
      </p:sp>
      <p:sp>
        <p:nvSpPr>
          <p:cNvPr id="178" name="Text Placeholder 7"/>
          <p:cNvSpPr txBox="1"/>
          <p:nvPr/>
        </p:nvSpPr>
        <p:spPr>
          <a:xfrm>
            <a:off x="-1" y="990444"/>
            <a:ext cx="11660920" cy="435236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914400">
              <a:lnSpc>
                <a:spcPct val="90000"/>
              </a:lnSpc>
              <a:spcBef>
                <a:spcPts val="1200"/>
              </a:spcBef>
              <a:defRPr b="1" sz="2400">
                <a:solidFill>
                  <a:schemeClr val="accent2"/>
                </a:solidFill>
                <a:latin typeface="Saira"/>
                <a:ea typeface="Saira"/>
                <a:cs typeface="Saira"/>
                <a:sym typeface="Saira"/>
              </a:defRPr>
            </a:pPr>
            <a:endParaRPr sz="2000">
              <a:solidFill>
                <a:srgbClr val="404040"/>
              </a:solidFill>
            </a:endParaRPr>
          </a:p>
          <a:p>
            <a:pPr lvl="1" indent="571500" defTabSz="914400">
              <a:lnSpc>
                <a:spcPct val="90000"/>
              </a:lnSpc>
              <a:spcBef>
                <a:spcPts val="400"/>
              </a:spcBef>
              <a:defRPr>
                <a:solidFill>
                  <a:srgbClr val="1E2541"/>
                </a:solidFill>
                <a:latin typeface="Saira"/>
                <a:ea typeface="Saira"/>
                <a:cs typeface="Saira"/>
                <a:sym typeface="Saira"/>
              </a:defRPr>
            </a:pPr>
            <a:endParaRPr sz="2000">
              <a:solidFill>
                <a:srgbClr val="404040"/>
              </a:solidFill>
            </a:endParaRPr>
          </a:p>
          <a:p>
            <a:pPr lvl="1" indent="571500" defTabSz="914400">
              <a:lnSpc>
                <a:spcPct val="90000"/>
              </a:lnSpc>
              <a:spcBef>
                <a:spcPts val="400"/>
              </a:spcBef>
              <a:defRPr>
                <a:solidFill>
                  <a:srgbClr val="1E2541"/>
                </a:solidFill>
                <a:latin typeface="Saira"/>
                <a:ea typeface="Saira"/>
                <a:cs typeface="Saira"/>
                <a:sym typeface="Saira"/>
              </a:defRPr>
            </a:pPr>
            <a:endParaRPr sz="2000">
              <a:solidFill>
                <a:srgbClr val="404040"/>
              </a:solidFill>
            </a:endParaRPr>
          </a:p>
          <a:p>
            <a:pPr lvl="1" indent="571500" defTabSz="914400">
              <a:lnSpc>
                <a:spcPct val="90000"/>
              </a:lnSpc>
              <a:spcBef>
                <a:spcPts val="400"/>
              </a:spcBef>
              <a:defRPr>
                <a:solidFill>
                  <a:srgbClr val="1E2541"/>
                </a:solidFill>
                <a:latin typeface="Saira"/>
                <a:ea typeface="Saira"/>
                <a:cs typeface="Saira"/>
                <a:sym typeface="Saira"/>
              </a:defRPr>
            </a:pPr>
            <a:r>
              <a:rPr sz="2000">
                <a:solidFill>
                  <a:srgbClr val="404040"/>
                </a:solidFill>
              </a:rPr>
              <a:t>b) Kaiko is a valuable data source for cryptocurrencies, providing extensive coverage, granular data, and high-quality, reliable information.</a:t>
            </a:r>
            <a:endParaRPr sz="2000">
              <a:solidFill>
                <a:srgbClr val="404040"/>
              </a:solidFill>
            </a:endParaRPr>
          </a:p>
          <a:p>
            <a:pPr lvl="1" indent="571500" defTabSz="914400">
              <a:lnSpc>
                <a:spcPct val="90000"/>
              </a:lnSpc>
              <a:spcBef>
                <a:spcPts val="400"/>
              </a:spcBef>
              <a:defRPr>
                <a:solidFill>
                  <a:srgbClr val="1E2541"/>
                </a:solidFill>
                <a:latin typeface="Saira"/>
                <a:ea typeface="Saira"/>
                <a:cs typeface="Saira"/>
                <a:sym typeface="Saira"/>
              </a:defRPr>
            </a:pPr>
            <a:endParaRPr sz="2000">
              <a:solidFill>
                <a:srgbClr val="404040"/>
              </a:solidFill>
            </a:endParaRPr>
          </a:p>
          <a:p>
            <a:pPr lvl="1" indent="571500" defTabSz="914400">
              <a:lnSpc>
                <a:spcPct val="90000"/>
              </a:lnSpc>
              <a:spcBef>
                <a:spcPts val="400"/>
              </a:spcBef>
              <a:defRPr>
                <a:solidFill>
                  <a:srgbClr val="1E2541"/>
                </a:solidFill>
                <a:latin typeface="Saira"/>
                <a:ea typeface="Saira"/>
                <a:cs typeface="Saira"/>
                <a:sym typeface="Saira"/>
              </a:defRPr>
            </a:pPr>
            <a:r>
              <a:rPr sz="2000">
                <a:solidFill>
                  <a:srgbClr val="404040"/>
                </a:solidFill>
              </a:rPr>
              <a:t>Its user-friendly API and custom data solutions make it an ideal choice for stakeholders in the cryptocurrency ecosystem looking to access accurate and comprehensive market data for their trading, research, or analysis needs.  </a:t>
            </a:r>
            <a:endParaRPr sz="2000">
              <a:solidFill>
                <a:srgbClr val="404040"/>
              </a:solidFill>
            </a:endParaRPr>
          </a:p>
          <a:p>
            <a:pPr lvl="1" indent="571500" defTabSz="914400">
              <a:lnSpc>
                <a:spcPct val="90000"/>
              </a:lnSpc>
              <a:spcBef>
                <a:spcPts val="400"/>
              </a:spcBef>
              <a:defRPr>
                <a:solidFill>
                  <a:srgbClr val="1E2541"/>
                </a:solidFill>
                <a:latin typeface="Saira"/>
                <a:ea typeface="Saira"/>
                <a:cs typeface="Saira"/>
                <a:sym typeface="Saira"/>
              </a:defRPr>
            </a:pPr>
            <a:endParaRPr sz="2000">
              <a:solidFill>
                <a:srgbClr val="404040"/>
              </a:solidFill>
            </a:endParaRPr>
          </a:p>
          <a:p>
            <a:pPr lvl="1" indent="571500" defTabSz="914400">
              <a:lnSpc>
                <a:spcPct val="90000"/>
              </a:lnSpc>
              <a:spcBef>
                <a:spcPts val="400"/>
              </a:spcBef>
              <a:defRPr>
                <a:solidFill>
                  <a:srgbClr val="1E2541"/>
                </a:solidFill>
                <a:latin typeface="Saira"/>
                <a:ea typeface="Saira"/>
                <a:cs typeface="Saira"/>
                <a:sym typeface="Saira"/>
              </a:defRPr>
            </a:pPr>
            <a:r>
              <a:rPr sz="2000">
                <a:solidFill>
                  <a:srgbClr val="404040"/>
                </a:solidFill>
              </a:rPr>
              <a:t>Kaiko covers data from over 100 cryptocurrency exchanges and thousands of trading pairs, providing comprehensive access to global market data.</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0" name="Title 1"/>
          <p:cNvSpPr txBox="1"/>
          <p:nvPr/>
        </p:nvSpPr>
        <p:spPr>
          <a:xfrm>
            <a:off x="-1218276" y="28536"/>
            <a:ext cx="8765545" cy="8280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defTabSz="914400">
              <a:lnSpc>
                <a:spcPct val="85000"/>
              </a:lnSpc>
              <a:defRPr b="1" spc="-50" sz="4800">
                <a:solidFill>
                  <a:srgbClr val="FFFFFF"/>
                </a:solidFill>
                <a:latin typeface="Saira SemiBold"/>
                <a:ea typeface="Saira SemiBold"/>
                <a:cs typeface="Saira SemiBold"/>
                <a:sym typeface="Saira SemiBold"/>
              </a:defRPr>
            </a:lvl1pPr>
          </a:lstStyle>
          <a:p>
            <a:pPr/>
            <a:r>
              <a:t>Progress on Tasks</a:t>
            </a:r>
          </a:p>
        </p:txBody>
      </p:sp>
      <p:sp>
        <p:nvSpPr>
          <p:cNvPr id="181" name="Text Placeholder 7"/>
          <p:cNvSpPr txBox="1"/>
          <p:nvPr/>
        </p:nvSpPr>
        <p:spPr>
          <a:xfrm>
            <a:off x="-266701" y="926944"/>
            <a:ext cx="12192001" cy="580909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457200" algn="just">
              <a:defRPr sz="1600">
                <a:uFill>
                  <a:solidFill>
                    <a:srgbClr val="000000"/>
                  </a:solidFill>
                </a:uFill>
              </a:defRPr>
            </a:pPr>
            <a:r>
              <a:t>Example for the cryptocurrencies data that can be provided by Kaiko: </a:t>
            </a:r>
            <a:endParaRPr>
              <a:latin typeface="Times New Roman"/>
              <a:ea typeface="Times New Roman"/>
              <a:cs typeface="Times New Roman"/>
              <a:sym typeface="Times New Roman"/>
            </a:endParaRPr>
          </a:p>
          <a:p>
            <a:pPr algn="ctr">
              <a:defRPr sz="1600">
                <a:uFill>
                  <a:solidFill>
                    <a:srgbClr val="000000"/>
                  </a:solidFill>
                </a:uFill>
              </a:defRPr>
            </a:pPr>
          </a:p>
        </p:txBody>
      </p:sp>
      <p:pic>
        <p:nvPicPr>
          <p:cNvPr id="182" name="Graphical user interface, text, applicationDescription automatically generated" descr="Graphical user interface, text, applicationDescription automatically generated"/>
          <p:cNvPicPr>
            <a:picLocks noChangeAspect="1"/>
          </p:cNvPicPr>
          <p:nvPr/>
        </p:nvPicPr>
        <p:blipFill>
          <a:blip r:embed="rId3">
            <a:extLst/>
          </a:blip>
          <a:stretch>
            <a:fillRect/>
          </a:stretch>
        </p:blipFill>
        <p:spPr>
          <a:xfrm>
            <a:off x="-266701" y="926944"/>
            <a:ext cx="9085965" cy="5205015"/>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4" name="Title 1"/>
          <p:cNvSpPr txBox="1"/>
          <p:nvPr/>
        </p:nvSpPr>
        <p:spPr>
          <a:xfrm>
            <a:off x="-1218276" y="28536"/>
            <a:ext cx="8765545" cy="8280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defTabSz="914400">
              <a:lnSpc>
                <a:spcPct val="85000"/>
              </a:lnSpc>
              <a:defRPr b="1" spc="-50" sz="4800">
                <a:solidFill>
                  <a:srgbClr val="FFFFFF"/>
                </a:solidFill>
                <a:latin typeface="Saira SemiBold"/>
                <a:ea typeface="Saira SemiBold"/>
                <a:cs typeface="Saira SemiBold"/>
                <a:sym typeface="Saira SemiBold"/>
              </a:defRPr>
            </a:lvl1pPr>
          </a:lstStyle>
          <a:p>
            <a:pPr/>
            <a:r>
              <a:t>Progress on Tasks</a:t>
            </a:r>
          </a:p>
        </p:txBody>
      </p:sp>
      <p:sp>
        <p:nvSpPr>
          <p:cNvPr id="185" name="Text Placeholder 7"/>
          <p:cNvSpPr txBox="1"/>
          <p:nvPr/>
        </p:nvSpPr>
        <p:spPr>
          <a:xfrm>
            <a:off x="520699" y="1422244"/>
            <a:ext cx="10767951" cy="379792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571500" indent="-457200" defTabSz="914400">
              <a:lnSpc>
                <a:spcPct val="90000"/>
              </a:lnSpc>
              <a:spcBef>
                <a:spcPts val="1200"/>
              </a:spcBef>
              <a:buClr>
                <a:schemeClr val="accent1"/>
              </a:buClr>
              <a:buSzPct val="100000"/>
              <a:buAutoNum type="arabicPeriod" startAt="1"/>
              <a:defRPr b="1" sz="2400">
                <a:solidFill>
                  <a:schemeClr val="accent2"/>
                </a:solidFill>
                <a:latin typeface="Saira"/>
                <a:ea typeface="Saira"/>
                <a:cs typeface="Saira"/>
                <a:sym typeface="Saira"/>
              </a:defRPr>
            </a:pPr>
            <a:r>
              <a:t>Task 2 Progress (Implementation of Quantum Annealing)</a:t>
            </a:r>
          </a:p>
          <a:p>
            <a:pPr defTabSz="914400">
              <a:lnSpc>
                <a:spcPct val="90000"/>
              </a:lnSpc>
              <a:spcBef>
                <a:spcPts val="1200"/>
              </a:spcBef>
              <a:defRPr b="1" sz="2400">
                <a:solidFill>
                  <a:schemeClr val="accent2"/>
                </a:solidFill>
                <a:latin typeface="Saira"/>
                <a:ea typeface="Saira"/>
                <a:cs typeface="Saira"/>
                <a:sym typeface="Saira"/>
              </a:defRPr>
            </a:pPr>
            <a:endParaRPr sz="2000">
              <a:solidFill>
                <a:srgbClr val="404040"/>
              </a:solidFill>
            </a:endParaRPr>
          </a:p>
          <a:p>
            <a:pPr lvl="1" marL="935789" indent="-300789" defTabSz="914400">
              <a:lnSpc>
                <a:spcPct val="90000"/>
              </a:lnSpc>
              <a:spcBef>
                <a:spcPts val="400"/>
              </a:spcBef>
              <a:buSzPct val="100000"/>
              <a:buAutoNum type="alphaLcParenR" startAt="1"/>
              <a:defRPr>
                <a:solidFill>
                  <a:srgbClr val="1E2541"/>
                </a:solidFill>
                <a:latin typeface="Saira"/>
                <a:ea typeface="Saira"/>
                <a:cs typeface="Saira"/>
                <a:sym typeface="Saira"/>
              </a:defRPr>
            </a:pPr>
            <a:r>
              <a:t>We choose four different cryptocurrencies (Bitcoin, ETH, BCH, LTC) for numerical experiment. </a:t>
            </a:r>
          </a:p>
          <a:p>
            <a:pPr defTabSz="914400">
              <a:lnSpc>
                <a:spcPct val="90000"/>
              </a:lnSpc>
              <a:spcBef>
                <a:spcPts val="400"/>
              </a:spcBef>
              <a:defRPr>
                <a:solidFill>
                  <a:srgbClr val="1E2541"/>
                </a:solidFill>
                <a:latin typeface="Saira"/>
                <a:ea typeface="Saira"/>
                <a:cs typeface="Saira"/>
                <a:sym typeface="Saira"/>
              </a:defRPr>
            </a:pPr>
          </a:p>
          <a:p>
            <a:pPr lvl="1" marL="935789" indent="-300789" defTabSz="914400">
              <a:lnSpc>
                <a:spcPct val="90000"/>
              </a:lnSpc>
              <a:spcBef>
                <a:spcPts val="400"/>
              </a:spcBef>
              <a:buSzPct val="100000"/>
              <a:buAutoNum type="alphaLcParenR" startAt="2"/>
              <a:defRPr>
                <a:solidFill>
                  <a:srgbClr val="1E2541"/>
                </a:solidFill>
                <a:latin typeface="Saira"/>
                <a:ea typeface="Saira"/>
                <a:cs typeface="Saira"/>
                <a:sym typeface="Saira"/>
              </a:defRPr>
            </a:pPr>
            <a:r>
              <a:t>The data we choose is Order Book Aggregation data (daily price) and time interval we choose is one month (30 days) interval (from 2023-02-22 to 2023-03-24). </a:t>
            </a:r>
          </a:p>
          <a:p>
            <a:pPr defTabSz="914400">
              <a:lnSpc>
                <a:spcPct val="90000"/>
              </a:lnSpc>
              <a:spcBef>
                <a:spcPts val="400"/>
              </a:spcBef>
              <a:defRPr>
                <a:solidFill>
                  <a:srgbClr val="1E2541"/>
                </a:solidFill>
                <a:latin typeface="Saira"/>
                <a:ea typeface="Saira"/>
                <a:cs typeface="Saira"/>
                <a:sym typeface="Saira"/>
              </a:defRPr>
            </a:pPr>
          </a:p>
          <a:p>
            <a:pPr lvl="1" marL="935789" indent="-300789" defTabSz="914400">
              <a:lnSpc>
                <a:spcPct val="90000"/>
              </a:lnSpc>
              <a:spcBef>
                <a:spcPts val="400"/>
              </a:spcBef>
              <a:buSzPct val="100000"/>
              <a:buAutoNum type="alphaLcParenR" startAt="3"/>
              <a:defRPr>
                <a:solidFill>
                  <a:srgbClr val="1E2541"/>
                </a:solidFill>
                <a:latin typeface="Saira"/>
                <a:ea typeface="Saira"/>
                <a:cs typeface="Saira"/>
                <a:sym typeface="Saira"/>
              </a:defRPr>
            </a:pPr>
            <a:r>
              <a:t>Here we choose the best bid and ask price (highest bid price and lowest ask price) for each currency and calculate their exchange rates</a:t>
            </a:r>
          </a:p>
          <a:p>
            <a:pPr defTabSz="914400">
              <a:lnSpc>
                <a:spcPct val="90000"/>
              </a:lnSpc>
              <a:spcBef>
                <a:spcPts val="400"/>
              </a:spcBef>
              <a:defRPr>
                <a:solidFill>
                  <a:srgbClr val="1E2541"/>
                </a:solidFill>
                <a:latin typeface="Saira"/>
                <a:ea typeface="Saira"/>
                <a:cs typeface="Saira"/>
                <a:sym typeface="Saira"/>
              </a:defRPr>
            </a:pPr>
          </a:p>
          <a:p>
            <a:pPr lvl="1" marL="935789" indent="-300789" defTabSz="914400">
              <a:lnSpc>
                <a:spcPct val="90000"/>
              </a:lnSpc>
              <a:spcBef>
                <a:spcPts val="400"/>
              </a:spcBef>
              <a:buSzPct val="100000"/>
              <a:buAutoNum type="alphaLcParenR" startAt="4"/>
              <a:defRPr>
                <a:solidFill>
                  <a:srgbClr val="1E2541"/>
                </a:solidFill>
                <a:latin typeface="Saira"/>
                <a:ea typeface="Saira"/>
                <a:cs typeface="Saira"/>
                <a:sym typeface="Saira"/>
              </a:defRPr>
            </a:pPr>
            <a:r>
              <a:t>Examples of 10 day data is shown on the next slide.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7" name="Title 1"/>
          <p:cNvSpPr txBox="1"/>
          <p:nvPr/>
        </p:nvSpPr>
        <p:spPr>
          <a:xfrm>
            <a:off x="-1218276" y="28536"/>
            <a:ext cx="8765545" cy="8280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defTabSz="914400">
              <a:lnSpc>
                <a:spcPct val="85000"/>
              </a:lnSpc>
              <a:defRPr b="1" spc="-50" sz="4800">
                <a:solidFill>
                  <a:srgbClr val="FFFFFF"/>
                </a:solidFill>
                <a:latin typeface="Saira SemiBold"/>
                <a:ea typeface="Saira SemiBold"/>
                <a:cs typeface="Saira SemiBold"/>
                <a:sym typeface="Saira SemiBold"/>
              </a:defRPr>
            </a:lvl1pPr>
          </a:lstStyle>
          <a:p>
            <a:pPr/>
            <a:r>
              <a:t>Progress on Tasks</a:t>
            </a:r>
          </a:p>
        </p:txBody>
      </p:sp>
      <p:pic>
        <p:nvPicPr>
          <p:cNvPr id="188" name="Picture 4" descr="Picture 4"/>
          <p:cNvPicPr>
            <a:picLocks noChangeAspect="1"/>
          </p:cNvPicPr>
          <p:nvPr/>
        </p:nvPicPr>
        <p:blipFill>
          <a:blip r:embed="rId3">
            <a:extLst/>
          </a:blip>
          <a:stretch>
            <a:fillRect/>
          </a:stretch>
        </p:blipFill>
        <p:spPr>
          <a:xfrm>
            <a:off x="-63500" y="1185652"/>
            <a:ext cx="12319000" cy="448669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0" name="Title 1"/>
          <p:cNvSpPr txBox="1"/>
          <p:nvPr/>
        </p:nvSpPr>
        <p:spPr>
          <a:xfrm>
            <a:off x="-1218276" y="28536"/>
            <a:ext cx="8765545" cy="8280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defTabSz="914400">
              <a:lnSpc>
                <a:spcPct val="85000"/>
              </a:lnSpc>
              <a:defRPr b="1" spc="-50" sz="4800">
                <a:solidFill>
                  <a:srgbClr val="FFFFFF"/>
                </a:solidFill>
                <a:latin typeface="Saira SemiBold"/>
                <a:ea typeface="Saira SemiBold"/>
                <a:cs typeface="Saira SemiBold"/>
                <a:sym typeface="Saira SemiBold"/>
              </a:defRPr>
            </a:lvl1pPr>
          </a:lstStyle>
          <a:p>
            <a:pPr/>
            <a:r>
              <a:t>Progress on Tasks</a:t>
            </a:r>
          </a:p>
        </p:txBody>
      </p:sp>
      <p:sp>
        <p:nvSpPr>
          <p:cNvPr id="191" name="Text Placeholder 7"/>
          <p:cNvSpPr txBox="1"/>
          <p:nvPr/>
        </p:nvSpPr>
        <p:spPr>
          <a:xfrm>
            <a:off x="673100" y="1217026"/>
            <a:ext cx="10627023" cy="442394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571500" indent="-457200" defTabSz="914400">
              <a:lnSpc>
                <a:spcPct val="90000"/>
              </a:lnSpc>
              <a:spcBef>
                <a:spcPts val="1200"/>
              </a:spcBef>
              <a:buClr>
                <a:schemeClr val="accent1"/>
              </a:buClr>
              <a:buSzPct val="100000"/>
              <a:buAutoNum type="arabicPeriod" startAt="1"/>
              <a:defRPr b="1" sz="2400">
                <a:solidFill>
                  <a:schemeClr val="accent2"/>
                </a:solidFill>
                <a:latin typeface="Saira"/>
                <a:ea typeface="Saira"/>
                <a:cs typeface="Saira"/>
                <a:sym typeface="Saira"/>
              </a:defRPr>
            </a:pPr>
            <a:r>
              <a:t>Task 2 Progress</a:t>
            </a:r>
          </a:p>
          <a:p>
            <a:pPr defTabSz="914400">
              <a:lnSpc>
                <a:spcPct val="90000"/>
              </a:lnSpc>
              <a:spcBef>
                <a:spcPts val="1200"/>
              </a:spcBef>
              <a:defRPr b="1" sz="2400">
                <a:solidFill>
                  <a:schemeClr val="accent2"/>
                </a:solidFill>
                <a:latin typeface="Saira"/>
                <a:ea typeface="Saira"/>
                <a:cs typeface="Saira"/>
                <a:sym typeface="Saira"/>
              </a:defRPr>
            </a:pPr>
            <a:endParaRPr sz="2000">
              <a:solidFill>
                <a:srgbClr val="404040"/>
              </a:solidFill>
            </a:endParaRPr>
          </a:p>
          <a:p>
            <a:pPr lvl="1" marL="969210" indent="-334210" defTabSz="914400">
              <a:lnSpc>
                <a:spcPct val="90000"/>
              </a:lnSpc>
              <a:spcBef>
                <a:spcPts val="400"/>
              </a:spcBef>
              <a:buSzPct val="100000"/>
              <a:buAutoNum type="alphaLcParenR" startAt="1"/>
              <a:defRPr>
                <a:solidFill>
                  <a:srgbClr val="1E2541"/>
                </a:solidFill>
                <a:latin typeface="Saira"/>
                <a:ea typeface="Saira"/>
                <a:cs typeface="Saira"/>
                <a:sym typeface="Saira"/>
              </a:defRPr>
            </a:pPr>
            <a:r>
              <a:rPr sz="2000">
                <a:solidFill>
                  <a:srgbClr val="404040"/>
                </a:solidFill>
              </a:rPr>
              <a:t>We implement QUBO-based algorithm under D-Wave 2000Q_6 machine and compared the numerical result with algorithm under classical computing.</a:t>
            </a:r>
            <a:endParaRPr sz="2000">
              <a:solidFill>
                <a:srgbClr val="404040"/>
              </a:solidFill>
            </a:endParaRPr>
          </a:p>
          <a:p>
            <a:pPr defTabSz="914400">
              <a:lnSpc>
                <a:spcPct val="90000"/>
              </a:lnSpc>
              <a:spcBef>
                <a:spcPts val="400"/>
              </a:spcBef>
              <a:defRPr>
                <a:solidFill>
                  <a:srgbClr val="1E2541"/>
                </a:solidFill>
                <a:latin typeface="Saira"/>
                <a:ea typeface="Saira"/>
                <a:cs typeface="Saira"/>
                <a:sym typeface="Saira"/>
              </a:defRPr>
            </a:pPr>
            <a:endParaRPr sz="2000">
              <a:solidFill>
                <a:srgbClr val="404040"/>
              </a:solidFill>
            </a:endParaRPr>
          </a:p>
          <a:p>
            <a:pPr lvl="1" marL="969210" indent="-334210" defTabSz="914400">
              <a:lnSpc>
                <a:spcPct val="90000"/>
              </a:lnSpc>
              <a:spcBef>
                <a:spcPts val="400"/>
              </a:spcBef>
              <a:buSzPct val="100000"/>
              <a:buAutoNum type="alphaLcParenR" startAt="2"/>
              <a:defRPr>
                <a:solidFill>
                  <a:srgbClr val="1E2541"/>
                </a:solidFill>
                <a:latin typeface="Saira"/>
                <a:ea typeface="Saira"/>
                <a:cs typeface="Saira"/>
                <a:sym typeface="Saira"/>
              </a:defRPr>
            </a:pPr>
            <a:r>
              <a:rPr sz="2000">
                <a:solidFill>
                  <a:srgbClr val="404040"/>
                </a:solidFill>
              </a:rPr>
              <a:t>The classical algorithm we use is to traverse all the possibilities of trading cycle among all four cryptocurrencies and then to find out the most profitable one.</a:t>
            </a:r>
            <a:endParaRPr sz="2000">
              <a:solidFill>
                <a:srgbClr val="404040"/>
              </a:solidFill>
            </a:endParaRPr>
          </a:p>
          <a:p>
            <a:pPr defTabSz="914400">
              <a:lnSpc>
                <a:spcPct val="90000"/>
              </a:lnSpc>
              <a:spcBef>
                <a:spcPts val="400"/>
              </a:spcBef>
              <a:defRPr>
                <a:solidFill>
                  <a:srgbClr val="1E2541"/>
                </a:solidFill>
                <a:latin typeface="Saira"/>
                <a:ea typeface="Saira"/>
                <a:cs typeface="Saira"/>
                <a:sym typeface="Saira"/>
              </a:defRPr>
            </a:pPr>
            <a:endParaRPr sz="2000">
              <a:solidFill>
                <a:srgbClr val="404040"/>
              </a:solidFill>
            </a:endParaRPr>
          </a:p>
          <a:p>
            <a:pPr defTabSz="914400">
              <a:lnSpc>
                <a:spcPct val="90000"/>
              </a:lnSpc>
              <a:spcBef>
                <a:spcPts val="400"/>
              </a:spcBef>
              <a:defRPr>
                <a:solidFill>
                  <a:srgbClr val="1E2541"/>
                </a:solidFill>
                <a:latin typeface="Saira"/>
                <a:ea typeface="Saira"/>
                <a:cs typeface="Saira"/>
                <a:sym typeface="Saira"/>
              </a:defRPr>
            </a:pPr>
            <a:endParaRPr sz="2000">
              <a:solidFill>
                <a:srgbClr val="404040"/>
              </a:solidFill>
            </a:endParaR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E1E1DB"/>
      </a:lt1>
      <a:dk2>
        <a:srgbClr val="A7A7A7"/>
      </a:dk2>
      <a:lt2>
        <a:srgbClr val="535353"/>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FF00FF"/>
      </a:folHlink>
    </a:clrScheme>
    <a:fontScheme name="Retrospect">
      <a:majorFont>
        <a:latin typeface="Helvetica"/>
        <a:ea typeface="Helvetica"/>
        <a:cs typeface="Helvetica"/>
      </a:majorFont>
      <a:minorFont>
        <a:latin typeface="Arial"/>
        <a:ea typeface="Arial"/>
        <a:cs typeface="Arial"/>
      </a:minorFont>
    </a:fontScheme>
    <a:fmtScheme name="Retrospec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2700000">
              <a:srgbClr val="000000">
                <a:alpha val="60000"/>
              </a:srgbClr>
            </a:outerShdw>
          </a:effectLst>
        </a:effectStyle>
        <a:effectStyle>
          <a:effectLst>
            <a:outerShdw sx="100000" sy="100000" kx="0" ky="0" algn="b" rotWithShape="0" blurRad="38100" dist="25400" dir="2700000">
              <a:srgbClr val="000000">
                <a:alpha val="6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sx="100000" sy="100000" kx="0" ky="0" algn="b" rotWithShape="0" blurRad="38100" dist="25400" dir="2700000">
            <a:srgbClr val="000000">
              <a:alpha val="60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A7A7A7"/>
      </a:dk2>
      <a:lt2>
        <a:srgbClr val="535353"/>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FF00FF"/>
      </a:folHlink>
    </a:clrScheme>
    <a:fontScheme name="Retrospect">
      <a:majorFont>
        <a:latin typeface="Helvetica"/>
        <a:ea typeface="Helvetica"/>
        <a:cs typeface="Helvetica"/>
      </a:majorFont>
      <a:minorFont>
        <a:latin typeface="Arial"/>
        <a:ea typeface="Arial"/>
        <a:cs typeface="Arial"/>
      </a:minorFont>
    </a:fontScheme>
    <a:fmtScheme name="Retrospec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2700000">
              <a:srgbClr val="000000">
                <a:alpha val="60000"/>
              </a:srgbClr>
            </a:outerShdw>
          </a:effectLst>
        </a:effectStyle>
        <a:effectStyle>
          <a:effectLst>
            <a:outerShdw sx="100000" sy="100000" kx="0" ky="0" algn="b" rotWithShape="0" blurRad="38100" dist="25400" dir="2700000">
              <a:srgbClr val="000000">
                <a:alpha val="6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sx="100000" sy="100000" kx="0" ky="0" algn="b" rotWithShape="0" blurRad="38100" dist="25400" dir="2700000">
            <a:srgbClr val="000000">
              <a:alpha val="60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