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99" r:id="rId2"/>
    <p:sldId id="569" r:id="rId3"/>
    <p:sldId id="570" r:id="rId4"/>
    <p:sldId id="571" r:id="rId5"/>
    <p:sldId id="572" r:id="rId6"/>
    <p:sldId id="573" r:id="rId7"/>
    <p:sldId id="50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8E3F99-1F2C-464F-AEDA-C94A00424118}">
          <p14:sldIdLst>
            <p14:sldId id="499"/>
            <p14:sldId id="569"/>
            <p14:sldId id="570"/>
            <p14:sldId id="571"/>
            <p14:sldId id="572"/>
            <p14:sldId id="573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1EE"/>
    <a:srgbClr val="CDE2DB"/>
    <a:srgbClr val="0070C0"/>
    <a:srgbClr val="D0CECE"/>
    <a:srgbClr val="009051"/>
    <a:srgbClr val="CEF4EC"/>
    <a:srgbClr val="404040"/>
    <a:srgbClr val="B1B1B1"/>
    <a:srgbClr val="FFFFFF"/>
    <a:srgbClr val="95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5368" autoAdjust="0"/>
  </p:normalViewPr>
  <p:slideViewPr>
    <p:cSldViewPr snapToGrid="0">
      <p:cViewPr varScale="1">
        <p:scale>
          <a:sx n="71" d="100"/>
          <a:sy n="71" d="100"/>
        </p:scale>
        <p:origin x="4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2155CE4-90E1-4B38-A3A9-C7D0D5836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1E68725-0411-4F9E-98E8-ECC7D6543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A603-9B2F-4BB7-BEEE-6E0FE7239E34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B7043-A611-4DBB-A4EB-24B34766AB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49F0A0-C9A0-429A-9878-2C223DBDA0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C6719-5532-4E4C-BD10-24C610D0E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0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/>
        </p:blipFill>
        <p:spPr bwMode="auto">
          <a:xfrm>
            <a:off x="-2" y="-21515"/>
            <a:ext cx="12192002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734800" cy="2387600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5" y="6167112"/>
            <a:ext cx="6875863" cy="37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/>
        </p:blipFill>
        <p:spPr bwMode="auto">
          <a:xfrm>
            <a:off x="-2" y="-10758"/>
            <a:ext cx="12192002" cy="68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 userDrawn="1"/>
        </p:nvSpPr>
        <p:spPr bwMode="auto">
          <a:xfrm>
            <a:off x="575982" y="236407"/>
            <a:ext cx="381130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 hasCustomPrompt="1"/>
          </p:nvPr>
        </p:nvSpPr>
        <p:spPr>
          <a:xfrm>
            <a:off x="575982" y="1360047"/>
            <a:ext cx="5932394" cy="4718024"/>
          </a:xfrm>
        </p:spPr>
        <p:txBody>
          <a:bodyPr/>
          <a:lstStyle>
            <a:lvl1pPr marL="457200" indent="-457200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单击此处编辑目录文本样式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/>
        </p:blipFill>
        <p:spPr bwMode="auto">
          <a:xfrm>
            <a:off x="-2" y="-32274"/>
            <a:ext cx="12192002" cy="68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1"/>
          <p:cNvSpPr>
            <a:spLocks noChangeArrowheads="1"/>
          </p:cNvSpPr>
          <p:nvPr userDrawn="1"/>
        </p:nvSpPr>
        <p:spPr bwMode="auto">
          <a:xfrm>
            <a:off x="2737158" y="2424772"/>
            <a:ext cx="8083171" cy="19205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400" i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谢！</a:t>
            </a:r>
            <a:endParaRPr lang="en-US" altLang="zh-CN" sz="4400" i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400" i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Thanks!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0">
            <a:extLst>
              <a:ext uri="{FF2B5EF4-FFF2-40B4-BE49-F238E27FC236}">
                <a16:creationId xmlns="" xmlns:a16="http://schemas.microsoft.com/office/drawing/2014/main" id="{AFBC3467-E411-4D8B-968E-CB3938B6CCF8}"/>
              </a:ext>
            </a:extLst>
          </p:cNvPr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5" y="6167112"/>
            <a:ext cx="6875863" cy="372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457202"/>
            <a:ext cx="10651066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9733" y="1600202"/>
            <a:ext cx="10752667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454286" y="5929331"/>
            <a:ext cx="1409700" cy="1101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CC2E4033-EB04-4944-88AD-E476D6700E8F}" type="slidenum">
              <a:rPr lang="de-DE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58"/>
            <a:ext cx="12192000" cy="8254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F:\Design\CSI Default\brand\中软国际LOGO_白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81" y="139848"/>
            <a:ext cx="1253590" cy="5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7" y="111319"/>
            <a:ext cx="1086090" cy="5986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663" y="1563359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姓         名：     </a:t>
            </a:r>
          </a:p>
          <a:p>
            <a:pPr marL="228600" lvl="0" indent="-228600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部         门：    </a:t>
            </a:r>
          </a:p>
          <a:p>
            <a:pPr marL="228600" lvl="0" indent="-228600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项   目   组：    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 </a:t>
            </a:r>
          </a:p>
          <a:p>
            <a:pPr marL="228600" lvl="0" indent="-228600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思 想 导 师：    </a:t>
            </a:r>
          </a:p>
          <a:p>
            <a:pPr marL="228600" lvl="0" indent="-228600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直 接 主 管：    </a:t>
            </a:r>
          </a:p>
          <a:p>
            <a:pPr marL="228600" lvl="0" indent="-228600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入部门时间：   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1663" y="428605"/>
            <a:ext cx="8748000" cy="647699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个人信息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16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37" name="Group 229"/>
          <p:cNvGraphicFramePr>
            <a:graphicFrameLocks noGrp="1"/>
          </p:cNvGraphicFramePr>
          <p:nvPr>
            <p:ph type="tbl" idx="1"/>
          </p:nvPr>
        </p:nvGraphicFramePr>
        <p:xfrm>
          <a:off x="609601" y="3214686"/>
          <a:ext cx="11176000" cy="327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2800"/>
                <a:gridCol w="2641600"/>
                <a:gridCol w="7721600"/>
              </a:tblGrid>
              <a:tr h="421199">
                <a:tc>
                  <a:txBody>
                    <a:bodyPr/>
                    <a:lstStyle/>
                    <a:p>
                      <a:pPr marL="0" marR="0" lvl="0" indent="0" algn="ctr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时间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主要工作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主要输出、收获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</a:tr>
              <a:tr h="579327"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</a:tr>
              <a:tr h="507441"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</a:tr>
              <a:tr h="570872"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</a:tr>
              <a:tr h="592010"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</a:tr>
              <a:tr h="596241"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715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sp>
        <p:nvSpPr>
          <p:cNvPr id="34" name="日期占位符 3"/>
          <p:cNvSpPr>
            <a:spLocks noGrp="1"/>
          </p:cNvSpPr>
          <p:nvPr>
            <p:ph type="dt" sz="half" idx="10"/>
          </p:nvPr>
        </p:nvSpPr>
        <p:spPr>
          <a:xfrm>
            <a:off x="10782300" y="6000769"/>
            <a:ext cx="1409700" cy="1101725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Page </a:t>
            </a:r>
            <a:fld id="{D8DB58F6-FF6B-4BDF-9ECD-0A51150F2B94}" type="slidenum">
              <a:rPr lang="de-DE"/>
              <a:pPr/>
              <a:t>2</a:t>
            </a:fld>
            <a:endParaRPr lang="en-GB" dirty="0"/>
          </a:p>
        </p:txBody>
      </p:sp>
      <p:sp>
        <p:nvSpPr>
          <p:cNvPr id="43238" name="Text Box 230"/>
          <p:cNvSpPr txBox="1">
            <a:spLocks noChangeArrowheads="1"/>
          </p:cNvSpPr>
          <p:nvPr/>
        </p:nvSpPr>
        <p:spPr bwMode="auto">
          <a:xfrm>
            <a:off x="523111" y="928671"/>
            <a:ext cx="1008932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438" indent="-71438" defTabSz="442913">
              <a:spcBef>
                <a:spcPct val="5000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zh-CN" b="0" dirty="0"/>
              <a:t>要求：时间最好控制在1分钟。</a:t>
            </a:r>
            <a:endParaRPr lang="zh-CN" altLang="en-US" b="0" dirty="0"/>
          </a:p>
          <a:p>
            <a:pPr marL="71438" indent="-71438" defTabSz="442913">
              <a:spcBef>
                <a:spcPct val="5000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zh-CN" b="0" dirty="0"/>
              <a:t>1、</a:t>
            </a:r>
            <a:r>
              <a:rPr lang="zh-CN" altLang="zh-CN" b="0" dirty="0" smtClean="0"/>
              <a:t>来</a:t>
            </a:r>
            <a:r>
              <a:rPr lang="zh-CN" altLang="en-US" b="0" dirty="0" smtClean="0"/>
              <a:t>中软国际华为群</a:t>
            </a:r>
            <a:r>
              <a:rPr lang="zh-CN" altLang="zh-CN" b="0" dirty="0" smtClean="0"/>
              <a:t>之前</a:t>
            </a:r>
            <a:r>
              <a:rPr lang="zh-CN" altLang="zh-CN" b="0" dirty="0"/>
              <a:t>的情况简介（包括院校，专业，技能等的说明）</a:t>
            </a:r>
            <a:endParaRPr lang="zh-CN" altLang="en-US" b="0" dirty="0"/>
          </a:p>
          <a:p>
            <a:pPr marL="71438" indent="-71438" defTabSz="442913">
              <a:spcBef>
                <a:spcPct val="5000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zh-CN" b="0" dirty="0"/>
              <a:t>2、</a:t>
            </a:r>
            <a:r>
              <a:rPr lang="zh-CN" altLang="zh-CN" b="0" dirty="0" smtClean="0"/>
              <a:t>在</a:t>
            </a:r>
            <a:r>
              <a:rPr lang="zh-CN" altLang="en-US" dirty="0"/>
              <a:t>中</a:t>
            </a:r>
            <a:r>
              <a:rPr lang="zh-CN" altLang="en-US" dirty="0" smtClean="0"/>
              <a:t>软国际华为群</a:t>
            </a:r>
            <a:r>
              <a:rPr lang="zh-CN" altLang="zh-CN" b="0" dirty="0" smtClean="0"/>
              <a:t>工作</a:t>
            </a:r>
            <a:r>
              <a:rPr lang="zh-CN" altLang="zh-CN" b="0" dirty="0"/>
              <a:t>学习情况简介，可以参照如下的表格</a:t>
            </a:r>
            <a:endParaRPr lang="zh-CN" altLang="en-US" b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75983" y="87643"/>
            <a:ext cx="8748000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实习期工作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9525470" y="1071547"/>
          <a:ext cx="214975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绘图" r:id="rId3" imgW="1612504" imgH="1256847" progId="">
                  <p:embed/>
                </p:oleObj>
              </mc:Choice>
              <mc:Fallback>
                <p:oleObj name="绘图" r:id="rId3" imgW="1612504" imgH="12568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470" y="1071547"/>
                        <a:ext cx="214975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23111" y="2291356"/>
            <a:ext cx="6093618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zh-CN" altLang="en-US" dirty="0" smtClean="0"/>
              <a:t>入职前教育及校园学习、生活背景</a:t>
            </a:r>
            <a:endParaRPr lang="en-US" altLang="zh-CN" dirty="0" smtClean="0"/>
          </a:p>
          <a:p>
            <a:pPr marL="304800" indent="-304800"/>
            <a:r>
              <a:rPr lang="en-US" altLang="zh-CN" dirty="0" smtClean="0"/>
              <a:t>2003.9-2006.6    XXXXXXXX</a:t>
            </a:r>
          </a:p>
          <a:p>
            <a:pPr marL="304800" indent="-304800"/>
            <a:r>
              <a:rPr lang="en-US" altLang="zh-CN" dirty="0" smtClean="0"/>
              <a:t>2003.9-2006.6    </a:t>
            </a:r>
            <a:r>
              <a:rPr lang="zh-CN" altLang="en-US" dirty="0" smtClean="0"/>
              <a:t>担任班干部等等</a:t>
            </a:r>
            <a:r>
              <a:rPr lang="en-US" altLang="zh-CN" dirty="0" smtClean="0"/>
              <a:t>XXXXXXXX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8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782300" y="6000769"/>
            <a:ext cx="1409700" cy="1101725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Page </a:t>
            </a:r>
            <a:fld id="{F51F720D-81E8-489B-8394-DF35EE6235D4}" type="slidenum">
              <a:rPr lang="de-DE"/>
              <a:pPr/>
              <a:t>3</a:t>
            </a:fld>
            <a:endParaRPr lang="en-GB" dirty="0"/>
          </a:p>
        </p:txBody>
      </p:sp>
      <p:sp>
        <p:nvSpPr>
          <p:cNvPr id="45141" name="Rectangle 85"/>
          <p:cNvSpPr>
            <a:spLocks noChangeArrowheads="1"/>
          </p:cNvSpPr>
          <p:nvPr/>
        </p:nvSpPr>
        <p:spPr bwMode="auto">
          <a:xfrm>
            <a:off x="575983" y="1600202"/>
            <a:ext cx="110064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309" tIns="39153" rIns="78309" bIns="39153"/>
          <a:lstStyle/>
          <a:p>
            <a:pPr marL="252413" indent="-252413" defTabSz="671513">
              <a:lnSpc>
                <a:spcPct val="140000"/>
              </a:lnSpc>
            </a:pPr>
            <a:r>
              <a:rPr lang="zh-CN" altLang="en-US" sz="1600" dirty="0"/>
              <a:t>说明</a:t>
            </a:r>
            <a:r>
              <a:rPr lang="zh-CN" altLang="en-US" sz="1600" b="0" dirty="0"/>
              <a:t>：这部分胶片的格式不限，建议内容不要太细、太多，在编写胶片时应当注意以下几点（时间控制</a:t>
            </a:r>
            <a:r>
              <a:rPr lang="zh-CN" altLang="en-US" sz="1600" b="0" dirty="0" smtClean="0"/>
              <a:t>在</a:t>
            </a:r>
            <a:r>
              <a:rPr lang="en-US" altLang="zh-CN" sz="1600" b="0" dirty="0" smtClean="0"/>
              <a:t>10</a:t>
            </a:r>
            <a:r>
              <a:rPr lang="zh-CN" altLang="en-US" sz="1600" b="0" dirty="0" smtClean="0"/>
              <a:t>分钟左右）：</a:t>
            </a:r>
            <a:endParaRPr lang="zh-CN" altLang="en-US" sz="1600" b="0" dirty="0"/>
          </a:p>
          <a:p>
            <a:pPr marL="252413" indent="-252413" defTabSz="671513">
              <a:lnSpc>
                <a:spcPct val="140000"/>
              </a:lnSpc>
            </a:pPr>
            <a:r>
              <a:rPr lang="en-US" altLang="zh-CN" sz="1600" b="0" dirty="0"/>
              <a:t>1</a:t>
            </a:r>
            <a:r>
              <a:rPr lang="zh-CN" altLang="en-US" sz="1600" b="0" dirty="0"/>
              <a:t>、应当明确三个月来的学习、工作和时间分配情况。</a:t>
            </a:r>
            <a:r>
              <a:rPr lang="en-US" altLang="zh-CN" sz="1600" b="0" dirty="0"/>
              <a:t>---</a:t>
            </a:r>
            <a:r>
              <a:rPr lang="zh-CN" altLang="en-US" sz="1600" b="0" dirty="0"/>
              <a:t>必选</a:t>
            </a:r>
          </a:p>
          <a:p>
            <a:pPr marL="252413" indent="-252413" defTabSz="671513">
              <a:lnSpc>
                <a:spcPct val="140000"/>
              </a:lnSpc>
            </a:pPr>
            <a:r>
              <a:rPr lang="en-US" altLang="zh-CN" sz="1600" b="0" dirty="0"/>
              <a:t>2</a:t>
            </a:r>
            <a:r>
              <a:rPr lang="zh-CN" altLang="en-US" sz="1600" b="0" dirty="0"/>
              <a:t>、应该明确各个任务的输出，包括文档、代码、版本、处理的问题单数、测试报告等。</a:t>
            </a:r>
            <a:r>
              <a:rPr lang="en-US" altLang="zh-CN" sz="1600" b="0" dirty="0"/>
              <a:t>---</a:t>
            </a:r>
            <a:r>
              <a:rPr lang="zh-CN" altLang="en-US" sz="1600" b="0" dirty="0"/>
              <a:t>必选</a:t>
            </a:r>
          </a:p>
          <a:p>
            <a:pPr marL="252413" indent="-252413" defTabSz="671513">
              <a:lnSpc>
                <a:spcPct val="140000"/>
              </a:lnSpc>
            </a:pPr>
            <a:r>
              <a:rPr lang="en-US" altLang="zh-CN" sz="1600" b="0" dirty="0"/>
              <a:t>3</a:t>
            </a:r>
            <a:r>
              <a:rPr lang="zh-CN" altLang="en-US" sz="1600" b="0" dirty="0"/>
              <a:t>、明确自己负责的模块在整个系统中的位置，作用，完成工作需要掌握的知识，技能等（图示说明）</a:t>
            </a:r>
            <a:r>
              <a:rPr lang="en-US" altLang="zh-CN" sz="1600" b="0" dirty="0"/>
              <a:t>---</a:t>
            </a:r>
            <a:r>
              <a:rPr lang="zh-CN" altLang="en-US" sz="1600" b="0" dirty="0"/>
              <a:t>必选</a:t>
            </a:r>
          </a:p>
          <a:p>
            <a:pPr marL="252413" indent="-252413" defTabSz="671513">
              <a:lnSpc>
                <a:spcPct val="140000"/>
              </a:lnSpc>
            </a:pPr>
            <a:r>
              <a:rPr lang="en-US" altLang="zh-CN" sz="1600" b="0" dirty="0"/>
              <a:t>4</a:t>
            </a:r>
            <a:r>
              <a:rPr lang="zh-CN" altLang="en-US" sz="1600" b="0" dirty="0"/>
              <a:t>、可以对比较有成就感的工作，完成不理想的工作及原因进行重点说明。</a:t>
            </a:r>
            <a:r>
              <a:rPr lang="en-US" altLang="zh-CN" sz="1600" b="0" dirty="0"/>
              <a:t>---</a:t>
            </a:r>
            <a:r>
              <a:rPr lang="zh-CN" altLang="en-US" sz="1600" b="0" dirty="0"/>
              <a:t>可选</a:t>
            </a:r>
          </a:p>
          <a:p>
            <a:pPr marL="252413" indent="-252413" defTabSz="671513">
              <a:lnSpc>
                <a:spcPct val="140000"/>
              </a:lnSpc>
            </a:pPr>
            <a:r>
              <a:rPr lang="en-US" altLang="zh-CN" sz="1600" b="0" dirty="0"/>
              <a:t>5</a:t>
            </a:r>
            <a:r>
              <a:rPr lang="zh-CN" altLang="en-US" sz="1600" b="0" dirty="0"/>
              <a:t>、完成任务过程中的感受</a:t>
            </a:r>
            <a:r>
              <a:rPr lang="en-US" altLang="zh-CN" sz="1600" b="0" dirty="0"/>
              <a:t>---</a:t>
            </a:r>
            <a:r>
              <a:rPr lang="zh-CN" altLang="en-US" sz="1600" b="0" dirty="0"/>
              <a:t>可选</a:t>
            </a:r>
          </a:p>
          <a:p>
            <a:pPr marL="252413" indent="-252413" defTabSz="671513">
              <a:lnSpc>
                <a:spcPct val="140000"/>
              </a:lnSpc>
            </a:pPr>
            <a:r>
              <a:rPr lang="en-US" altLang="zh-CN" sz="1600" b="0" dirty="0"/>
              <a:t>6</a:t>
            </a:r>
            <a:r>
              <a:rPr lang="zh-CN" altLang="en-US" sz="1600" b="0" dirty="0"/>
              <a:t>、对工作中遇到的困难和自己采取得对策，解决方法应该有体现（包括工作安排上的问题，沟通中的问题等）</a:t>
            </a:r>
            <a:r>
              <a:rPr lang="en-US" altLang="zh-CN" sz="1600" b="0" dirty="0"/>
              <a:t>----</a:t>
            </a:r>
            <a:r>
              <a:rPr lang="zh-CN" altLang="en-US" sz="1600" b="0" dirty="0"/>
              <a:t>可选</a:t>
            </a:r>
          </a:p>
          <a:p>
            <a:pPr marL="252413" indent="-252413" defTabSz="671513">
              <a:lnSpc>
                <a:spcPct val="140000"/>
              </a:lnSpc>
            </a:pPr>
            <a:endParaRPr lang="en-US" altLang="zh-CN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5983" y="87643"/>
            <a:ext cx="8748000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试用期工作学习情况说明</a:t>
            </a:r>
          </a:p>
        </p:txBody>
      </p:sp>
    </p:spTree>
    <p:extLst>
      <p:ext uri="{BB962C8B-B14F-4D97-AF65-F5344CB8AC3E}">
        <p14:creationId xmlns:p14="http://schemas.microsoft.com/office/powerpoint/2010/main" val="32848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收获和体会</a:t>
            </a:r>
            <a:r>
              <a:rPr lang="en-US" altLang="zh-CN" dirty="0"/>
              <a:t>/</a:t>
            </a:r>
            <a:r>
              <a:rPr lang="zh-CN" altLang="en-US" dirty="0"/>
              <a:t>有待改进之处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251200" y="1752600"/>
            <a:ext cx="5994400" cy="3505200"/>
          </a:xfrm>
        </p:spPr>
        <p:txBody>
          <a:bodyPr/>
          <a:lstStyle/>
          <a:p>
            <a:endParaRPr lang="en-US" altLang="zh-CN" sz="2000"/>
          </a:p>
          <a:p>
            <a:endParaRPr lang="en-US" alt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0782116" y="6000769"/>
            <a:ext cx="1409884" cy="11017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  <a:p>
            <a:r>
              <a:rPr lang="de-DE" dirty="0"/>
              <a:t>Page </a:t>
            </a:r>
            <a:fld id="{18ED18A1-51B9-420B-9D59-0FE7C36009B9}" type="slidenum">
              <a:rPr lang="de-DE"/>
              <a:pPr/>
              <a:t>4</a:t>
            </a:fld>
            <a:endParaRPr lang="en-GB" dirty="0"/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8432801" y="3429002"/>
          <a:ext cx="3062818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绘图" r:id="rId3" imgW="1160415" imgH="1240953" progId="">
                  <p:embed/>
                </p:oleObj>
              </mc:Choice>
              <mc:Fallback>
                <p:oleObj name="绘图" r:id="rId3" imgW="1160415" imgH="12409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1" y="3429002"/>
                        <a:ext cx="3062818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422401" y="1981202"/>
            <a:ext cx="6908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要求</a:t>
            </a:r>
            <a:r>
              <a:rPr lang="zh-CN" altLang="en-US" b="0"/>
              <a:t>：时间控制在</a:t>
            </a:r>
            <a:r>
              <a:rPr lang="en-US" altLang="zh-CN" b="0"/>
              <a:t>2</a:t>
            </a:r>
            <a:r>
              <a:rPr lang="zh-CN" altLang="en-US" b="0"/>
              <a:t>分钟。</a:t>
            </a:r>
          </a:p>
          <a:p>
            <a:r>
              <a:rPr lang="zh-CN" altLang="en-US" b="0"/>
              <a:t>可以从以下几个方面思考，总结（可以补充）</a:t>
            </a:r>
          </a:p>
          <a:p>
            <a:r>
              <a:rPr lang="en-US" altLang="zh-CN" b="0"/>
              <a:t>1</a:t>
            </a:r>
            <a:r>
              <a:rPr lang="zh-CN" altLang="en-US" b="0"/>
              <a:t>、分析一下自己工作中的优点、缺点。</a:t>
            </a:r>
          </a:p>
          <a:p>
            <a:r>
              <a:rPr lang="en-US" altLang="zh-CN" b="0"/>
              <a:t>2</a:t>
            </a:r>
            <a:r>
              <a:rPr lang="zh-CN" altLang="en-US" b="0"/>
              <a:t>、对项目组、开发部工作中的不足和改进建议。</a:t>
            </a:r>
          </a:p>
        </p:txBody>
      </p:sp>
    </p:spTree>
    <p:extLst>
      <p:ext uri="{BB962C8B-B14F-4D97-AF65-F5344CB8AC3E}">
        <p14:creationId xmlns:p14="http://schemas.microsoft.com/office/powerpoint/2010/main" val="23184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下一步计划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29733" y="1600200"/>
            <a:ext cx="10752667" cy="4114800"/>
          </a:xfrm>
        </p:spPr>
        <p:txBody>
          <a:bodyPr/>
          <a:lstStyle/>
          <a:p>
            <a:r>
              <a:rPr lang="zh-CN" altLang="en-US" dirty="0"/>
              <a:t>要求</a:t>
            </a:r>
            <a:r>
              <a:rPr lang="zh-CN" altLang="en-US" b="0" dirty="0"/>
              <a:t>：时间控制在</a:t>
            </a:r>
            <a:r>
              <a:rPr lang="en-US" altLang="zh-CN" b="0" dirty="0"/>
              <a:t>1</a:t>
            </a:r>
            <a:r>
              <a:rPr lang="zh-CN" altLang="en-US" b="0" dirty="0"/>
              <a:t>分钟。</a:t>
            </a:r>
          </a:p>
          <a:p>
            <a:r>
              <a:rPr lang="zh-CN" altLang="en-US" b="0" dirty="0"/>
              <a:t>可以由以下几个方面考虑：（可以补充）</a:t>
            </a:r>
          </a:p>
          <a:p>
            <a:r>
              <a:rPr lang="en-US" altLang="zh-CN" b="0" dirty="0"/>
              <a:t>1</a:t>
            </a:r>
            <a:r>
              <a:rPr lang="zh-CN" altLang="en-US" b="0" dirty="0"/>
              <a:t>、自身的兴趣和发展方向。</a:t>
            </a:r>
          </a:p>
          <a:p>
            <a:r>
              <a:rPr lang="en-US" altLang="zh-CN" b="0" dirty="0"/>
              <a:t>2</a:t>
            </a:r>
            <a:r>
              <a:rPr lang="zh-CN" altLang="en-US" b="0" dirty="0"/>
              <a:t>、根据项目组情况说明自己下一步工作、学习的</a:t>
            </a:r>
            <a:r>
              <a:rPr lang="zh-CN" altLang="en-US" b="0" dirty="0" smtClean="0"/>
              <a:t>目标。</a:t>
            </a:r>
            <a:endParaRPr lang="zh-CN" altLang="en-US" b="0" dirty="0"/>
          </a:p>
          <a:p>
            <a:r>
              <a:rPr lang="en-US" altLang="zh-CN" b="0" dirty="0"/>
              <a:t>3</a:t>
            </a:r>
            <a:r>
              <a:rPr lang="zh-CN" altLang="en-US" b="0" dirty="0"/>
              <a:t>、对工作改进的想法。</a:t>
            </a:r>
          </a:p>
          <a:p>
            <a:pPr>
              <a:buNone/>
            </a:pP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0782300" y="5970614"/>
            <a:ext cx="1409700" cy="11017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  <a:p>
            <a:r>
              <a:rPr lang="de-DE" dirty="0"/>
              <a:t>Page </a:t>
            </a:r>
            <a:fld id="{EEC8EC64-E2F2-4876-A5A3-EAAFC1A04C61}" type="slidenum">
              <a:rPr lang="de-DE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63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   谢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115824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感谢思想导师、主管！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感谢</a:t>
            </a:r>
            <a:r>
              <a:rPr lang="zh-CN" altLang="en-US" sz="2800" dirty="0">
                <a:latin typeface="+mj-ea"/>
                <a:ea typeface="+mj-ea"/>
              </a:rPr>
              <a:t>周围的同事、在座的评委！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感谢</a:t>
            </a:r>
            <a:r>
              <a:rPr lang="zh-CN" altLang="en-US" sz="2800" dirty="0">
                <a:latin typeface="+mj-ea"/>
                <a:ea typeface="+mj-ea"/>
              </a:rPr>
              <a:t>所有给予给帮助指导和工作支持的人们</a:t>
            </a:r>
            <a:r>
              <a:rPr lang="zh-CN" altLang="en-US" sz="2800" dirty="0" smtClean="0">
                <a:latin typeface="+mj-ea"/>
                <a:ea typeface="+mj-ea"/>
              </a:rPr>
              <a:t>！</a:t>
            </a:r>
            <a:r>
              <a:rPr lang="en-US" altLang="zh-CN" sz="2800" dirty="0" smtClean="0">
                <a:latin typeface="+mj-ea"/>
                <a:ea typeface="+mj-ea"/>
              </a:rPr>
              <a:t>(</a:t>
            </a:r>
            <a:r>
              <a:rPr lang="zh-CN" altLang="en-US" sz="2800" dirty="0" smtClean="0">
                <a:latin typeface="+mj-ea"/>
                <a:ea typeface="+mj-ea"/>
              </a:rPr>
              <a:t>格式语句不限</a:t>
            </a:r>
            <a:r>
              <a:rPr lang="en-US" altLang="zh-CN" sz="2800" dirty="0" smtClean="0">
                <a:latin typeface="+mj-ea"/>
                <a:ea typeface="+mj-ea"/>
              </a:rPr>
              <a:t>)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0782300" y="6000769"/>
            <a:ext cx="1409700" cy="11017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  <a:p>
            <a:r>
              <a:rPr lang="de-DE" dirty="0"/>
              <a:t>Page </a:t>
            </a:r>
            <a:fld id="{7C47BE70-E0AF-4DD9-83AE-C914822CA091}" type="slidenum">
              <a:rPr lang="de-DE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6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5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22509</TotalTime>
  <Words>450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Monotype Sorts</vt:lpstr>
      <vt:lpstr>等线</vt:lpstr>
      <vt:lpstr>宋体</vt:lpstr>
      <vt:lpstr>微软雅黑</vt:lpstr>
      <vt:lpstr>Arial</vt:lpstr>
      <vt:lpstr>Calibri</vt:lpstr>
      <vt:lpstr>自定义设计方案</vt:lpstr>
      <vt:lpstr>绘图</vt:lpstr>
      <vt:lpstr>PowerPoint 演示文稿</vt:lpstr>
      <vt:lpstr>PowerPoint 演示文稿</vt:lpstr>
      <vt:lpstr>PowerPoint 演示文稿</vt:lpstr>
      <vt:lpstr>收获和体会/有待改进之处 </vt:lpstr>
      <vt:lpstr>下一步计划 </vt:lpstr>
      <vt:lpstr>致   谢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IIG战略市场部（作业一）</dc:title>
  <dc:creator>Administrator</dc:creator>
  <cp:lastModifiedBy>lenovo</cp:lastModifiedBy>
  <cp:revision>926</cp:revision>
  <dcterms:created xsi:type="dcterms:W3CDTF">2015-05-05T08:02:00Z</dcterms:created>
  <dcterms:modified xsi:type="dcterms:W3CDTF">2019-07-18T06:50:17Z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