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24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A2F6F-5F34-4FF5-A8DA-3D694F6E902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AED96-C39F-4021-93D7-D94359BC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4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AED96-C39F-4021-93D7-D94359BC42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1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AED96-C39F-4021-93D7-D94359BC420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59F85-997D-35EA-6D42-847EC650C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234BEE-7F8E-BDB8-9AB2-A5301F28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EE3D5-1045-7BD5-8407-FE569D8D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B0FFC-8623-A312-7E16-6DF8FBD5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601BE-8F17-D756-4D46-99702786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1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B548-FCE2-B0A6-8B87-27FAD309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20E21C-5DE4-6881-E7BB-2DA83467A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058DD-0813-32DC-5108-7CE07416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0A3D8-393E-EE7F-5C0A-A475AD0C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1BFB9-91E5-4F16-3605-294590E4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33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E6D69-BC53-3EAF-6A44-F575BCD28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8696A-A382-B01B-2FCE-99FFB7055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2C444-D4A4-9F32-1C76-54E531B5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1391C-7805-67CB-C730-05633263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78B31-2BA7-3267-4C3A-09F965C2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0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6A7D6-1B80-139D-0CE6-C630BB4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14928-F8EE-0D43-3BA5-DDBBAEEA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4BE47-8545-6875-876D-50735E8B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CF00F-2A35-D64A-5E08-0AC8A75D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BEA7B-B791-4514-EB3E-9AA0503C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3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395E-762B-777D-3E34-7CE7DDE5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BD445C-79CE-1B5C-0D28-C604D9A0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5A35F-9D6B-4CF8-E9A0-6B8CC2EF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BCD8D-FF56-95D1-74E2-9273F302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3147B-3734-0C07-F957-87ABA138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47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F1CDD-788B-4B26-FF5E-37471D42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BC4D0-9A71-FA41-F697-44B4DE908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53F82-8BD0-3833-9EFA-206EDB6C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B16F9-B8B8-EC4E-0CB2-71481FC7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BF252-F45A-D397-25E2-DE08F0AB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91FEB-343A-C746-BCB3-11E160D1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6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C0906-A0E8-D742-A7C9-1FF9329B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2363B-EEAA-8C9F-60C8-70DB82D7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123DAB-5B1B-B173-C611-DF68D804F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F87993-4C90-9C9F-CBDC-EBB436559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199A11-537B-0942-DF3C-95AC576B0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EBDE03-1C30-5A12-7F33-F1523A4F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55C4AD-F0A4-9CF2-1C7F-B4A5A3B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42261C-2822-09B8-EC2A-214CE11C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3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9E45A-F9A1-52CF-6B35-40DDE1C4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3758F9-2148-707F-8A5A-5B1D36BD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E71173-16EE-D085-2AB8-9EC0770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367232-C8DB-FE10-9545-642FB614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4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59667A-5F07-AC0A-8A0A-3A99AC1A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69A92B-920E-4E84-8F8C-A04815D0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C09184-7B23-6FC4-5156-7A3E25BD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3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C7101-C05D-4D81-88F2-B119773B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F91FF-2D2B-9203-F65A-5FA6FF32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2F7707-4552-15DC-5BD1-2F3E8F5B4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FD49B-5531-5FDE-74D3-00C6A066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A1911-57BC-228C-071C-E96CD2BB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B7CCA-381E-EB32-C5FF-0AEE8E1B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2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BE5F2-BD8E-1D51-1C13-38CB628B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513544-AE90-370A-A044-A646A2992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A9D3E-82FA-2B26-A864-5D90A5BFC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89250-8B5F-7A94-8B09-296CD498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088AE-08FD-4734-C923-7A3B0FC4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4E3E6-655A-8402-A175-042BD211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4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D6BD60-23B2-1013-9498-69E81640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EACCF-3D49-0BED-3198-2B7E4D06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B439C-D010-D085-A010-C7FB02F6F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85F40B-63D8-40A9-B45F-ACE36FB314B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F1D8B-D4A7-6F93-D0B4-7C59166F6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6598B-FDCF-6F6A-C23C-7AF9B2336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94D530-3B74-B79C-BC81-846736CE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68327"/>
            <a:ext cx="6011397" cy="2760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8A2878-CFE5-D954-036E-F2BAC0F8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128490"/>
            <a:ext cx="6011397" cy="2781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0F3C1-6B87-1F07-84A4-A91526C263A7}"/>
              </a:ext>
            </a:extLst>
          </p:cNvPr>
          <p:cNvSpPr txBox="1"/>
          <p:nvPr/>
        </p:nvSpPr>
        <p:spPr>
          <a:xfrm>
            <a:off x="7080250" y="1388586"/>
            <a:ext cx="48831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ResNet-101을 </a:t>
            </a:r>
            <a:r>
              <a:rPr lang="ko-KR" altLang="en-US" dirty="0" err="1"/>
              <a:t>baseline</a:t>
            </a:r>
            <a:r>
              <a:rPr lang="ko-KR" altLang="en-US" dirty="0"/>
              <a:t> </a:t>
            </a:r>
            <a:r>
              <a:rPr lang="ko-KR" altLang="en-US" dirty="0" err="1"/>
              <a:t>model로</a:t>
            </a:r>
            <a:r>
              <a:rPr lang="ko-KR" altLang="en-US" dirty="0"/>
              <a:t> 사용하였다.</a:t>
            </a:r>
          </a:p>
          <a:p>
            <a:r>
              <a:rPr lang="ko-KR" altLang="en-US" dirty="0" err="1"/>
              <a:t>lr</a:t>
            </a:r>
            <a:r>
              <a:rPr lang="ko-KR" altLang="en-US" dirty="0"/>
              <a:t> : 0.00005</a:t>
            </a:r>
          </a:p>
          <a:p>
            <a:r>
              <a:rPr lang="ko-KR" altLang="en-US" dirty="0" err="1"/>
              <a:t>batch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 : 16</a:t>
            </a:r>
          </a:p>
          <a:p>
            <a:r>
              <a:rPr lang="ko-KR" altLang="en-US" dirty="0" err="1"/>
              <a:t>Adam</a:t>
            </a:r>
            <a:r>
              <a:rPr lang="ko-KR" altLang="en-US" dirty="0"/>
              <a:t> </a:t>
            </a:r>
            <a:r>
              <a:rPr lang="ko-KR" altLang="en-US" dirty="0" err="1"/>
              <a:t>optimizer</a:t>
            </a:r>
            <a:endParaRPr lang="ko-KR" altLang="en-US" dirty="0"/>
          </a:p>
          <a:p>
            <a:r>
              <a:rPr lang="ko-KR" altLang="en-US" dirty="0" err="1"/>
              <a:t>ReLu</a:t>
            </a:r>
            <a:r>
              <a:rPr lang="ko-KR" altLang="en-US" dirty="0"/>
              <a:t> </a:t>
            </a:r>
            <a:r>
              <a:rPr lang="ko-KR" altLang="en-US" dirty="0" err="1"/>
              <a:t>actvation</a:t>
            </a:r>
            <a:r>
              <a:rPr lang="ko-KR" altLang="en-US" dirty="0"/>
              <a:t> </a:t>
            </a:r>
            <a:r>
              <a:rPr lang="ko-KR" altLang="en-US" dirty="0" err="1"/>
              <a:t>fn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7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5434354-628B-8F7C-8CC3-941B5887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9" y="3381364"/>
            <a:ext cx="6015702" cy="2478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1F367F-A8E8-7354-A8CA-E6F860387AE8}"/>
              </a:ext>
            </a:extLst>
          </p:cNvPr>
          <p:cNvSpPr txBox="1"/>
          <p:nvPr/>
        </p:nvSpPr>
        <p:spPr>
          <a:xfrm>
            <a:off x="2931910" y="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CrossEntropyLoss</a:t>
            </a:r>
            <a:r>
              <a:rPr lang="en-US" altLang="ko-KR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 vs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MultiMarginLoss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BDE07C-FFA9-7C4F-4A95-09E309E96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920" y="2377052"/>
            <a:ext cx="381020" cy="2921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0336F6-5AB2-FDB9-0EFF-55457DF55B96}"/>
              </a:ext>
            </a:extLst>
          </p:cNvPr>
          <p:cNvSpPr txBox="1"/>
          <p:nvPr/>
        </p:nvSpPr>
        <p:spPr>
          <a:xfrm>
            <a:off x="6529940" y="229983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CrossEntropyLoss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(Adam)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17044-3B90-527A-9E7D-848403605D21}"/>
              </a:ext>
            </a:extLst>
          </p:cNvPr>
          <p:cNvSpPr txBox="1"/>
          <p:nvPr/>
        </p:nvSpPr>
        <p:spPr>
          <a:xfrm>
            <a:off x="6529940" y="2973810"/>
            <a:ext cx="338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MultiMarginLoss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(Momentum 0.9)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EF541-670D-3D04-6B0C-5E322952A88B}"/>
              </a:ext>
            </a:extLst>
          </p:cNvPr>
          <p:cNvSpPr txBox="1"/>
          <p:nvPr/>
        </p:nvSpPr>
        <p:spPr>
          <a:xfrm>
            <a:off x="6529940" y="3355416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MultiMarginLoss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(Adam)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66D16-1D94-EF97-45CA-6A9E6CDE9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8" y="931455"/>
            <a:ext cx="6008456" cy="24480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645C16-66D8-2C78-01A8-B75E2CAA4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438" y="3038499"/>
            <a:ext cx="273064" cy="6731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ECCFC6B-90CF-649B-EF51-B42408896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4784" y="2669167"/>
            <a:ext cx="311166" cy="2540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34132C-8554-F5E0-8367-6B83726833BA}"/>
              </a:ext>
            </a:extLst>
          </p:cNvPr>
          <p:cNvSpPr txBox="1"/>
          <p:nvPr/>
        </p:nvSpPr>
        <p:spPr>
          <a:xfrm>
            <a:off x="6529939" y="2598341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CrossEntropyLoss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(Momentum)</a:t>
            </a:r>
          </a:p>
        </p:txBody>
      </p:sp>
    </p:spTree>
    <p:extLst>
      <p:ext uri="{BB962C8B-B14F-4D97-AF65-F5344CB8AC3E}">
        <p14:creationId xmlns:p14="http://schemas.microsoft.com/office/powerpoint/2010/main" val="133661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1F367F-A8E8-7354-A8CA-E6F860387AE8}"/>
              </a:ext>
            </a:extLst>
          </p:cNvPr>
          <p:cNvSpPr txBox="1"/>
          <p:nvPr/>
        </p:nvSpPr>
        <p:spPr>
          <a:xfrm>
            <a:off x="2931910" y="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CrossEntropyLoss</a:t>
            </a:r>
            <a:r>
              <a:rPr lang="en-US" altLang="ko-KR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 vs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MultiMarginLoss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124B75-E1E1-7FF4-D67E-B61202670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7" y="1035281"/>
            <a:ext cx="5484665" cy="22365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BA6FB3-33CC-C267-BAD5-149007E1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8" y="3271791"/>
            <a:ext cx="5476172" cy="22707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7CE495-DBC1-903F-2138-206B0FEC8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492" y="1035281"/>
            <a:ext cx="5588004" cy="45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1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1F367F-A8E8-7354-A8CA-E6F860387AE8}"/>
              </a:ext>
            </a:extLst>
          </p:cNvPr>
          <p:cNvSpPr txBox="1"/>
          <p:nvPr/>
        </p:nvSpPr>
        <p:spPr>
          <a:xfrm>
            <a:off x="2931910" y="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CrossEntropyLoss</a:t>
            </a:r>
            <a:r>
              <a:rPr lang="en-US" altLang="ko-KR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 vs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MultiMarginLoss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336F6-5AB2-FDB9-0EFF-55457DF55B96}"/>
              </a:ext>
            </a:extLst>
          </p:cNvPr>
          <p:cNvSpPr txBox="1"/>
          <p:nvPr/>
        </p:nvSpPr>
        <p:spPr>
          <a:xfrm>
            <a:off x="6096000" y="1344451"/>
            <a:ext cx="55044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ResNet-101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 : 4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: 5e-4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 : Momentum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: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cross-validation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Mean: 0.8538, Standard Deviation: 0.0188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Mean: 0.9185, Standard Deviation: 0.0097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Mean: 0.6575, Standard Deviation: 0.1200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Mean: 0.9942, Standard Deviation: 0.0115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Mean: 0.8538, Standard Deviation: 0.0188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1F9C79-B904-0095-33F0-E955842A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9" y="890646"/>
            <a:ext cx="6015701" cy="24844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A9A43A-00FA-8797-E862-8CC3FA0AC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9" y="3375065"/>
            <a:ext cx="6015701" cy="24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9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1F367F-A8E8-7354-A8CA-E6F860387AE8}"/>
              </a:ext>
            </a:extLst>
          </p:cNvPr>
          <p:cNvSpPr txBox="1"/>
          <p:nvPr/>
        </p:nvSpPr>
        <p:spPr>
          <a:xfrm>
            <a:off x="2931910" y="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CrossEntropyLoss</a:t>
            </a:r>
            <a:r>
              <a:rPr lang="en-US" altLang="ko-KR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 vs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MultiMarginLoss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336F6-5AB2-FDB9-0EFF-55457DF55B96}"/>
              </a:ext>
            </a:extLst>
          </p:cNvPr>
          <p:cNvSpPr txBox="1"/>
          <p:nvPr/>
        </p:nvSpPr>
        <p:spPr>
          <a:xfrm>
            <a:off x="6096000" y="1344451"/>
            <a:ext cx="55044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ResNet-101(Pretrained)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 : 4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: 5e-4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 : Momentum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: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cross-validation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Mean: 0.9046, Standard Deviation: 0.0126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Mean: 0.9498, Standard Deviation: 0.0070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Mean: 0.4040, Standard Deviation: 0.0343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Mean: 1.0000, Standard Deviation: 0.0000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Mean: 0.9046, Standard Deviation: 0.0126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16119A-0EC8-A0F3-D90D-9B81F472B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9" y="896835"/>
            <a:ext cx="6045679" cy="24782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B32FB4-C1C4-A224-EC99-409B004C8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9" y="3375064"/>
            <a:ext cx="6045679" cy="24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3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D8D0B6-30D9-C4C5-49B8-944E4D8C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53999"/>
            <a:ext cx="6011397" cy="27744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625668-F1B2-25F4-A459-9A72AD5E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128490"/>
            <a:ext cx="6013285" cy="27744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14BF33-BE71-E7C9-9323-1B476B722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597" y="1223949"/>
            <a:ext cx="3797876" cy="3557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1F2283-81EE-7575-557B-1FDBC9FB78FB}"/>
              </a:ext>
            </a:extLst>
          </p:cNvPr>
          <p:cNvSpPr txBox="1"/>
          <p:nvPr/>
        </p:nvSpPr>
        <p:spPr>
          <a:xfrm>
            <a:off x="7031155" y="353999"/>
            <a:ext cx="48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Data-augmentation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33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26C38BF-6F12-6E30-DF9B-1638AE75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3" y="3331689"/>
            <a:ext cx="6011397" cy="2864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1F367F-A8E8-7354-A8CA-E6F860387AE8}"/>
              </a:ext>
            </a:extLst>
          </p:cNvPr>
          <p:cNvSpPr txBox="1"/>
          <p:nvPr/>
        </p:nvSpPr>
        <p:spPr>
          <a:xfrm>
            <a:off x="2931910" y="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Xavier</a:t>
            </a:r>
            <a:r>
              <a:rPr lang="ko-KR" altLang="en-US" dirty="0"/>
              <a:t> </a:t>
            </a:r>
            <a:r>
              <a:rPr lang="ko-KR" altLang="en-US" dirty="0" err="1"/>
              <a:t>vs</a:t>
            </a:r>
            <a:r>
              <a:rPr lang="ko-KR" altLang="en-US" dirty="0"/>
              <a:t> </a:t>
            </a:r>
            <a:r>
              <a:rPr lang="ko-KR" altLang="en-US" dirty="0" err="1"/>
              <a:t>Kaiming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E45DCA-13C5-AF2C-7E1F-BB2D91D5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544796"/>
            <a:ext cx="5943536" cy="27869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BFA589-7028-1A99-0057-3B5E33D1E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31690"/>
            <a:ext cx="6011397" cy="28468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FD52E92-DB2C-C8C8-0C22-761EFD15E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3" y="527704"/>
            <a:ext cx="5943536" cy="28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0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1F367F-A8E8-7354-A8CA-E6F860387AE8}"/>
              </a:ext>
            </a:extLst>
          </p:cNvPr>
          <p:cNvSpPr txBox="1"/>
          <p:nvPr/>
        </p:nvSpPr>
        <p:spPr>
          <a:xfrm>
            <a:off x="2931910" y="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Activation </a:t>
            </a:r>
            <a:r>
              <a:rPr lang="en-US" altLang="ko-KR" dirty="0" err="1"/>
              <a:t>Fn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2A62FF-F873-F190-8124-192E4C3F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3" y="999720"/>
            <a:ext cx="6011397" cy="23283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82426F-59BC-7227-1513-9D9A675A7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3" y="3328078"/>
            <a:ext cx="6011397" cy="23330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28DCC53-96D0-3F20-2B64-ABD066A93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00693"/>
            <a:ext cx="4621822" cy="28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3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664504EF-2BA8-2058-6D53-BF4F29A4D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" y="3331687"/>
            <a:ext cx="6003398" cy="24338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1F367F-A8E8-7354-A8CA-E6F860387AE8}"/>
              </a:ext>
            </a:extLst>
          </p:cNvPr>
          <p:cNvSpPr txBox="1"/>
          <p:nvPr/>
        </p:nvSpPr>
        <p:spPr>
          <a:xfrm>
            <a:off x="2931910" y="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Optimizer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CF0AB8-5319-5CFF-8084-E5CD1A6C0616}"/>
              </a:ext>
            </a:extLst>
          </p:cNvPr>
          <p:cNvSpPr/>
          <p:nvPr/>
        </p:nvSpPr>
        <p:spPr>
          <a:xfrm>
            <a:off x="5093638" y="4864493"/>
            <a:ext cx="693472" cy="4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F14C5C-E39E-7D91-8395-F4AF144B2F62}"/>
              </a:ext>
            </a:extLst>
          </p:cNvPr>
          <p:cNvCxnSpPr/>
          <p:nvPr/>
        </p:nvCxnSpPr>
        <p:spPr>
          <a:xfrm>
            <a:off x="5842341" y="5157515"/>
            <a:ext cx="441858" cy="120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4AF3F08E-D35E-A8CB-5CDB-DD4802F60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6" y="926144"/>
            <a:ext cx="6011398" cy="240554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CBF4986-3DF0-70DD-C118-201654206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320" y="4349462"/>
            <a:ext cx="1951965" cy="14160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BAD9679-E774-0C5B-F16C-A307C7E13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154" y="2537980"/>
            <a:ext cx="4415788" cy="170662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84DC5C4-67C7-D1D8-3831-5397314EA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154" y="2067170"/>
            <a:ext cx="4503190" cy="3752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7EB5D55-BE76-E9E0-951B-61091F7C0991}"/>
              </a:ext>
            </a:extLst>
          </p:cNvPr>
          <p:cNvSpPr txBox="1"/>
          <p:nvPr/>
        </p:nvSpPr>
        <p:spPr>
          <a:xfrm>
            <a:off x="8610478" y="20637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(Adam)</a:t>
            </a:r>
          </a:p>
        </p:txBody>
      </p:sp>
    </p:spTree>
    <p:extLst>
      <p:ext uri="{BB962C8B-B14F-4D97-AF65-F5344CB8AC3E}">
        <p14:creationId xmlns:p14="http://schemas.microsoft.com/office/powerpoint/2010/main" val="165791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26C38BF-6F12-6E30-DF9B-1638AE75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3" y="3331689"/>
            <a:ext cx="6011397" cy="2864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1F367F-A8E8-7354-A8CA-E6F860387AE8}"/>
              </a:ext>
            </a:extLst>
          </p:cNvPr>
          <p:cNvSpPr txBox="1"/>
          <p:nvPr/>
        </p:nvSpPr>
        <p:spPr>
          <a:xfrm>
            <a:off x="2931910" y="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Xavier</a:t>
            </a:r>
            <a:r>
              <a:rPr lang="ko-KR" altLang="en-US" dirty="0"/>
              <a:t> </a:t>
            </a:r>
            <a:r>
              <a:rPr lang="ko-KR" altLang="en-US" dirty="0" err="1"/>
              <a:t>vs</a:t>
            </a:r>
            <a:r>
              <a:rPr lang="ko-KR" altLang="en-US" dirty="0"/>
              <a:t> </a:t>
            </a:r>
            <a:r>
              <a:rPr lang="ko-KR" altLang="en-US" dirty="0" err="1"/>
              <a:t>Kaiming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E45DCA-13C5-AF2C-7E1F-BB2D91D5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544796"/>
            <a:ext cx="5943536" cy="27869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BFA589-7028-1A99-0057-3B5E33D1E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31690"/>
            <a:ext cx="6011397" cy="2846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AF0022-2C4B-FD47-B021-57D6D9CF1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2" y="906468"/>
            <a:ext cx="6011398" cy="242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4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1F367F-A8E8-7354-A8CA-E6F860387AE8}"/>
              </a:ext>
            </a:extLst>
          </p:cNvPr>
          <p:cNvSpPr txBox="1"/>
          <p:nvPr/>
        </p:nvSpPr>
        <p:spPr>
          <a:xfrm>
            <a:off x="2931910" y="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평균방법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7F7F62-A1E1-2830-1D7F-53286B27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4" y="932810"/>
            <a:ext cx="6010300" cy="23952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8BB1E0-9327-E685-BEFF-4591C2985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4" y="3328077"/>
            <a:ext cx="6010300" cy="24070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DB2BC1-2A21-368D-8075-6D9AD4986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695" y="1823880"/>
            <a:ext cx="330217" cy="3111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5E2DD1-DC2C-6397-AB7B-52CB21AF3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720" y="2197349"/>
            <a:ext cx="266714" cy="2540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5352AE-3CC8-2416-84FF-1ED1EEFFB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446" y="2499857"/>
            <a:ext cx="292115" cy="2730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B0EF67-8CB1-8549-C864-1CCB002E92B2}"/>
              </a:ext>
            </a:extLst>
          </p:cNvPr>
          <p:cNvSpPr txBox="1"/>
          <p:nvPr/>
        </p:nvSpPr>
        <p:spPr>
          <a:xfrm>
            <a:off x="6591434" y="179579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Metrics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5439C5-6B93-0495-E746-A5859533F5A4}"/>
              </a:ext>
            </a:extLst>
          </p:cNvPr>
          <p:cNvSpPr txBox="1"/>
          <p:nvPr/>
        </p:nvSpPr>
        <p:spPr>
          <a:xfrm>
            <a:off x="6591434" y="210044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4BEDB-F92F-5D08-1536-0CFE41A35B43}"/>
              </a:ext>
            </a:extLst>
          </p:cNvPr>
          <p:cNvSpPr txBox="1"/>
          <p:nvPr/>
        </p:nvSpPr>
        <p:spPr>
          <a:xfrm>
            <a:off x="6591434" y="2469773"/>
            <a:ext cx="182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Metrics</a:t>
            </a:r>
          </a:p>
        </p:txBody>
      </p:sp>
    </p:spTree>
    <p:extLst>
      <p:ext uri="{BB962C8B-B14F-4D97-AF65-F5344CB8AC3E}">
        <p14:creationId xmlns:p14="http://schemas.microsoft.com/office/powerpoint/2010/main" val="329005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1F367F-A8E8-7354-A8CA-E6F860387AE8}"/>
              </a:ext>
            </a:extLst>
          </p:cNvPr>
          <p:cNvSpPr txBox="1"/>
          <p:nvPr/>
        </p:nvSpPr>
        <p:spPr>
          <a:xfrm>
            <a:off x="2931910" y="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scheduler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FA0502-8C30-1D0B-F42C-718A9283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5" y="988026"/>
            <a:ext cx="6010300" cy="23636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E88B1E-483A-05D6-06CB-32752CE24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5" y="3363639"/>
            <a:ext cx="6010300" cy="23753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0E850C6-6E39-9717-A621-DEB72350F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035" y="2354780"/>
            <a:ext cx="3181514" cy="23496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6FF59B5-5B80-B7AC-85DD-4079E3EB8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061" y="2595879"/>
            <a:ext cx="3181514" cy="22120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B5CBD06-5D3F-C02B-05EF-F6E4A4124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062" y="2888609"/>
            <a:ext cx="3314826" cy="65163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23EA62-6F69-C4AB-90AE-8EF18B1A943A}"/>
              </a:ext>
            </a:extLst>
          </p:cNvPr>
          <p:cNvSpPr/>
          <p:nvPr/>
        </p:nvSpPr>
        <p:spPr>
          <a:xfrm>
            <a:off x="5093638" y="4864493"/>
            <a:ext cx="693472" cy="4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5FD0AF8-3EE3-25EF-2728-1A30690C4389}"/>
              </a:ext>
            </a:extLst>
          </p:cNvPr>
          <p:cNvCxnSpPr/>
          <p:nvPr/>
        </p:nvCxnSpPr>
        <p:spPr>
          <a:xfrm>
            <a:off x="5842341" y="5157515"/>
            <a:ext cx="441858" cy="120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57C964D4-2C85-16DC-6D06-012B73F1A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206" y="4604953"/>
            <a:ext cx="2019443" cy="11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C29EE97-C393-5390-20C4-EE20E1AA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8" y="3367339"/>
            <a:ext cx="6008456" cy="2441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1F367F-A8E8-7354-A8CA-E6F860387AE8}"/>
              </a:ext>
            </a:extLst>
          </p:cNvPr>
          <p:cNvSpPr txBox="1"/>
          <p:nvPr/>
        </p:nvSpPr>
        <p:spPr>
          <a:xfrm>
            <a:off x="2931910" y="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Adam vs momentum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23EA62-6F69-C4AB-90AE-8EF18B1A943A}"/>
              </a:ext>
            </a:extLst>
          </p:cNvPr>
          <p:cNvSpPr/>
          <p:nvPr/>
        </p:nvSpPr>
        <p:spPr>
          <a:xfrm>
            <a:off x="5093638" y="4864493"/>
            <a:ext cx="693472" cy="4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5FD0AF8-3EE3-25EF-2728-1A30690C4389}"/>
              </a:ext>
            </a:extLst>
          </p:cNvPr>
          <p:cNvCxnSpPr/>
          <p:nvPr/>
        </p:nvCxnSpPr>
        <p:spPr>
          <a:xfrm>
            <a:off x="5842341" y="5157515"/>
            <a:ext cx="441858" cy="120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F9FBAEC-A3A3-F6B8-08AD-27EAF173D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6" y="899669"/>
            <a:ext cx="6008456" cy="24676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83D975-6999-01D1-C3D7-75EA5D0DF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430" y="4719129"/>
            <a:ext cx="2400423" cy="9970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BDE07C-FFA9-7C4F-4A95-09E309E96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920" y="2693798"/>
            <a:ext cx="381020" cy="2921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4F6602-6317-BA5C-CE10-98A9073F3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047" y="3033435"/>
            <a:ext cx="330217" cy="6921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0336F6-5AB2-FDB9-0EFF-55457DF55B96}"/>
              </a:ext>
            </a:extLst>
          </p:cNvPr>
          <p:cNvSpPr txBox="1"/>
          <p:nvPr/>
        </p:nvSpPr>
        <p:spPr>
          <a:xfrm>
            <a:off x="6529940" y="266916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17044-3B90-527A-9E7D-848403605D21}"/>
              </a:ext>
            </a:extLst>
          </p:cNvPr>
          <p:cNvSpPr txBox="1"/>
          <p:nvPr/>
        </p:nvSpPr>
        <p:spPr>
          <a:xfrm>
            <a:off x="6529940" y="297381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0.9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EF541-670D-3D04-6B0C-5E322952A88B}"/>
              </a:ext>
            </a:extLst>
          </p:cNvPr>
          <p:cNvSpPr txBox="1"/>
          <p:nvPr/>
        </p:nvSpPr>
        <p:spPr>
          <a:xfrm>
            <a:off x="6529940" y="335541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0.8</a:t>
            </a:r>
          </a:p>
        </p:txBody>
      </p:sp>
    </p:spTree>
    <p:extLst>
      <p:ext uri="{BB962C8B-B14F-4D97-AF65-F5344CB8AC3E}">
        <p14:creationId xmlns:p14="http://schemas.microsoft.com/office/powerpoint/2010/main" val="246107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238</Words>
  <Application>Microsoft Office PowerPoint</Application>
  <PresentationFormat>와이드스크린</PresentationFormat>
  <Paragraphs>54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Roboto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김민서</dc:creator>
  <cp:lastModifiedBy>김민서</cp:lastModifiedBy>
  <cp:revision>5</cp:revision>
  <dcterms:created xsi:type="dcterms:W3CDTF">2024-06-13T17:06:53Z</dcterms:created>
  <dcterms:modified xsi:type="dcterms:W3CDTF">2024-06-21T13:39:46Z</dcterms:modified>
</cp:coreProperties>
</file>