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9F85-997D-35EA-6D42-847EC650C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234BEE-7F8E-BDB8-9AB2-A5301F28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EE3D5-1045-7BD5-8407-FE569D8D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B0FFC-8623-A312-7E16-6DF8FBD5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601BE-8F17-D756-4D46-99702786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1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B548-FCE2-B0A6-8B87-27FAD309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0E21C-5DE4-6881-E7BB-2DA83467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058DD-0813-32DC-5108-7CE07416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0A3D8-393E-EE7F-5C0A-A475AD0C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1BFB9-91E5-4F16-3605-294590E4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E6D69-BC53-3EAF-6A44-F575BCD28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8696A-A382-B01B-2FCE-99FFB7055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2C444-D4A4-9F32-1C76-54E531B5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1391C-7805-67CB-C730-05633263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78B31-2BA7-3267-4C3A-09F965C2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A7D6-1B80-139D-0CE6-C630BB4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14928-F8EE-0D43-3BA5-DDBBAEEA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4BE47-8545-6875-876D-50735E8B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CF00F-2A35-D64A-5E08-0AC8A75D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BEA7B-B791-4514-EB3E-9AA0503C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3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395E-762B-777D-3E34-7CE7DDE5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BD445C-79CE-1B5C-0D28-C604D9A0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5A35F-9D6B-4CF8-E9A0-6B8CC2E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BCD8D-FF56-95D1-74E2-9273F302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3147B-3734-0C07-F957-87ABA13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1CDD-788B-4B26-FF5E-37471D42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BC4D0-9A71-FA41-F697-44B4DE90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53F82-8BD0-3833-9EFA-206EDB6C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B16F9-B8B8-EC4E-0CB2-71481FC7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BF252-F45A-D397-25E2-DE08F0AB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91FEB-343A-C746-BCB3-11E160D1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6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0906-A0E8-D742-A7C9-1FF9329B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2363B-EEAA-8C9F-60C8-70DB82D7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23DAB-5B1B-B173-C611-DF68D804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F87993-4C90-9C9F-CBDC-EBB43655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99A11-537B-0942-DF3C-95AC576B0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EBDE03-1C30-5A12-7F33-F1523A4F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55C4AD-F0A4-9CF2-1C7F-B4A5A3B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42261C-2822-09B8-EC2A-214CE11C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9E45A-F9A1-52CF-6B35-40DDE1C4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3758F9-2148-707F-8A5A-5B1D36BD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E71173-16EE-D085-2AB8-9EC0770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367232-C8DB-FE10-9545-642FB614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4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9667A-5F07-AC0A-8A0A-3A99AC1A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69A92B-920E-4E84-8F8C-A04815D0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C09184-7B23-6FC4-5156-7A3E25BD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C7101-C05D-4D81-88F2-B119773B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F91FF-2D2B-9203-F65A-5FA6FF32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F7707-4552-15DC-5BD1-2F3E8F5B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FD49B-5531-5FDE-74D3-00C6A066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A1911-57BC-228C-071C-E96CD2BB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B7CCA-381E-EB32-C5FF-0AEE8E1B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2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BE5F2-BD8E-1D51-1C13-38CB628B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13544-AE90-370A-A044-A646A2992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A9D3E-82FA-2B26-A864-5D90A5BFC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89250-8B5F-7A94-8B09-296CD498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088AE-08FD-4734-C923-7A3B0FC4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4E3E6-655A-8402-A175-042BD211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D6BD60-23B2-1013-9498-69E81640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EACCF-3D49-0BED-3198-2B7E4D06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B439C-D010-D085-A010-C7FB02F6F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5F40B-63D8-40A9-B45F-ACE36FB314B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F1D8B-D4A7-6F93-D0B4-7C59166F6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6598B-FDCF-6F6A-C23C-7AF9B2336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3E0E3-026F-49FA-967C-27D62A63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4D530-3B74-B79C-BC81-846736CE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68327"/>
            <a:ext cx="6011397" cy="2760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8A2878-CFE5-D954-036E-F2BAC0F8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128490"/>
            <a:ext cx="6011397" cy="2781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0F3C1-6B87-1F07-84A4-A91526C263A7}"/>
              </a:ext>
            </a:extLst>
          </p:cNvPr>
          <p:cNvSpPr txBox="1"/>
          <p:nvPr/>
        </p:nvSpPr>
        <p:spPr>
          <a:xfrm>
            <a:off x="7080250" y="1388586"/>
            <a:ext cx="4883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ResNet-101을 </a:t>
            </a:r>
            <a:r>
              <a:rPr lang="ko-KR" altLang="en-US" dirty="0" err="1"/>
              <a:t>baseline</a:t>
            </a:r>
            <a:r>
              <a:rPr lang="ko-KR" altLang="en-US" dirty="0"/>
              <a:t> </a:t>
            </a:r>
            <a:r>
              <a:rPr lang="ko-KR" altLang="en-US" dirty="0" err="1"/>
              <a:t>model로</a:t>
            </a:r>
            <a:r>
              <a:rPr lang="ko-KR" altLang="en-US" dirty="0"/>
              <a:t> 사용하였다.</a:t>
            </a:r>
          </a:p>
          <a:p>
            <a:r>
              <a:rPr lang="ko-KR" altLang="en-US" dirty="0" err="1"/>
              <a:t>lr</a:t>
            </a:r>
            <a:r>
              <a:rPr lang="ko-KR" altLang="en-US" dirty="0"/>
              <a:t> : 0.00005</a:t>
            </a:r>
          </a:p>
          <a:p>
            <a:r>
              <a:rPr lang="ko-KR" altLang="en-US" dirty="0" err="1"/>
              <a:t>batch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: 16</a:t>
            </a:r>
          </a:p>
          <a:p>
            <a:r>
              <a:rPr lang="ko-KR" altLang="en-US" dirty="0" err="1"/>
              <a:t>Adam</a:t>
            </a:r>
            <a:r>
              <a:rPr lang="ko-KR" altLang="en-US" dirty="0"/>
              <a:t> </a:t>
            </a:r>
            <a:r>
              <a:rPr lang="ko-KR" altLang="en-US" dirty="0" err="1"/>
              <a:t>optimizer</a:t>
            </a:r>
            <a:endParaRPr lang="ko-KR" altLang="en-US" dirty="0"/>
          </a:p>
          <a:p>
            <a:r>
              <a:rPr lang="ko-KR" altLang="en-US" dirty="0" err="1"/>
              <a:t>ReLu</a:t>
            </a:r>
            <a:r>
              <a:rPr lang="ko-KR" altLang="en-US" dirty="0"/>
              <a:t> </a:t>
            </a:r>
            <a:r>
              <a:rPr lang="ko-KR" altLang="en-US" dirty="0" err="1"/>
              <a:t>actvation</a:t>
            </a:r>
            <a:r>
              <a:rPr lang="ko-KR" altLang="en-US" dirty="0"/>
              <a:t> </a:t>
            </a:r>
            <a:r>
              <a:rPr lang="ko-KR" altLang="en-US" dirty="0" err="1"/>
              <a:t>fn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D8D0B6-30D9-C4C5-49B8-944E4D8C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53999"/>
            <a:ext cx="6011397" cy="2774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625668-F1B2-25F4-A459-9A72AD5E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128490"/>
            <a:ext cx="6013285" cy="2774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14BF33-BE71-E7C9-9323-1B476B722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97" y="1223949"/>
            <a:ext cx="3797876" cy="35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3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김민서</dc:creator>
  <cp:lastModifiedBy>김민서</cp:lastModifiedBy>
  <cp:revision>2</cp:revision>
  <dcterms:created xsi:type="dcterms:W3CDTF">2024-06-13T17:06:53Z</dcterms:created>
  <dcterms:modified xsi:type="dcterms:W3CDTF">2024-06-13T17:25:59Z</dcterms:modified>
</cp:coreProperties>
</file>