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6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40513B"/>
                </a:solidFill>
                <a:latin typeface="Ubuntu"/>
              </a:defRPr>
            </a:pPr>
            <a:r>
              <a:t>Fejes káposzta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Fajták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500">
                <a:solidFill>
                  <a:srgbClr val="2C3D27"/>
                </a:solidFill>
                <a:latin typeface="Ubuntu"/>
              </a:defRPr>
            </a:pPr>
            <a:r>
              <a:t>A tenyészidő hossza szerint négy típusát különböztetjük meg:</a:t>
            </a:r>
          </a:p>
        </p:txBody>
      </p:sp>
      <p:pic>
        <p:nvPicPr>
          <p:cNvPr id="5" name="Picture 4" descr="BotanyP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1600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Termesztése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500">
                <a:solidFill>
                  <a:srgbClr val="2C3D27"/>
                </a:solidFill>
                <a:latin typeface="Ubuntu"/>
              </a:defRPr>
            </a:pPr>
            <a:r>
              <a:t>A hideget jól tűri, de a −4 °C alatti hőmérsékletet csak az úgynevezett áttelelő fajták viselik el. Az árnyékot, félárnyékot nem tűri. A hibrid fajtákat öntözni kell. Nagy termést csak tápanyagdús talajon hoz. Ha nem takarítják be, a második nyáron hosszú szárat hajt (kétéves növény), amelyen virágok, a virágokból száraz - éretten kétfelé nyíló - becőtermés, s benne a magok fejlődnek.</a:t>
            </a:r>
          </a:p>
        </p:txBody>
      </p:sp>
      <p:pic>
        <p:nvPicPr>
          <p:cNvPr id="5" name="Picture 4" descr="Cabb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1600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Kártevői és betegségei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500">
                <a:solidFill>
                  <a:srgbClr val="2C3D27"/>
                </a:solidFill>
                <a:latin typeface="Ubuntu"/>
              </a:defRPr>
            </a:pPr>
            <a:r>
              <a:t>Kártevői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Termesztése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500">
                <a:solidFill>
                  <a:srgbClr val="2C3D27"/>
                </a:solidFill>
                <a:latin typeface="Ubuntu"/>
              </a:defRPr>
            </a:pPr>
            <a:r>
              <a:t>A hideget jól tűri, de a −4 °C alatti hőmérsékletet csak az úgynevezett áttelelő fajták viselik el. Az árnyékot, félárnyékot nem tűri. A hibrid fajtákat öntözni kell. Nagy termést csak tápanyagdús talajon hoz. Ha nem takarítják be, a második nyáron hosszú szárat hajt (kétéves növény), amelyen virágok, a virágokból száraz - éretten kétfelé nyíló - becőtermés, s benne a magok fejlődnek.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Források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500">
                <a:solidFill>
                  <a:srgbClr val="2C3D27"/>
                </a:solidFill>
                <a:latin typeface="Ubuntu"/>
              </a:defRPr>
            </a:pPr>
            <a:r>
              <a:t>MEK - Fejeskáposzta</a:t>
            </a:r>
          </a:p>
          <a:p>
            <a:r>
              <a:t>Agroline - Káposztafélék növényvédelme</a:t>
            </a:r>
          </a:p>
          <a:p>
            <a:r>
              <a:t>Tankönyvtár - Fejeskáposzta</a:t>
            </a:r>
          </a:p>
          <a:p>
            <a:r>
              <a:t>Gasztroabc - Fejeskáposzta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