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40513B"/>
                </a:solidFill>
                <a:latin typeface="Ubuntu"/>
              </a:defRPr>
            </a:pPr>
            <a:r>
              <a:t>Európai harcsa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Horgászata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Az európai harcsa éjjeli ragadozó hal. Leginkább éjszaka aktív, de az időjárás változása is kihat a kedvére. Nyáron nagy melegben, zivatarok előtt idegessé válik, és ilyenkor mindent felfal, ami az útjába kerül.Magyarországon a horgászok nemes halként tartják számon az európai harcsát. A 100 centiméter alatti példányai horgászati tilalom alá esnek május 2. - június 15. között.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Harcsatámadások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 bulvárlapok rendszeresen beszámolnak különböző harcsák által okozott támadásokról, amelyek elsősorban állatokat érintettek (gyakran csak vélelmezhető volt a harcsa szerepe). 2009 áprilisában állítólag egy osztrák horgászra is rátámadt a harcsa a Győr közelében fekvő Pér egyik horgásztavában.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Internetes leírások az európai harcsáról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 faj szerepel a Természetvédelmi Világszövetség Vörös Listáján. IUCN. (Hozzáférés: 2010. július 29.)</a:t>
            </a:r>
          </a:p>
          <a:p>
            <a:r>
              <a:t>A faj adatlapja a FishBase oldalán. FishBase. (Hozzáférés: 2010. augusztus 8.)</a:t>
            </a:r>
          </a:p>
          <a:p>
            <a:r>
              <a:t>A taxon adatlapja az ITIS adatbázisában. Integrated Taxonomic Information System. (Hozzáférés: 2010. augusztus 7.)</a:t>
            </a:r>
          </a:p>
          <a:p>
            <a:r>
              <a:t>Sheatfish Silurus glanis Linnaeus, 1758 (angol nyelven). BioLiB.cz. (Hozzáférés: 2010. augusztus 8.)</a:t>
            </a:r>
          </a:p>
          <a:p>
            <a:r>
              <a:t>Silurus glanis Linnaeus, 1758 sumec velký (cseh nyelven). AQUATAB.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Ajánlott magyar nyelvű könyvek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Pintér Károly. Magyarország halai. Akadémiai kiadó (1989). ISBN 978-963-05-7831-8 </a:t>
            </a:r>
          </a:p>
          <a:p>
            <a:r>
              <a:t>Harka Ákos-Sallai Zoltán. Magyarország halfaunája. Nimfea T. E., Szarvas. ISDN: 963864753 (2004) </a:t>
            </a:r>
          </a:p>
          <a:p>
            <a:r>
              <a:t>Dudich, E., Loksa, I.. Állatrendszertan. Tankönyvkiadó Budapest (1987). ISBN 963-18-0543-3 </a:t>
            </a:r>
          </a:p>
          <a:p>
            <a:r>
              <a:t>Papp László. Zootaxonómia. Állatorvostudományi Egyetem, Budapest – egységes jegyzet – (1996). ISBN 963-18-0543-3 </a:t>
            </a:r>
          </a:p>
          <a:p>
            <a:r>
              <a:t>Soltész Kálmán. A harcsafogás trükkjei [archivált változat].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Elnevezései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Az európai harcsának, egyszerűbb formában harcsának vagy leső harcsának több triviális neve is ismert.</a:t>
            </a:r>
          </a:p>
        </p:txBody>
      </p:sp>
      <p:pic>
        <p:nvPicPr>
          <p:cNvPr id="5" name="Picture 4" descr="EuropeseMeervalLucasVanDerGe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Előfordulása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Előfordulása Franciaországtól egészen Afganisztánig terjed. Közép- és Kelet-Európában és Ázsia egyes részein (Anatólia északi része, Aral-tó) őshonos. Telepítéseinek köszönhetően Európa nyugati részén így például Angliában és a Bajkál-tó vízrendszerében is megtalálható.</a:t>
            </a:r>
          </a:p>
        </p:txBody>
      </p:sp>
      <p:pic>
        <p:nvPicPr>
          <p:cNvPr id="5" name="Picture 4" descr="EurC3B3paiharcsanC3B6vekedC3A9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Magyarországi előfordulása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 Kárpát-medence nagyra növő őshonos ragadozó hala, mely Magyarországon megtalálható minden olyan folyóban és állóvízben, ahol előfordulnak mély, gödrös részek, bedőlt fák, kőrakások, elsüllyedt hajók, amelyek árnyékában a ragadozó biztosan rejtőzhet. A Duna-Tisza-csatornából albínó példányai is előkerültek.</a:t>
            </a:r>
          </a:p>
        </p:txBody>
      </p:sp>
      <p:pic>
        <p:nvPicPr>
          <p:cNvPr id="5" name="Picture 4" descr="FishP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Hasonló fajok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 harcsaalakúak (Siluriformes) rendjébe tartozó Magyarországon is megtalálható további harcsafajok egyedei tekinthetőek hasonlatosnak hozzá. Alakját nézve a törpeharcsa és a fekete törpeharcsa hasonlít rá legjobban, de mindkét faj a hát és farokúszó között zsírúszót visel. Ezekkel a fajokkal az összetéveszthetőséget a jelentős méretbeli különbségek szinte lehetetlenné teszik, így csak az európai harcsa növendék példányainál merülhet fel kétely.</a:t>
            </a:r>
          </a:p>
        </p:txBody>
      </p:sp>
      <p:pic>
        <p:nvPicPr>
          <p:cNvPr id="5" name="Picture 4" descr="ReconstructionofarecordsizewelscatfishfromtheTC3B6rC3B6cskeiLake2C201028HungarianHuntingMuseum2CHatvan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Azonosítása határozóképlettel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 halak közeli rokon fajainak azonosításához nagy segítséget jelenthet az adott hal morfológiai tulajdonságainak pontos vizsgálata. Az alábbi táblázat az európai harcsa, a törpeharcsa, a fekete törpeharcsa, a pettyes harcsa, az afrikai harcsa és a menyhal határozóképletét tartalmazza.</a:t>
            </a:r>
          </a:p>
        </p:txBody>
      </p:sp>
      <p:pic>
        <p:nvPicPr>
          <p:cNvPr id="5" name="Picture 4" descr="Silurusglani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Megjelenése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Teste a többi hazai halunktól meglehetősen különbözik. Feje nagy, hát-hasi irányban erősen lapított. Száján a felső ajakon, a szájszeglet közelében 2 hosszú, alul 4 rövidebb bajuszszálat találunk. Szélesre nyíló szájában felül és alul rendkívül sok apró, kissé visszahajló, tűhegyes ránőtt fog helyezkedik el. Szemei kicsik, mégis a tapasztalatok szerint jól lát velük. Törzse rövid, hengeres, izmos farka hosszú és teste pikkelytelen.</a:t>
            </a:r>
          </a:p>
        </p:txBody>
      </p:sp>
      <p:pic>
        <p:nvPicPr>
          <p:cNvPr id="5" name="Picture 4" descr="Silurusglanis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Életmódja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Oxigénigénye alacsony és a vizek szennyezését aránylag jól elviseli, ezért előnyben van a betelepített vizekben, ahonnan az őshonos halakat kiszoríthatja. A harcsa nagyon gyorsan nő, akár 80 évig is élhet, gyorsan szaporodik. Többnyire társasan, a fenék közelében él, 5-20 fős csoportokban. Mindig lesből, főként éjjel támadó, rendkívül falánk ragadozó.</a:t>
            </a:r>
          </a:p>
        </p:txBody>
      </p:sp>
      <p:pic>
        <p:nvPicPr>
          <p:cNvPr id="5" name="Picture 4" descr="Silurusglanisdis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30000">
              <a:srgbClr val="609966"/>
            </a:gs>
            <a:gs pos="100000">
              <a:srgbClr val="9DC08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40513B"/>
                </a:solidFill>
                <a:latin typeface="Ubuntu"/>
              </a:defRPr>
            </a:pPr>
            <a:r>
              <a:t>Szaporodása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>
              <a:defRPr sz="1800">
                <a:solidFill>
                  <a:srgbClr val="2C3D27"/>
                </a:solidFill>
                <a:latin typeface="Ubuntu"/>
              </a:defRPr>
            </a:pPr>
            <a:r>
              <a:t>Az ívással kapcsolatos magatartása érdekes, az ívóhelyen a hím testével körülfonja a nőstény hastájékát és kipréseli belőle az ikrákat, amelyeket nyomban megtermékenyít. Ivadékgondozó faj, az ikrák lerakása után a hím a vízinövényekből álló fészket körülbelül 3 hétig, az ivadék kikeléséig védi.</a:t>
            </a:r>
          </a:p>
        </p:txBody>
      </p:sp>
      <p:pic>
        <p:nvPicPr>
          <p:cNvPr id="5" name="Picture 4" descr="D096D0B0D0B9D18BD0BD28Silurusglanis292CD0A1D18BD180D0B4D0B0D180D0B8D18F2CD091D0B0D0B9D29BD0BED2A3D18BD1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