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0C3E-4F50-4E2D-A699-007F42A88E3F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8766-0052-449E-B0FB-69E670A77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600" dirty="0"/>
              <a:t>A. E. Housman (1859–1936).  A </a:t>
            </a:r>
            <a:r>
              <a:rPr lang="en-US" sz="1600" dirty="0" err="1"/>
              <a:t>Shropshire</a:t>
            </a:r>
            <a:r>
              <a:rPr lang="en-US" sz="1600" dirty="0"/>
              <a:t> Lad.  1896.</a:t>
            </a:r>
            <a:br>
              <a:rPr lang="en-US" sz="1600" dirty="0"/>
            </a:b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b="1" dirty="0"/>
              <a:t>XXXII. From far, from eve and morning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FROM far, from eve and morning	</a:t>
            </a:r>
          </a:p>
          <a:p>
            <a:r>
              <a:rPr lang="en-US" dirty="0" smtClean="0"/>
              <a:t>  And yon twelve-winded sky,	</a:t>
            </a:r>
          </a:p>
          <a:p>
            <a:r>
              <a:rPr lang="en-US" dirty="0" smtClean="0"/>
              <a:t>The stuff of life to knit me	</a:t>
            </a:r>
          </a:p>
          <a:p>
            <a:r>
              <a:rPr lang="en-US" dirty="0" smtClean="0"/>
              <a:t>  Blew hither: here am I.	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Now—for a breath I tarry	        5</a:t>
            </a:r>
          </a:p>
          <a:p>
            <a:r>
              <a:rPr lang="en-US" dirty="0" smtClean="0"/>
              <a:t>  Nor yet disperse apart—	</a:t>
            </a:r>
          </a:p>
          <a:p>
            <a:r>
              <a:rPr lang="en-US" dirty="0" smtClean="0"/>
              <a:t>Take my hand quick and tell me,	</a:t>
            </a:r>
          </a:p>
          <a:p>
            <a:r>
              <a:rPr lang="en-US" dirty="0" smtClean="0"/>
              <a:t>  What have you in your heart.	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Speak now, and I will answer;	</a:t>
            </a:r>
          </a:p>
          <a:p>
            <a:r>
              <a:rPr lang="en-US" dirty="0" smtClean="0"/>
              <a:t>  How shall I help you, say;	        10</a:t>
            </a:r>
          </a:p>
          <a:p>
            <a:r>
              <a:rPr lang="en-US" dirty="0" smtClean="0"/>
              <a:t>Ere to the wind’s twelve quarters	</a:t>
            </a:r>
          </a:p>
          <a:p>
            <a:r>
              <a:rPr lang="en-US" dirty="0" smtClean="0"/>
              <a:t>  I take my endless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6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A. E. Housman (1859–1936).  A Shropshire Lad.  1896.   XXXII. From far, from eve and morning</vt:lpstr>
    </vt:vector>
  </TitlesOfParts>
  <Company>LITO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E. Housman (1859–1936).  A Shropshire Lad.  1896.   XXXII. From far, from eve and morning</dc:title>
  <dc:creator>da217</dc:creator>
  <cp:lastModifiedBy>da217</cp:lastModifiedBy>
  <cp:revision>1</cp:revision>
  <dcterms:created xsi:type="dcterms:W3CDTF">2012-08-02T14:23:10Z</dcterms:created>
  <dcterms:modified xsi:type="dcterms:W3CDTF">2012-08-02T14:27:37Z</dcterms:modified>
</cp:coreProperties>
</file>