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yaoyong@xidian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年度</a:t>
            </a:r>
            <a:r>
              <a:rPr lang="zh-CN" altLang="en-US" dirty="0" smtClean="0"/>
              <a:t>软件工程</a:t>
            </a:r>
            <a:br>
              <a:rPr lang="en-US" altLang="zh-CN" dirty="0" smtClean="0"/>
            </a:br>
            <a:r>
              <a:rPr lang="zh-CN" altLang="en-US" dirty="0" smtClean="0"/>
              <a:t>实践考核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针对传统软件工程教学中的问题：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缺乏对工程项目的整体认知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缺乏实践动手能力的培养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缺乏团队协作方法和经验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2015-2017</a:t>
            </a:r>
            <a:r>
              <a:rPr lang="zh-CN" altLang="en-US" dirty="0" smtClean="0"/>
              <a:t>年度</a:t>
            </a:r>
            <a:r>
              <a:rPr lang="zh-CN" altLang="en-US" dirty="0" smtClean="0"/>
              <a:t>教学改革项目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实践考核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分组实施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评测答辩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考核目的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自由组队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每队</a:t>
            </a:r>
            <a:r>
              <a:rPr lang="en-US" altLang="zh-CN" dirty="0" smtClean="0"/>
              <a:t>3-5</a:t>
            </a:r>
            <a:r>
              <a:rPr lang="zh-CN" altLang="en-US" dirty="0" smtClean="0"/>
              <a:t>人，且需有至少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位女生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每队选出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位队长</a:t>
            </a:r>
            <a:endParaRPr lang="en-US" altLang="zh-CN" dirty="0" smtClean="0"/>
          </a:p>
          <a:p>
            <a:r>
              <a:rPr lang="zh-CN" altLang="en-US" dirty="0" smtClean="0"/>
              <a:t>申报选题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每队自由申报拟进行的选题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题目不限（发挥大家的想象力），但需符合软件工程实践</a:t>
            </a:r>
            <a:endParaRPr lang="en-US" altLang="zh-CN" dirty="0" smtClean="0"/>
          </a:p>
          <a:p>
            <a:r>
              <a:rPr lang="zh-CN" altLang="en-US" dirty="0" smtClean="0"/>
              <a:t>课程组审核</a:t>
            </a:r>
            <a:endParaRPr lang="en-US" altLang="zh-CN" dirty="0" smtClean="0"/>
          </a:p>
          <a:p>
            <a:r>
              <a:rPr lang="zh-CN" altLang="en-US" dirty="0" smtClean="0"/>
              <a:t>开始执行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中期检查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期末考核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日前</a:t>
            </a:r>
            <a:r>
              <a:rPr lang="zh-CN" altLang="en-US" dirty="0" smtClean="0"/>
              <a:t>确定组队名单及各队负责人，以及拟完成的题目，由班长或课代表统一上报教学老师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题目包括不超过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字的题目介绍、团队分工合作角色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日前反馈审核结果至班长，如有反馈修改在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日前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r>
              <a:rPr lang="zh-CN" altLang="en-US" dirty="0" smtClean="0"/>
              <a:t>正式开始实践考核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日前进行中期检查</a:t>
            </a:r>
            <a:endParaRPr lang="en-US" altLang="zh-CN" dirty="0" smtClean="0"/>
          </a:p>
          <a:p>
            <a:r>
              <a:rPr lang="zh-CN" altLang="en-US" dirty="0" smtClean="0"/>
              <a:t>期末进行最终考核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软件工程文档（</a:t>
            </a:r>
            <a:r>
              <a:rPr lang="en-US" altLang="zh-CN" dirty="0" smtClean="0"/>
              <a:t>GB8567-88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概要设计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详细设计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r>
              <a:rPr lang="zh-CN" altLang="en-US" dirty="0" smtClean="0"/>
              <a:t>程序代码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可执行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完成事项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1"/>
              </a:rPr>
              <a:t>yaoyong@xidian.edu.cn</a:t>
            </a:r>
            <a:endParaRPr lang="en-US" altLang="zh-CN" dirty="0" smtClean="0"/>
          </a:p>
          <a:p>
            <a:r>
              <a:rPr lang="en-US" altLang="zh-CN" dirty="0" smtClean="0"/>
              <a:t>13609281900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不定期进行更新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429</Words>
  <Application>WPS 演示</Application>
  <PresentationFormat>全屏显示(4:3)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黑体</vt:lpstr>
      <vt:lpstr>微软雅黑</vt:lpstr>
      <vt:lpstr>Arial Unicode MS</vt:lpstr>
      <vt:lpstr>Calibri</vt:lpstr>
      <vt:lpstr>聚合</vt:lpstr>
      <vt:lpstr>2018年度软件工程 实践考核</vt:lpstr>
      <vt:lpstr>考核目的</vt:lpstr>
      <vt:lpstr>考核方式</vt:lpstr>
      <vt:lpstr>时间安排</vt:lpstr>
      <vt:lpstr>完成事项</vt:lpstr>
      <vt:lpstr>后续事项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2014年度软件工程 实践考核</dc:title>
  <dc:creator>YYAO</dc:creator>
  <cp:lastModifiedBy>姚勇</cp:lastModifiedBy>
  <cp:revision>15</cp:revision>
  <dcterms:created xsi:type="dcterms:W3CDTF">2014-03-10T00:55:00Z</dcterms:created>
  <dcterms:modified xsi:type="dcterms:W3CDTF">2020-02-25T04:36:30Z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