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14EA-4177-7165-E9DB-ED16B4465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FD04D-B215-3592-8371-B5276089F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D2EC2-4FDC-6384-05D6-089574DD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5B0B-0CA8-4C50-9DA7-55513C58AEF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43B7B-1BCA-DC1A-D3AD-E1A11E09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AF2-0E6B-088E-9DA7-33376E7A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FCA-0622-45E0-9A11-533C612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2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82CC-FE4E-8661-0925-ECF3B1C5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49B12-5E76-25BA-527C-09517FEAE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816F5-7559-1029-FBE3-31356D04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5B0B-0CA8-4C50-9DA7-55513C58AEF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267E1-490F-BC87-5160-074EC6A0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5EB08-C2FA-F47B-D366-6B9CA6DB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FCA-0622-45E0-9A11-533C612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9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83277-EE2B-CB5D-6AD7-14A7C90CD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77FE4-EBD9-595D-2D07-C1143396D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72463-7065-62E3-068C-E8608FE2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5B0B-0CA8-4C50-9DA7-55513C58AEF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23793-A1BB-7B9F-E360-255E603F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151E-9F1A-E288-8686-5DB9888D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FCA-0622-45E0-9A11-533C612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5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DE52-528E-D067-E14A-1B9DC5FC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3212-CA9F-0D5F-0971-72415C19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8BEB2-83E7-B9E8-083C-28D527A6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5B0B-0CA8-4C50-9DA7-55513C58AEF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008C5-BAEC-3419-378C-72109CBF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37845-E933-3D3C-1094-603269CF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FCA-0622-45E0-9A11-533C612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4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F20F-45EA-50A1-979A-81EF4C51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84F42-43A4-B45B-9A1B-D31D45B5C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A0F60-9A18-6AD4-4780-8ACA2F35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5B0B-0CA8-4C50-9DA7-55513C58AEF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F7A4C-D50F-D547-4991-83ED08EC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73606-46E2-52DB-620C-04AC8606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FCA-0622-45E0-9A11-533C612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C161-7484-C0BD-03D2-5B14F5A1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6B1B-7E8E-79D9-20CD-F39CC2B29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7338B-C2F8-CE86-61A9-FC6B4283D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19FB3-59EE-0D38-EA3A-05AA674B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5B0B-0CA8-4C50-9DA7-55513C58AEF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FFC4D-A8DC-BC7C-92E6-495AA59C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1423F-32D9-4545-4FEF-AA5C796A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FCA-0622-45E0-9A11-533C612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9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2C45-F668-3A3F-36EB-7C8E59F1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67AC7-3282-1356-31D5-933467F2F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C49D9-0BB1-92B6-0CA2-32D3CFCB2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A5651-936C-4B2B-B0F2-989945C12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440A7-E2BE-7D6F-BF3D-9B2F11D7E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834F9-E8E3-B881-6CF3-2DF2686A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5B0B-0CA8-4C50-9DA7-55513C58AEF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52490F-D1CA-5972-9446-D7C96A2D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D1498-A67C-3391-2A88-DCF2F8BD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FCA-0622-45E0-9A11-533C612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4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170-E6D2-455D-6531-F9A2737A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F2297-FC6F-24E7-E3DB-57D1D4CA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5B0B-0CA8-4C50-9DA7-55513C58AEF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5A0F3-681F-ED45-B5AC-4C44C26F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A149D-159B-4DF0-0C18-F92DDCF1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FCA-0622-45E0-9A11-533C612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6317B-2299-2595-BADB-73C15CF9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5B0B-0CA8-4C50-9DA7-55513C58AEF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852A8-98DF-F40E-B7AB-1709AD7B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97C83-ECCE-B5EA-E725-5B1F9242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FCA-0622-45E0-9A11-533C612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5DD8-B20F-0B99-7E0E-AE4D2C99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C47DC-9534-8C83-C762-A43840862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6E200-91B0-B0CE-C1F8-AA5EAF89D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3AE81-BE82-B2B2-A43C-CA9F380A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5B0B-0CA8-4C50-9DA7-55513C58AEF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16025-CBE6-09CB-8939-DE94F708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03A33-8F43-83E8-F32A-114CC5D9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FCA-0622-45E0-9A11-533C612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6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9A41-9DA3-5314-F49A-F91FF15F1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74CEA8-0E58-7849-EFFC-057F30E17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53831-D621-D4A1-B7F8-89BBA44F5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80395-6370-1A49-BC81-13DE599C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5B0B-0CA8-4C50-9DA7-55513C58AEF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2E4BF-232B-88CD-DBB9-DBB1EB59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7FF50-185C-B53E-D967-D003A138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FCA-0622-45E0-9A11-533C612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0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7764C-1258-5AD9-6D28-47AC3F4C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88377-DED8-89F3-6472-C879E51DD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5DE-B7C8-9671-F9DB-EEACBB5BD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5B0B-0CA8-4C50-9DA7-55513C58AEF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CFB78-DB48-1A87-E111-B50CC03B4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BB321-8BBD-5807-9DAC-C8C1E2415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AFFCA-0622-45E0-9A11-533C612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2220996-7B3B-BB33-F43C-E24A57899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348" y="1721644"/>
            <a:ext cx="2699251" cy="147076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41497E9-CB40-F121-648F-491A20296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13" y="1560840"/>
            <a:ext cx="2508591" cy="1631564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F99193E-F42A-3320-4DE6-2A1A81FAA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7" y="2062126"/>
            <a:ext cx="4761388" cy="124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0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 Xue</dc:creator>
  <cp:lastModifiedBy>Mona Xue</cp:lastModifiedBy>
  <cp:revision>1</cp:revision>
  <dcterms:created xsi:type="dcterms:W3CDTF">2022-09-19T18:42:11Z</dcterms:created>
  <dcterms:modified xsi:type="dcterms:W3CDTF">2022-09-19T18:48:29Z</dcterms:modified>
</cp:coreProperties>
</file>