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8" r:id="rId10"/>
    <p:sldId id="269" r:id="rId11"/>
    <p:sldId id="270" r:id="rId12"/>
    <p:sldId id="272" r:id="rId13"/>
    <p:sldId id="273" r:id="rId14"/>
    <p:sldId id="267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5" r:id="rId28"/>
    <p:sldId id="26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" y="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2D007-BAE0-41B5-8FFE-DAC0E4B5DF13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9085D-2048-46A7-8545-75CE0F9D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2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Beta is something that influences the hazard time. h0 is the baseline hazard, and t is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9085D-2048-46A7-8545-75CE0F9D9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D4E0-3759-4149-9009-C138BD830BA3}" type="datetimeFigureOut">
              <a:rPr lang="en-US" smtClean="0"/>
              <a:pPr/>
              <a:t>08-May-18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mplate ART.t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916781" y="997744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-Math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20000" y="5791200"/>
            <a:ext cx="1295400" cy="8842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Staying Alive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 CDTs Ferguson and Johnson</a:t>
            </a:r>
          </a:p>
        </p:txBody>
      </p:sp>
    </p:spTree>
    <p:extLst>
      <p:ext uri="{BB962C8B-B14F-4D97-AF65-F5344CB8AC3E}">
        <p14:creationId xmlns:p14="http://schemas.microsoft.com/office/powerpoint/2010/main" val="202603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Kaplan Meier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33" y="1290919"/>
            <a:ext cx="4817675" cy="4074458"/>
          </a:xfrm>
        </p:spPr>
      </p:pic>
      <p:sp>
        <p:nvSpPr>
          <p:cNvPr id="8" name="TextBox 7"/>
          <p:cNvSpPr txBox="1"/>
          <p:nvPr/>
        </p:nvSpPr>
        <p:spPr>
          <a:xfrm>
            <a:off x="2497098" y="5418729"/>
            <a:ext cx="439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Kaplan Meier chart created using model</a:t>
            </a:r>
          </a:p>
        </p:txBody>
      </p:sp>
    </p:spTree>
    <p:extLst>
      <p:ext uri="{BB962C8B-B14F-4D97-AF65-F5344CB8AC3E}">
        <p14:creationId xmlns:p14="http://schemas.microsoft.com/office/powerpoint/2010/main" val="168293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Kaplan Meier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33" y="1290919"/>
            <a:ext cx="4817675" cy="4074458"/>
          </a:xfrm>
        </p:spPr>
      </p:pic>
      <p:sp>
        <p:nvSpPr>
          <p:cNvPr id="8" name="TextBox 7"/>
          <p:cNvSpPr txBox="1"/>
          <p:nvPr/>
        </p:nvSpPr>
        <p:spPr>
          <a:xfrm>
            <a:off x="2497098" y="5418729"/>
            <a:ext cx="439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Kaplan Meier chart created using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81289-3127-435A-B558-65713E45D41D}"/>
              </a:ext>
            </a:extLst>
          </p:cNvPr>
          <p:cNvSpPr txBox="1"/>
          <p:nvPr/>
        </p:nvSpPr>
        <p:spPr>
          <a:xfrm>
            <a:off x="2070100" y="611841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Deacon McGuire – Longest Career</a:t>
            </a:r>
          </a:p>
        </p:txBody>
      </p:sp>
    </p:spTree>
    <p:extLst>
      <p:ext uri="{BB962C8B-B14F-4D97-AF65-F5344CB8AC3E}">
        <p14:creationId xmlns:p14="http://schemas.microsoft.com/office/powerpoint/2010/main" val="166236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 wait…</a:t>
            </a:r>
          </a:p>
        </p:txBody>
      </p:sp>
    </p:spTree>
    <p:extLst>
      <p:ext uri="{BB962C8B-B14F-4D97-AF65-F5344CB8AC3E}">
        <p14:creationId xmlns:p14="http://schemas.microsoft.com/office/powerpoint/2010/main" val="419549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 wait…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76E8CB-51A4-46FA-9233-B5D69028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0" y="2994025"/>
            <a:ext cx="2667000" cy="8699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There’s more</a:t>
            </a:r>
          </a:p>
        </p:txBody>
      </p:sp>
    </p:spTree>
    <p:extLst>
      <p:ext uri="{BB962C8B-B14F-4D97-AF65-F5344CB8AC3E}">
        <p14:creationId xmlns:p14="http://schemas.microsoft.com/office/powerpoint/2010/main" val="22718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Unconsidered data</a:t>
            </a:r>
          </a:p>
          <a:p>
            <a:pPr lvl="1"/>
            <a:r>
              <a:rPr lang="en-US" dirty="0"/>
              <a:t>Continuously changing statistics</a:t>
            </a:r>
          </a:p>
          <a:p>
            <a:pPr lvl="1"/>
            <a:r>
              <a:rPr lang="en-US" dirty="0"/>
              <a:t>Switch throwers</a:t>
            </a:r>
          </a:p>
          <a:p>
            <a:pPr lvl="1"/>
            <a:r>
              <a:rPr lang="en-US" dirty="0"/>
              <a:t>Players with incomplete data files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89188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Data</a:t>
            </a:r>
          </a:p>
          <a:p>
            <a:pPr lvl="1"/>
            <a:r>
              <a:rPr lang="en-US" dirty="0"/>
              <a:t>Weight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Batting</a:t>
            </a:r>
          </a:p>
          <a:p>
            <a:pPr lvl="1"/>
            <a:r>
              <a:rPr lang="en-US" dirty="0"/>
              <a:t>Throwing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3925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Data</a:t>
            </a:r>
          </a:p>
          <a:p>
            <a:pPr lvl="1"/>
            <a:r>
              <a:rPr lang="en-US" dirty="0"/>
              <a:t>Weight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Batting</a:t>
            </a:r>
          </a:p>
          <a:p>
            <a:pPr lvl="1"/>
            <a:r>
              <a:rPr lang="en-US" dirty="0"/>
              <a:t>Throwing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Building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E27676-34C1-4B39-9508-40DC3007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404" y="1801018"/>
            <a:ext cx="4792396" cy="3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4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Data</a:t>
            </a:r>
          </a:p>
          <a:p>
            <a:pPr lvl="1"/>
            <a:r>
              <a:rPr lang="en-US" dirty="0"/>
              <a:t>Weight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Height</a:t>
            </a:r>
          </a:p>
          <a:p>
            <a:pPr lvl="1"/>
            <a:r>
              <a:rPr lang="en-US" dirty="0"/>
              <a:t>Batting</a:t>
            </a:r>
          </a:p>
          <a:p>
            <a:pPr lvl="1"/>
            <a:r>
              <a:rPr lang="en-US" dirty="0"/>
              <a:t>Throwing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Trimming</a:t>
            </a:r>
          </a:p>
        </p:txBody>
      </p:sp>
    </p:spTree>
    <p:extLst>
      <p:ext uri="{BB962C8B-B14F-4D97-AF65-F5344CB8AC3E}">
        <p14:creationId xmlns:p14="http://schemas.microsoft.com/office/powerpoint/2010/main" val="191482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Data</a:t>
            </a:r>
          </a:p>
          <a:p>
            <a:pPr lvl="1"/>
            <a:r>
              <a:rPr lang="en-US" dirty="0"/>
              <a:t>Weight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Batting</a:t>
            </a:r>
          </a:p>
          <a:p>
            <a:pPr lvl="1"/>
            <a:r>
              <a:rPr lang="en-US" dirty="0"/>
              <a:t>Throwing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Trimming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0A63A6-84EC-44F0-AE82-2CC1ADDE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4" y="2276196"/>
            <a:ext cx="5023004" cy="31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8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Weight</a:t>
            </a:r>
          </a:p>
          <a:p>
            <a:pPr lvl="1"/>
            <a:r>
              <a:rPr lang="en-US" dirty="0"/>
              <a:t>Batting</a:t>
            </a:r>
          </a:p>
          <a:p>
            <a:pPr lvl="1"/>
            <a:r>
              <a:rPr lang="en-US" dirty="0"/>
              <a:t>Throwing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Trimming</a:t>
            </a:r>
          </a:p>
        </p:txBody>
      </p:sp>
    </p:spTree>
    <p:extLst>
      <p:ext uri="{BB962C8B-B14F-4D97-AF65-F5344CB8AC3E}">
        <p14:creationId xmlns:p14="http://schemas.microsoft.com/office/powerpoint/2010/main" val="309070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6464"/>
            <a:ext cx="8229600" cy="4699699"/>
          </a:xfrm>
        </p:spPr>
        <p:txBody>
          <a:bodyPr/>
          <a:lstStyle/>
          <a:p>
            <a:r>
              <a:rPr lang="en-US" dirty="0"/>
              <a:t>Used to investigate the time until a target event of interest</a:t>
            </a:r>
          </a:p>
          <a:p>
            <a:r>
              <a:rPr lang="en-US" dirty="0"/>
              <a:t>Used in a variety of disciplines such as medicine, sociology, and education</a:t>
            </a:r>
          </a:p>
          <a:p>
            <a:r>
              <a:rPr lang="en-US" dirty="0"/>
              <a:t>Measured in days, weeks, years,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is Survival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E355F-4156-4211-B278-D06000BA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11" y="4514656"/>
            <a:ext cx="3921995" cy="4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94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Data</a:t>
            </a:r>
          </a:p>
          <a:p>
            <a:pPr lvl="1"/>
            <a:r>
              <a:rPr lang="en-US" dirty="0"/>
              <a:t>Batting</a:t>
            </a:r>
          </a:p>
          <a:p>
            <a:pPr lvl="1"/>
            <a:r>
              <a:rPr lang="en-US" dirty="0"/>
              <a:t>Throwing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Trimming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911E0C-6B86-4200-ABC6-6C05C7F0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76" y="2329649"/>
            <a:ext cx="48482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7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our Cox model to predict on our dataset</a:t>
            </a:r>
          </a:p>
          <a:p>
            <a:r>
              <a:rPr lang="en-US" dirty="0"/>
              <a:t>Based on:</a:t>
            </a:r>
          </a:p>
          <a:p>
            <a:pPr lvl="1"/>
            <a:r>
              <a:rPr lang="en-US" dirty="0"/>
              <a:t>Batting</a:t>
            </a:r>
          </a:p>
          <a:p>
            <a:pPr lvl="1"/>
            <a:r>
              <a:rPr lang="en-US" dirty="0"/>
              <a:t>Throwing</a:t>
            </a:r>
          </a:p>
          <a:p>
            <a:r>
              <a:rPr lang="en-US" dirty="0"/>
              <a:t>Our model got worse!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How did we do?</a:t>
            </a:r>
          </a:p>
        </p:txBody>
      </p:sp>
    </p:spTree>
    <p:extLst>
      <p:ext uri="{BB962C8B-B14F-4D97-AF65-F5344CB8AC3E}">
        <p14:creationId xmlns:p14="http://schemas.microsoft.com/office/powerpoint/2010/main" val="299495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our Cox model to predict on our dataset</a:t>
            </a:r>
          </a:p>
          <a:p>
            <a:r>
              <a:rPr lang="en-US" dirty="0"/>
              <a:t>Based on:</a:t>
            </a:r>
          </a:p>
          <a:p>
            <a:pPr lvl="1"/>
            <a:r>
              <a:rPr lang="en-US" dirty="0"/>
              <a:t>Batting</a:t>
            </a:r>
          </a:p>
          <a:p>
            <a:pPr lvl="1"/>
            <a:r>
              <a:rPr lang="en-US" dirty="0"/>
              <a:t>Throwing</a:t>
            </a:r>
          </a:p>
          <a:p>
            <a:r>
              <a:rPr lang="en-US" dirty="0"/>
              <a:t>Our model got worse!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So we go with our original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How did we do?</a:t>
            </a:r>
          </a:p>
        </p:txBody>
      </p:sp>
    </p:spTree>
    <p:extLst>
      <p:ext uri="{BB962C8B-B14F-4D97-AF65-F5344CB8AC3E}">
        <p14:creationId xmlns:p14="http://schemas.microsoft.com/office/powerpoint/2010/main" val="538841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numbers, what do they mean?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2E712-9578-494F-8470-15D0AB39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00" y="1578423"/>
            <a:ext cx="58578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98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numbers, what do they mean?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C42D-EB95-41AD-A461-A3406A05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181234"/>
            <a:ext cx="6613864" cy="49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62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numbers, what do they mean?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C42D-EB95-41AD-A461-A3406A05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181234"/>
            <a:ext cx="6613864" cy="49082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48D3D3-09B8-431B-9131-98C2D7ECBE59}"/>
              </a:ext>
            </a:extLst>
          </p:cNvPr>
          <p:cNvCxnSpPr>
            <a:cxnSpLocks/>
          </p:cNvCxnSpPr>
          <p:nvPr/>
        </p:nvCxnSpPr>
        <p:spPr>
          <a:xfrm flipH="1" flipV="1">
            <a:off x="6738151" y="3861787"/>
            <a:ext cx="248575" cy="142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032CF-EFA7-43C0-9510-77CC18157511}"/>
              </a:ext>
            </a:extLst>
          </p:cNvPr>
          <p:cNvCxnSpPr/>
          <p:nvPr/>
        </p:nvCxnSpPr>
        <p:spPr>
          <a:xfrm flipH="1" flipV="1">
            <a:off x="3240350" y="3799643"/>
            <a:ext cx="1935332" cy="158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4EC3A8-0205-4620-82DB-AB95EC004FE4}"/>
              </a:ext>
            </a:extLst>
          </p:cNvPr>
          <p:cNvSpPr txBox="1"/>
          <p:nvPr/>
        </p:nvSpPr>
        <p:spPr>
          <a:xfrm>
            <a:off x="4722920" y="5388746"/>
            <a:ext cx="321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Systematic departure = non-proportional hazards</a:t>
            </a:r>
          </a:p>
        </p:txBody>
      </p:sp>
    </p:spTree>
    <p:extLst>
      <p:ext uri="{BB962C8B-B14F-4D97-AF65-F5344CB8AC3E}">
        <p14:creationId xmlns:p14="http://schemas.microsoft.com/office/powerpoint/2010/main" val="236027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numbers, what do they mean?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C42D-EB95-41AD-A461-A3406A05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1181234"/>
            <a:ext cx="6613864" cy="49082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48D3D3-09B8-431B-9131-98C2D7ECBE59}"/>
              </a:ext>
            </a:extLst>
          </p:cNvPr>
          <p:cNvCxnSpPr>
            <a:cxnSpLocks/>
          </p:cNvCxnSpPr>
          <p:nvPr/>
        </p:nvCxnSpPr>
        <p:spPr>
          <a:xfrm flipH="1" flipV="1">
            <a:off x="6738151" y="3861787"/>
            <a:ext cx="248575" cy="142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032CF-EFA7-43C0-9510-77CC18157511}"/>
              </a:ext>
            </a:extLst>
          </p:cNvPr>
          <p:cNvCxnSpPr/>
          <p:nvPr/>
        </p:nvCxnSpPr>
        <p:spPr>
          <a:xfrm flipH="1" flipV="1">
            <a:off x="3240350" y="3799643"/>
            <a:ext cx="1935332" cy="158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4EC3A8-0205-4620-82DB-AB95EC004FE4}"/>
              </a:ext>
            </a:extLst>
          </p:cNvPr>
          <p:cNvSpPr txBox="1"/>
          <p:nvPr/>
        </p:nvSpPr>
        <p:spPr>
          <a:xfrm>
            <a:off x="4722920" y="5388746"/>
            <a:ext cx="321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Systematic departure = non-proportional hazards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EFE17-F1F0-42AF-AB18-43E8B79DAEB2}"/>
              </a:ext>
            </a:extLst>
          </p:cNvPr>
          <p:cNvSpPr txBox="1"/>
          <p:nvPr/>
        </p:nvSpPr>
        <p:spPr>
          <a:xfrm rot="20073997">
            <a:off x="1027706" y="1124844"/>
            <a:ext cx="7119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84316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only batting is considered, switch hitters have the  greatest survival rate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only throwing is considered, right handed throwers have a greater survival rate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batting and throwing are taking into account equally, players who throw right and can switch hit have the greatest survival rate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43014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Out of right handed, left handed, and switch baseball players, who has the longest careers in the MLB ?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Question</a:t>
            </a:r>
          </a:p>
        </p:txBody>
      </p:sp>
      <p:sp>
        <p:nvSpPr>
          <p:cNvPr id="5" name="AutoShape 2" descr="Image result for right handed baseball play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0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dirty="0"/>
              <a:t>Masters.csv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PlayerID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Debut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Final Game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1653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Batters.csv</a:t>
            </a:r>
          </a:p>
          <a:p>
            <a:r>
              <a:rPr lang="en-US" dirty="0" err="1"/>
              <a:t>PlayerID</a:t>
            </a:r>
            <a:endParaRPr lang="en-US" dirty="0"/>
          </a:p>
          <a:p>
            <a:r>
              <a:rPr lang="en-US" dirty="0"/>
              <a:t>Number of </a:t>
            </a:r>
            <a:r>
              <a:rPr lang="en-US" dirty="0" err="1"/>
              <a:t>datapoints</a:t>
            </a:r>
            <a:endParaRPr lang="en-US" dirty="0"/>
          </a:p>
          <a:p>
            <a:r>
              <a:rPr lang="en-US" dirty="0"/>
              <a:t>Last year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Considered data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361811-8B47-4061-A02A-5A03CED23A85}"/>
              </a:ext>
            </a:extLst>
          </p:cNvPr>
          <p:cNvSpPr txBox="1">
            <a:spLocks/>
          </p:cNvSpPr>
          <p:nvPr/>
        </p:nvSpPr>
        <p:spPr>
          <a:xfrm>
            <a:off x="4648200" y="3869532"/>
            <a:ext cx="4038600" cy="216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We created…</a:t>
            </a:r>
          </a:p>
          <a:p>
            <a:r>
              <a:rPr lang="en-US" dirty="0"/>
              <a:t>Censor (are they alive)</a:t>
            </a:r>
          </a:p>
          <a:p>
            <a:r>
              <a:rPr lang="en-US" dirty="0"/>
              <a:t>Total seasons</a:t>
            </a:r>
          </a:p>
        </p:txBody>
      </p:sp>
    </p:spTree>
    <p:extLst>
      <p:ext uri="{BB962C8B-B14F-4D97-AF65-F5344CB8AC3E}">
        <p14:creationId xmlns:p14="http://schemas.microsoft.com/office/powerpoint/2010/main" val="60840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If 2016 was the player’s last season, they were treated as still playing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Assumptions</a:t>
            </a:r>
          </a:p>
        </p:txBody>
      </p:sp>
      <p:sp>
        <p:nvSpPr>
          <p:cNvPr id="5" name="AutoShape 2" descr="Image result for right handed baseball play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Model does not take into account whether a whole season is played or not.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84287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3306"/>
            <a:ext cx="4038600" cy="363742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73555"/>
            <a:ext cx="4038600" cy="1379253"/>
          </a:xfr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Survival Curve for batters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3870" y="5298141"/>
            <a:ext cx="3641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Survival curve for batters generated by accompanying survival data</a:t>
            </a:r>
          </a:p>
        </p:txBody>
      </p:sp>
    </p:spTree>
    <p:extLst>
      <p:ext uri="{BB962C8B-B14F-4D97-AF65-F5344CB8AC3E}">
        <p14:creationId xmlns:p14="http://schemas.microsoft.com/office/powerpoint/2010/main" val="44006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5" y="1364877"/>
            <a:ext cx="4038600" cy="404756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40862"/>
            <a:ext cx="4038600" cy="1486532"/>
          </a:xfr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Survival Curve for throwing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606" y="5506569"/>
            <a:ext cx="668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Survival curve for throwing  generated by accompanying survival data</a:t>
            </a:r>
          </a:p>
        </p:txBody>
      </p:sp>
    </p:spTree>
    <p:extLst>
      <p:ext uri="{BB962C8B-B14F-4D97-AF65-F5344CB8AC3E}">
        <p14:creationId xmlns:p14="http://schemas.microsoft.com/office/powerpoint/2010/main" val="180940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3476"/>
            <a:ext cx="4038600" cy="402739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37330"/>
            <a:ext cx="4038600" cy="1857572"/>
          </a:xfr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200" y="1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ctr"/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Survival Curve batting and throwing</a:t>
            </a:r>
          </a:p>
          <a:p>
            <a:pPr algn="ctr"/>
            <a:endParaRPr lang="en-US" sz="22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635" y="5842748"/>
            <a:ext cx="650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Survival curve taking into account different combinations of batting and throwing, generated by accompanying survival data</a:t>
            </a:r>
          </a:p>
        </p:txBody>
      </p:sp>
    </p:spTree>
    <p:extLst>
      <p:ext uri="{BB962C8B-B14F-4D97-AF65-F5344CB8AC3E}">
        <p14:creationId xmlns:p14="http://schemas.microsoft.com/office/powerpoint/2010/main" val="23761893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75609C4-812E-4388-958F-626AF85EFE02}" vid="{C5CB1E02-A9C4-4B49-B155-FEB0BDFFAE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426</TotalTime>
  <Words>454</Words>
  <Application>Microsoft Office PowerPoint</Application>
  <PresentationFormat>On-screen Show (4:3)</PresentationFormat>
  <Paragraphs>108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Theme1</vt:lpstr>
      <vt:lpstr>Staying Alive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survives longer</dc:title>
  <dc:creator>DoD Admin</dc:creator>
  <cp:lastModifiedBy>Cullen Johnson</cp:lastModifiedBy>
  <cp:revision>31</cp:revision>
  <dcterms:created xsi:type="dcterms:W3CDTF">2018-05-02T02:13:32Z</dcterms:created>
  <dcterms:modified xsi:type="dcterms:W3CDTF">2018-05-08T05:42:45Z</dcterms:modified>
</cp:coreProperties>
</file>