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  <p:sldMasterId id="2147483669" r:id="rId2"/>
  </p:sldMasterIdLst>
  <p:notesMasterIdLst>
    <p:notesMasterId r:id="rId21"/>
  </p:notesMasterIdLst>
  <p:sldIdLst>
    <p:sldId id="709" r:id="rId3"/>
    <p:sldId id="710" r:id="rId4"/>
    <p:sldId id="711" r:id="rId5"/>
    <p:sldId id="712" r:id="rId6"/>
    <p:sldId id="713" r:id="rId7"/>
    <p:sldId id="714" r:id="rId8"/>
    <p:sldId id="715" r:id="rId9"/>
    <p:sldId id="716" r:id="rId10"/>
    <p:sldId id="721" r:id="rId11"/>
    <p:sldId id="717" r:id="rId12"/>
    <p:sldId id="722" r:id="rId13"/>
    <p:sldId id="718" r:id="rId14"/>
    <p:sldId id="719" r:id="rId15"/>
    <p:sldId id="720" r:id="rId16"/>
    <p:sldId id="723" r:id="rId17"/>
    <p:sldId id="724" r:id="rId18"/>
    <p:sldId id="725" r:id="rId19"/>
    <p:sldId id="726" r:id="rId20"/>
  </p:sldIdLst>
  <p:sldSz cx="9144000" cy="6858000" type="screen4x3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A4949EE9-B55B-4127-9526-A62C5D6C4067}">
          <p14:sldIdLst>
            <p14:sldId id="709"/>
          </p14:sldIdLst>
        </p14:section>
        <p14:section name="Setup" id="{68DD92D8-9CDF-4711-A454-E4D1964EBF4B}">
          <p14:sldIdLst>
            <p14:sldId id="710"/>
            <p14:sldId id="711"/>
            <p14:sldId id="712"/>
          </p14:sldIdLst>
        </p14:section>
        <p14:section name="Process" id="{7E72B5A3-14A0-48E3-8934-BAFF77990D3D}">
          <p14:sldIdLst>
            <p14:sldId id="713"/>
            <p14:sldId id="714"/>
            <p14:sldId id="715"/>
            <p14:sldId id="716"/>
            <p14:sldId id="721"/>
          </p14:sldIdLst>
        </p14:section>
        <p14:section name="Results" id="{15A7154D-658E-4BA8-8D58-48CE612E2FDE}">
          <p14:sldIdLst>
            <p14:sldId id="717"/>
            <p14:sldId id="722"/>
            <p14:sldId id="718"/>
            <p14:sldId id="719"/>
            <p14:sldId id="720"/>
          </p14:sldIdLst>
        </p14:section>
        <p14:section name="Conclusions" id="{4067D62D-5428-4C25-AB87-0AF64B6C9B19}">
          <p14:sldIdLst>
            <p14:sldId id="723"/>
            <p14:sldId id="724"/>
            <p14:sldId id="725"/>
            <p14:sldId id="7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clrMru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4" autoAdjust="0"/>
    <p:restoredTop sz="90929" autoAdjust="0"/>
  </p:normalViewPr>
  <p:slideViewPr>
    <p:cSldViewPr>
      <p:cViewPr varScale="1">
        <p:scale>
          <a:sx n="79" d="100"/>
          <a:sy n="79" d="100"/>
        </p:scale>
        <p:origin x="102" y="1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12/8/2016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700088"/>
            <a:ext cx="46545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3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2037"/>
            <a:ext cx="40386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2037"/>
            <a:ext cx="40386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7" y="85534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1227846"/>
            <a:ext cx="5111750" cy="54015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7" y="2135506"/>
            <a:ext cx="3008313" cy="41890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02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2288" y="5105400"/>
            <a:ext cx="5486400" cy="5676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144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73090"/>
            <a:ext cx="5486400" cy="8039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6480"/>
            <a:ext cx="8229600" cy="39319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78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98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65960"/>
            <a:ext cx="403860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65960"/>
            <a:ext cx="403860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5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87" y="85534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27846"/>
            <a:ext cx="5111750" cy="54015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7" y="2135506"/>
            <a:ext cx="3008313" cy="41890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96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105400"/>
            <a:ext cx="5486400" cy="5676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144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73090"/>
            <a:ext cx="5486400" cy="8039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613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8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6637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915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40280"/>
            <a:ext cx="82296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82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7" r:id="rId5"/>
    <p:sldLayoutId id="2147483668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39963"/>
            <a:ext cx="82296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7" r:id="rId5"/>
    <p:sldLayoutId id="2147483678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Extended GNSS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Matthew Cullen 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00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63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19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SVs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17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43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AO40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92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79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45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Reach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07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Implement more SVs, L2</a:t>
                </a:r>
              </a:p>
              <a:p>
                <a:r>
                  <a:rPr lang="en-US" dirty="0" smtClean="0"/>
                  <a:t>Better RX model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/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08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Feasibility of Using GPS in Space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63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GPS SVs Broadcast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62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8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1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83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Governing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13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11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66432"/>
      </p:ext>
    </p:extLst>
  </p:cSld>
  <p:clrMapOvr>
    <a:masterClrMapping/>
  </p:clrMapOvr>
</p:sld>
</file>

<file path=ppt/theme/theme1.xml><?xml version="1.0" encoding="utf-8"?>
<a:theme xmlns:a="http://schemas.openxmlformats.org/drawingml/2006/main" name="4-3 Light Backgrou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4-3_UT_Primary_powerpoint" id="{61866072-C676-4D29-BFE2-1D4FE8750912}" vid="{244C2F13-E7CF-4C00-8AFD-E10745B4CDA7}"/>
    </a:ext>
  </a:extLst>
</a:theme>
</file>

<file path=ppt/theme/theme2.xml><?xml version="1.0" encoding="utf-8"?>
<a:theme xmlns:a="http://schemas.openxmlformats.org/drawingml/2006/main" name="4-3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4-3_UT_Primary_powerpoint" id="{61866072-C676-4D29-BFE2-1D4FE8750912}" vid="{9652252C-F8E8-450C-8C03-B1DBDF188709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5599</TotalTime>
  <Words>52</Words>
  <Application>Microsoft Office PowerPoint</Application>
  <PresentationFormat>On-screen Show (4:3)</PresentationFormat>
  <Paragraphs>22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ヒラギノ角ゴ Pro W3</vt:lpstr>
      <vt:lpstr>4-3 Light Background</vt:lpstr>
      <vt:lpstr>4-3 White Backgroud</vt:lpstr>
      <vt:lpstr>Extended GNSS</vt:lpstr>
      <vt:lpstr>Feasibility of Using GPS in Space</vt:lpstr>
      <vt:lpstr>How GPS SVs Broadcast</vt:lpstr>
      <vt:lpstr>Baseline</vt:lpstr>
      <vt:lpstr>Process</vt:lpstr>
      <vt:lpstr>Considerations</vt:lpstr>
      <vt:lpstr>Governing Equations</vt:lpstr>
      <vt:lpstr>Data Sources</vt:lpstr>
      <vt:lpstr>Assumptions</vt:lpstr>
      <vt:lpstr>Results</vt:lpstr>
      <vt:lpstr>Single SV</vt:lpstr>
      <vt:lpstr>Many SVs</vt:lpstr>
      <vt:lpstr>DOP</vt:lpstr>
      <vt:lpstr>AO40 Replication</vt:lpstr>
      <vt:lpstr>Conclusions</vt:lpstr>
      <vt:lpstr>Observability</vt:lpstr>
      <vt:lpstr>Possible Reach</vt:lpstr>
      <vt:lpstr>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cp:keywords/>
  <dc:description/>
  <cp:lastModifiedBy>Self, Matthew C</cp:lastModifiedBy>
  <cp:revision>372</cp:revision>
  <cp:lastPrinted>2011-01-24T02:49:42Z</cp:lastPrinted>
  <dcterms:created xsi:type="dcterms:W3CDTF">2011-06-30T15:04:08Z</dcterms:created>
  <dcterms:modified xsi:type="dcterms:W3CDTF">2016-12-09T01:50:27Z</dcterms:modified>
  <cp:category/>
</cp:coreProperties>
</file>