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CAB9-28E1-7544-A624-AF34AE7FF50D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3007-04FE-8B41-A0AD-76CD42039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88"/>
            <a:ext cx="4567844" cy="4096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56" y="2761488"/>
            <a:ext cx="456784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88"/>
            <a:ext cx="4567844" cy="4096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56" y="2761488"/>
            <a:ext cx="456784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88"/>
            <a:ext cx="4567844" cy="4096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44" y="2761488"/>
            <a:ext cx="4572000" cy="41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88"/>
            <a:ext cx="4567844" cy="4096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44" y="2761488"/>
            <a:ext cx="456784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4613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Ulmer</dc:creator>
  <cp:lastModifiedBy>Christopher Ulmer</cp:lastModifiedBy>
  <cp:revision>5</cp:revision>
  <dcterms:created xsi:type="dcterms:W3CDTF">2017-04-24T15:13:37Z</dcterms:created>
  <dcterms:modified xsi:type="dcterms:W3CDTF">2017-04-28T18:21:19Z</dcterms:modified>
</cp:coreProperties>
</file>