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0" r:id="rId5"/>
    <p:sldId id="259" r:id="rId6"/>
    <p:sldId id="258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/>
    <p:restoredTop sz="94666"/>
  </p:normalViewPr>
  <p:slideViewPr>
    <p:cSldViewPr snapToGrid="0" snapToObjects="1">
      <p:cViewPr varScale="1">
        <p:scale>
          <a:sx n="98" d="100"/>
          <a:sy n="98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2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6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6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5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9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68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6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5270-3F06-2F44-B3EC-6CF0A897A257}" type="datetimeFigureOut">
              <a:rPr lang="en-US" smtClean="0"/>
              <a:t>5/9/17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D4CB6-84D7-9944-9516-867F5D88D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2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6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50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9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23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43600" cy="533030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0"/>
            <a:ext cx="5943600" cy="53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39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Ulmer</dc:creator>
  <cp:lastModifiedBy>Christopher Ulmer</cp:lastModifiedBy>
  <cp:revision>3</cp:revision>
  <dcterms:created xsi:type="dcterms:W3CDTF">2017-05-09T23:49:07Z</dcterms:created>
  <dcterms:modified xsi:type="dcterms:W3CDTF">2017-05-09T23:55:21Z</dcterms:modified>
</cp:coreProperties>
</file>