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62" r:id="rId4"/>
    <p:sldId id="261" r:id="rId5"/>
    <p:sldId id="260" r:id="rId6"/>
    <p:sldId id="259" r:id="rId7"/>
    <p:sldId id="258" r:id="rId8"/>
    <p:sldId id="25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2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9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6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6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5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8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6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8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7128" y="534337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16701" y="5357402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Visible Loops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0431" y="5343372"/>
            <a:ext cx="13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Visible Voids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10728" y="532934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0301" y="5343372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Visible Loops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84031" y="5329342"/>
            <a:ext cx="13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Visible Voids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-2"/>
            <a:ext cx="5943600" cy="53303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7128" y="533030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16701" y="5344339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Visible Loops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0431" y="5330309"/>
            <a:ext cx="13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Visible Voids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10728" y="531627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60301" y="5330309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Visible Loops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84031" y="5316279"/>
            <a:ext cx="13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Visible Voids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128" y="533030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6701" y="5344339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Visible Loops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0431" y="5330309"/>
            <a:ext cx="13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Visible Voids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10728" y="531627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60301" y="5330309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Visible Loops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84031" y="5316279"/>
            <a:ext cx="13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Visible Voids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128" y="533030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6701" y="5344339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Visible Loops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0431" y="5330309"/>
            <a:ext cx="13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Visible Voids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10728" y="531627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60301" y="5330309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Visible Loops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84031" y="5316279"/>
            <a:ext cx="13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Visible Voids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128" y="533030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6701" y="5344339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Visible Loops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0431" y="5330309"/>
            <a:ext cx="13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Visible Voids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10728" y="531627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60301" y="5330309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Visible Loops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84031" y="5316279"/>
            <a:ext cx="13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Visible Voids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128" y="533030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6701" y="5344339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Visible Loops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0431" y="5330309"/>
            <a:ext cx="13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Visible Voids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10728" y="531627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60301" y="5330309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Visible Loops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84031" y="5316279"/>
            <a:ext cx="13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Visible Voids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1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128" y="533030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6701" y="5344339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Visible Loops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0431" y="5330309"/>
            <a:ext cx="13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Visible Voids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10728" y="531627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60301" y="5330309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Visible Loops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84031" y="5316279"/>
            <a:ext cx="13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Visible Voids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128" y="533030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6701" y="5344339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Visible Loops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0431" y="5330309"/>
            <a:ext cx="13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Visible Voids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10728" y="531627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60301" y="5330309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Visible Loops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84031" y="5316279"/>
            <a:ext cx="13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Visible Voids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128" y="533030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6701" y="5344339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Visible Loops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0431" y="5330309"/>
            <a:ext cx="13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Visible Voids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10728" y="531627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60301" y="5330309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Visible Loops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84031" y="5316279"/>
            <a:ext cx="13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Visible Voids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3993</TotalTime>
  <Words>90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Ulmer</dc:creator>
  <cp:lastModifiedBy>Christopher Ulmer</cp:lastModifiedBy>
  <cp:revision>7</cp:revision>
  <dcterms:created xsi:type="dcterms:W3CDTF">2017-05-09T23:49:07Z</dcterms:created>
  <dcterms:modified xsi:type="dcterms:W3CDTF">2017-05-12T18:22:50Z</dcterms:modified>
</cp:coreProperties>
</file>