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34C5-DF6C-2041-A662-28B7E1990E46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B4EC-6B0A-5440-A54B-9739F4BD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783771"/>
            <a:ext cx="4075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Symmetric 3D reactions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 = 440∘C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 void distribution </a:t>
            </a:r>
            <a:r>
              <a:rPr lang="mr-IN" dirty="0" smtClean="0"/>
              <a:t>–</a:t>
            </a:r>
            <a:r>
              <a:rPr lang="en-US" dirty="0" smtClean="0"/>
              <a:t> 7.77x10</a:t>
            </a:r>
            <a:r>
              <a:rPr lang="en-US" baseline="30000" dirty="0" smtClean="0"/>
              <a:t>20</a:t>
            </a:r>
            <a:r>
              <a:rPr lang="en-US" dirty="0" smtClean="0"/>
              <a:t> m</a:t>
            </a:r>
            <a:r>
              <a:rPr lang="en-US" baseline="30000" dirty="0" smtClean="0"/>
              <a:t>-3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 = 100 nm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559888"/>
            <a:ext cx="4991100" cy="398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61" y="2259603"/>
            <a:ext cx="4722768" cy="40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0"/>
            <a:ext cx="7168896" cy="6437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9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network dislocations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5x10</a:t>
            </a:r>
            <a:r>
              <a:rPr lang="en-US" baseline="30000" dirty="0" smtClean="0"/>
              <a:t>-4</a:t>
            </a:r>
            <a:r>
              <a:rPr lang="en-US" dirty="0" smtClean="0"/>
              <a:t> </a:t>
            </a:r>
            <a:r>
              <a:rPr lang="en-US" dirty="0" err="1" smtClean="0"/>
              <a:t>dpa</a:t>
            </a:r>
            <a:r>
              <a:rPr lang="en-US" dirty="0" smtClean="0"/>
              <a:t>/s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9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network dislocations </a:t>
            </a:r>
            <a:r>
              <a:rPr lang="mr-IN" dirty="0" smtClean="0"/>
              <a:t>–</a:t>
            </a:r>
            <a:r>
              <a:rPr lang="en-US" dirty="0" smtClean="0"/>
              <a:t> 10</a:t>
            </a:r>
            <a:r>
              <a:rPr lang="en-US" baseline="30000" dirty="0" smtClean="0"/>
              <a:t>15</a:t>
            </a:r>
            <a:r>
              <a:rPr lang="en-US" dirty="0" smtClean="0"/>
              <a:t> m</a:t>
            </a:r>
            <a:r>
              <a:rPr lang="en-US" baseline="30000" dirty="0" smtClean="0"/>
              <a:t>-2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5x10</a:t>
            </a:r>
            <a:r>
              <a:rPr lang="en-US" baseline="30000" dirty="0" smtClean="0"/>
              <a:t>-4</a:t>
            </a:r>
            <a:r>
              <a:rPr lang="en-US" dirty="0" smtClean="0"/>
              <a:t> </a:t>
            </a:r>
            <a:r>
              <a:rPr lang="en-US" dirty="0" err="1" smtClean="0"/>
              <a:t>dpa</a:t>
            </a:r>
            <a:r>
              <a:rPr lang="en-US" dirty="0" smtClean="0"/>
              <a:t>/s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0"/>
            <a:ext cx="7168896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9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network dislocations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5x10</a:t>
            </a:r>
            <a:r>
              <a:rPr lang="en-US" baseline="30000" dirty="0" smtClean="0"/>
              <a:t>-7</a:t>
            </a:r>
            <a:r>
              <a:rPr lang="en-US" dirty="0" smtClean="0"/>
              <a:t> </a:t>
            </a:r>
            <a:r>
              <a:rPr lang="en-US" dirty="0" err="1" smtClean="0"/>
              <a:t>dpa</a:t>
            </a:r>
            <a:r>
              <a:rPr lang="en-US" dirty="0" smtClean="0"/>
              <a:t>/s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0"/>
            <a:ext cx="7168896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97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network dislocations </a:t>
            </a:r>
            <a:r>
              <a:rPr lang="mr-IN" dirty="0" smtClean="0"/>
              <a:t>–</a:t>
            </a:r>
            <a:r>
              <a:rPr lang="en-US" dirty="0" smtClean="0"/>
              <a:t> 10</a:t>
            </a:r>
            <a:r>
              <a:rPr lang="en-US" baseline="30000" dirty="0" smtClean="0"/>
              <a:t>15</a:t>
            </a:r>
            <a:r>
              <a:rPr lang="en-US" dirty="0" smtClean="0"/>
              <a:t> m</a:t>
            </a:r>
            <a:r>
              <a:rPr lang="en-US" baseline="30000" dirty="0" smtClean="0"/>
              <a:t>-2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5x10</a:t>
            </a:r>
            <a:r>
              <a:rPr lang="en-US" baseline="30000" dirty="0" smtClean="0"/>
              <a:t>-7</a:t>
            </a:r>
            <a:r>
              <a:rPr lang="en-US" dirty="0" smtClean="0"/>
              <a:t> </a:t>
            </a:r>
            <a:r>
              <a:rPr lang="en-US" dirty="0" err="1" smtClean="0"/>
              <a:t>dpa</a:t>
            </a:r>
            <a:r>
              <a:rPr lang="en-US" dirty="0" smtClean="0"/>
              <a:t>/s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7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971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network dislocations</a:t>
            </a:r>
            <a:endParaRPr lang="en-US" baseline="30000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5x10</a:t>
            </a:r>
            <a:r>
              <a:rPr lang="en-US" baseline="30000" dirty="0" smtClean="0"/>
              <a:t>-4</a:t>
            </a:r>
            <a:r>
              <a:rPr lang="en-US" dirty="0" smtClean="0"/>
              <a:t> </a:t>
            </a:r>
            <a:r>
              <a:rPr lang="en-US" dirty="0" err="1" smtClean="0"/>
              <a:t>dpa</a:t>
            </a:r>
            <a:r>
              <a:rPr lang="en-US" dirty="0" smtClean="0"/>
              <a:t>/s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initial voids are single size at average diameter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0"/>
            <a:ext cx="7168896" cy="6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56</Words>
  <Application>Microsoft Macintosh PowerPoint</Application>
  <PresentationFormat>Widescreen</PresentationFormat>
  <Paragraphs>15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Ulmer</dc:creator>
  <cp:lastModifiedBy>Christopher Ulmer</cp:lastModifiedBy>
  <cp:revision>8</cp:revision>
  <dcterms:created xsi:type="dcterms:W3CDTF">2017-06-01T14:35:59Z</dcterms:created>
  <dcterms:modified xsi:type="dcterms:W3CDTF">2017-06-01T16:48:02Z</dcterms:modified>
</cp:coreProperties>
</file>