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66"/>
  </p:normalViewPr>
  <p:slideViewPr>
    <p:cSldViewPr snapToGrid="0" snapToObjects="1">
      <p:cViewPr varScale="1">
        <p:scale>
          <a:sx n="69" d="100"/>
          <a:sy n="69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2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9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6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5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8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6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-2"/>
            <a:ext cx="5943600" cy="53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1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Ulmer</dc:creator>
  <cp:lastModifiedBy>Christopher Ulmer</cp:lastModifiedBy>
  <cp:revision>4</cp:revision>
  <dcterms:created xsi:type="dcterms:W3CDTF">2017-05-09T23:49:07Z</dcterms:created>
  <dcterms:modified xsi:type="dcterms:W3CDTF">2017-05-12T14:05:58Z</dcterms:modified>
</cp:coreProperties>
</file>