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Shopping Tool; Click-A-Car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Vallejo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When searching for a car in online stores, car enthusiasts struggle to find exactly what specifications we want in a future car. Most times we look for car make, year and models but leave out the specifications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software will allow shoppers to select different specifications they look for in a car prior to purchasing.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software can be used by anyone online shopping for a car. It is simple and user friendly.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select specifications in a car they’d like.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program will display a list of cars </a:t>
            </a:r>
            <a:r>
              <a:rPr lang="en"/>
              <a:t>matching</a:t>
            </a:r>
            <a:r>
              <a:rPr lang="en"/>
              <a:t> these selections.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normal people in society, we need vehicles to get around town. By providing the application at hand, it will help alleviate stress and reduce time when purchasing their dream car.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