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embeddedFontLst>
    <p:embeddedFont>
      <p:font typeface="Nunito" panose="020B0604020202020204" charset="0"/>
      <p:regular r:id="rId8"/>
      <p:bold r:id="rId9"/>
      <p:italic r:id="rId10"/>
      <p:boldItalic r:id="rId11"/>
    </p:embeddedFont>
    <p:embeddedFont>
      <p:font typeface="Maven Pro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7hIDrBL7Qg&amp;t=2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Shopping Tool; Click-A-Car</a:t>
            </a: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Omar Vallejo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</a:t>
            </a: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Problem: When searching for a car in online stores, car enthusiasts struggle to find exactly what specifications we want in a future car. Most times we look for car make, year and models but leave out the specifications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 software will allow shoppers to select different specifications they look for in a car prior to purchasing. 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software can be used by anyone online shopping for a car. It is simple and user friendly.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will select specifications in a car they’d like.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program will display a list of cars matching these selections.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A13D-47EE-4193-B8B2-64943D65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Link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95617-F65E-4195-8BC0-903346C86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https://www.youtube.com/watch?v=u7hIDrBL7Qg&amp;t=2s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1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normal people in society, we need vehicles to get around town. By providing the application at hand, it will help alleviate stress and reduce time when purchasing their dream car.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On-screen Show (16:9)</PresentationFormat>
  <Paragraphs>13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Nunito</vt:lpstr>
      <vt:lpstr>Maven Pro</vt:lpstr>
      <vt:lpstr>Arial</vt:lpstr>
      <vt:lpstr>Momentum</vt:lpstr>
      <vt:lpstr>Car Shopping Tool; Click-A-Car</vt:lpstr>
      <vt:lpstr>The Basics</vt:lpstr>
      <vt:lpstr>Scope</vt:lpstr>
      <vt:lpstr>YouTube Link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Shopping Tool; Click-A-Car</dc:title>
  <cp:lastModifiedBy>Omar</cp:lastModifiedBy>
  <cp:revision>1</cp:revision>
  <dcterms:modified xsi:type="dcterms:W3CDTF">2018-05-09T01:37:55Z</dcterms:modified>
</cp:coreProperties>
</file>