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4" r:id="rId4"/>
    <p:sldId id="280" r:id="rId5"/>
    <p:sldId id="281" r:id="rId6"/>
    <p:sldId id="265" r:id="rId7"/>
    <p:sldId id="283" r:id="rId8"/>
    <p:sldId id="285" r:id="rId9"/>
    <p:sldId id="266" r:id="rId10"/>
    <p:sldId id="282" r:id="rId11"/>
    <p:sldId id="269" r:id="rId12"/>
    <p:sldId id="286" r:id="rId13"/>
    <p:sldId id="284" r:id="rId14"/>
    <p:sldId id="288" r:id="rId15"/>
    <p:sldId id="273" r:id="rId16"/>
    <p:sldId id="287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6" autoAdjust="0"/>
    <p:restoredTop sz="94660"/>
  </p:normalViewPr>
  <p:slideViewPr>
    <p:cSldViewPr snapToGrid="0">
      <p:cViewPr>
        <p:scale>
          <a:sx n="63" d="100"/>
          <a:sy n="63" d="100"/>
        </p:scale>
        <p:origin x="-67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97F0B16-CFCD-442E-93D9-5EBB08C061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591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B440E7-D44A-4F66-8FC9-246044A2E80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10427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14173E-2E96-4E7B-9322-0554C466B76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52895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21434-6BF6-4855-8400-3118D06A9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533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5ABF9-DE19-4160-B03C-8B0B574FC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59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89161-1968-43F6-A7FC-1710F23FF9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7216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1A1D8-A0BE-41BE-A717-171AA1522A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938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CE342-FC0C-4403-AC12-A166E7C1BF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08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EF28A-95F0-44A9-8F38-611851D983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93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92D78-3506-413A-9FA2-E12985E85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90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DCC9D-9945-43FD-B615-5E687A7ED4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29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1B00A-F4EE-49A4-ADC6-23D3165C78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72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86F5E-D894-478B-A875-DDD6FBC4E5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42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687D7-0FA2-4C0F-A0B2-86FFBD2D87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64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8E98B-A408-40FD-AB54-6455E599F1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08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A98D4-0DFE-483B-9F8F-C3EA1813F5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31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A9F61BE0-A016-4511-B01C-D15BE4DE0A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6760" y="144970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GB" altLang="en-US" sz="6600" dirty="0" smtClean="0"/>
              <a:t>14</a:t>
            </a:r>
            <a:r>
              <a:rPr lang="ko-KR" altLang="en-US" sz="6600" dirty="0" smtClean="0"/>
              <a:t>조 발표</a:t>
            </a:r>
            <a:endParaRPr lang="en-US" altLang="en-US" sz="66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62480" y="3967480"/>
            <a:ext cx="6400800" cy="1752600"/>
          </a:xfrm>
        </p:spPr>
        <p:txBody>
          <a:bodyPr/>
          <a:lstStyle/>
          <a:p>
            <a:pPr algn="r" eaLnBrk="1" hangingPunct="1"/>
            <a:r>
              <a:rPr lang="en-US" altLang="en-US" sz="3200" dirty="0"/>
              <a:t>201224485 </a:t>
            </a:r>
            <a:r>
              <a:rPr lang="ko-KR" altLang="en-US" sz="3200" dirty="0"/>
              <a:t>유주영</a:t>
            </a:r>
            <a:endParaRPr lang="en-US" altLang="en-US" sz="3200" dirty="0"/>
          </a:p>
          <a:p>
            <a:pPr algn="r" eaLnBrk="1" hangingPunct="1"/>
            <a:r>
              <a:rPr lang="en-US" altLang="en-US" sz="3200" dirty="0" smtClean="0"/>
              <a:t>201224519 </a:t>
            </a:r>
            <a:r>
              <a:rPr lang="ko-KR" altLang="en-US" sz="3200" dirty="0" smtClean="0"/>
              <a:t>이호용</a:t>
            </a:r>
            <a:endParaRPr lang="en-US" altLang="ko-K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 bwMode="auto">
          <a:xfrm>
            <a:off x="378460" y="969923"/>
            <a:ext cx="8486140" cy="5489654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endParaRPr lang="en-US" altLang="ko-KR" sz="24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378460" y="461923"/>
            <a:ext cx="2047240" cy="1016000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7960" y="385723"/>
            <a:ext cx="2313940" cy="1143000"/>
          </a:xfrm>
        </p:spPr>
        <p:txBody>
          <a:bodyPr/>
          <a:lstStyle/>
          <a:p>
            <a:pPr eaLnBrk="1" hangingPunct="1"/>
            <a:r>
              <a:rPr lang="ko-KR" altLang="en-US" sz="32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구현 결과</a:t>
            </a:r>
            <a:endParaRPr lang="en-US" altLang="ko-KR" sz="3200" dirty="0">
              <a:solidFill>
                <a:schemeClr val="accent5">
                  <a:lumMod val="10000"/>
                </a:schemeClr>
              </a:solidFill>
              <a:latin typeface="고딕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87704032" descr="EMB00001a902c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740" y="1584960"/>
            <a:ext cx="3947160" cy="39471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188102576" descr="EMB00001a902c9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204" y="1630680"/>
            <a:ext cx="2584991" cy="38557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05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 bwMode="auto">
          <a:xfrm>
            <a:off x="378460" y="969923"/>
            <a:ext cx="8486140" cy="5489654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endParaRPr lang="en-US" altLang="ko-KR" sz="24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378460" y="461923"/>
            <a:ext cx="2047240" cy="1016000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7960" y="385723"/>
            <a:ext cx="2313940" cy="1143000"/>
          </a:xfrm>
        </p:spPr>
        <p:txBody>
          <a:bodyPr/>
          <a:lstStyle/>
          <a:p>
            <a:pPr eaLnBrk="1" hangingPunct="1"/>
            <a:r>
              <a:rPr lang="ko-KR" altLang="en-US" sz="32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상세 기능</a:t>
            </a:r>
            <a:endParaRPr lang="en-US" altLang="ko-KR" sz="3200" dirty="0">
              <a:solidFill>
                <a:schemeClr val="accent5">
                  <a:lumMod val="10000"/>
                </a:schemeClr>
              </a:solidFill>
              <a:latin typeface="고딕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1023620" y="1885987"/>
            <a:ext cx="2804160" cy="1844755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988060" y="1966157"/>
            <a:ext cx="2974340" cy="1824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16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행사상품들 중에서 각 제품이</a:t>
            </a:r>
            <a:endParaRPr lang="en-US" altLang="ko-KR" sz="1600" dirty="0" smtClean="0">
              <a:solidFill>
                <a:schemeClr val="accent5">
                  <a:lumMod val="10000"/>
                </a:schemeClr>
              </a:solidFill>
              <a:latin typeface="고딕"/>
            </a:endParaRPr>
          </a:p>
          <a:p>
            <a:pPr eaLnBrk="1" hangingPunct="1"/>
            <a:r>
              <a:rPr lang="ko-KR" altLang="en-US" sz="16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어떤 편의점이 제일 저렴한지</a:t>
            </a:r>
            <a:endParaRPr lang="en-US" altLang="ko-KR" sz="1600" dirty="0" smtClean="0">
              <a:solidFill>
                <a:schemeClr val="accent5">
                  <a:lumMod val="10000"/>
                </a:schemeClr>
              </a:solidFill>
              <a:latin typeface="고딕"/>
            </a:endParaRPr>
          </a:p>
          <a:p>
            <a:pPr eaLnBrk="1" hangingPunct="1"/>
            <a:r>
              <a:rPr lang="ko-KR" altLang="en-US" sz="16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비교해주는 기능 </a:t>
            </a:r>
            <a:endParaRPr lang="en-US" altLang="ko-KR" sz="1600" dirty="0">
              <a:solidFill>
                <a:schemeClr val="accent5">
                  <a:lumMod val="10000"/>
                </a:schemeClr>
              </a:solidFill>
              <a:latin typeface="고딕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402080" y="4114800"/>
            <a:ext cx="6268720" cy="19939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4504"/>
              </p:ext>
            </p:extLst>
          </p:nvPr>
        </p:nvGraphicFramePr>
        <p:xfrm>
          <a:off x="1488440" y="437007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편의점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상품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 </a:t>
                      </a:r>
                      <a:r>
                        <a:rPr lang="ko-KR" altLang="en-US" b="0" dirty="0" smtClean="0"/>
                        <a:t>상품 </a:t>
                      </a:r>
                      <a:r>
                        <a:rPr lang="en-US" altLang="ko-KR" b="0" dirty="0" smtClean="0"/>
                        <a:t>2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상품 </a:t>
                      </a:r>
                      <a:r>
                        <a:rPr lang="en-US" altLang="ko-KR" baseline="0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en-US" altLang="ko-KR" baseline="0" dirty="0" smtClean="0"/>
                        <a:t> 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1,200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2,000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GS25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1,400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2,500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7ele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1,500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1,500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 bwMode="auto">
          <a:xfrm flipV="1">
            <a:off x="868680" y="1676400"/>
            <a:ext cx="2959100" cy="228600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연결선 12"/>
          <p:cNvCxnSpPr/>
          <p:nvPr/>
        </p:nvCxnSpPr>
        <p:spPr bwMode="auto">
          <a:xfrm>
            <a:off x="868680" y="1737360"/>
            <a:ext cx="3093720" cy="217932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오른쪽 화살표 13"/>
          <p:cNvSpPr/>
          <p:nvPr/>
        </p:nvSpPr>
        <p:spPr bwMode="auto">
          <a:xfrm>
            <a:off x="4268470" y="2468880"/>
            <a:ext cx="706120" cy="716280"/>
          </a:xfrm>
          <a:prstGeom prst="rightArrow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5233670" y="1904642"/>
            <a:ext cx="2804160" cy="1844755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 bwMode="auto">
          <a:xfrm>
            <a:off x="5160010" y="2001361"/>
            <a:ext cx="2974340" cy="1824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16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행사상품들을 품목별로</a:t>
            </a:r>
            <a:r>
              <a:rPr lang="en-US" altLang="ko-KR" sz="16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/>
            </a:r>
            <a:br>
              <a:rPr lang="en-US" altLang="ko-KR" sz="16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</a:br>
            <a:r>
              <a:rPr lang="ko-KR" altLang="en-US" sz="16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나열하여 단순히 싼</a:t>
            </a:r>
            <a:r>
              <a:rPr lang="en-US" altLang="ko-KR" sz="16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/>
            </a:r>
            <a:br>
              <a:rPr lang="en-US" altLang="ko-KR" sz="16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</a:br>
            <a:r>
              <a:rPr lang="ko-KR" altLang="en-US" sz="16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가격 순서부터 보여주게 됨</a:t>
            </a:r>
            <a:r>
              <a:rPr lang="en-US" altLang="ko-KR" sz="16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.</a:t>
            </a:r>
            <a:endParaRPr lang="en-US" altLang="ko-KR" sz="1600" dirty="0">
              <a:solidFill>
                <a:schemeClr val="accent5">
                  <a:lumMod val="10000"/>
                </a:schemeClr>
              </a:solidFill>
              <a:latin typeface="고딕"/>
            </a:endParaRPr>
          </a:p>
        </p:txBody>
      </p:sp>
    </p:spTree>
    <p:extLst>
      <p:ext uri="{BB962C8B-B14F-4D97-AF65-F5344CB8AC3E}">
        <p14:creationId xmlns:p14="http://schemas.microsoft.com/office/powerpoint/2010/main" val="64265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 bwMode="auto">
          <a:xfrm>
            <a:off x="378460" y="969923"/>
            <a:ext cx="8486140" cy="5489654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endParaRPr lang="en-US" altLang="ko-KR" sz="24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378460" y="461923"/>
            <a:ext cx="2047240" cy="1016000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7960" y="385723"/>
            <a:ext cx="2313940" cy="1143000"/>
          </a:xfrm>
        </p:spPr>
        <p:txBody>
          <a:bodyPr/>
          <a:lstStyle/>
          <a:p>
            <a:pPr eaLnBrk="1" hangingPunct="1"/>
            <a:r>
              <a:rPr lang="ko-KR" altLang="en-US" sz="32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구현 결과</a:t>
            </a:r>
            <a:endParaRPr lang="en-US" altLang="ko-KR" sz="3200" dirty="0">
              <a:solidFill>
                <a:schemeClr val="accent5">
                  <a:lumMod val="10000"/>
                </a:schemeClr>
              </a:solidFill>
              <a:latin typeface="고딕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188190224" descr="EMB00001a902c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52600"/>
            <a:ext cx="6858000" cy="43759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 bwMode="auto">
          <a:xfrm>
            <a:off x="378460" y="969923"/>
            <a:ext cx="8486140" cy="5489654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endParaRPr lang="en-US" altLang="ko-KR" sz="24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378460" y="461923"/>
            <a:ext cx="2047240" cy="1016000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7960" y="385723"/>
            <a:ext cx="2313940" cy="1143000"/>
          </a:xfrm>
        </p:spPr>
        <p:txBody>
          <a:bodyPr/>
          <a:lstStyle/>
          <a:p>
            <a:pPr eaLnBrk="1" hangingPunct="1"/>
            <a:r>
              <a:rPr lang="ko-KR" altLang="en-US" sz="32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구현 결과</a:t>
            </a:r>
            <a:endParaRPr lang="en-US" altLang="ko-KR" sz="3200" dirty="0">
              <a:solidFill>
                <a:schemeClr val="accent5">
                  <a:lumMod val="10000"/>
                </a:schemeClr>
              </a:solidFill>
              <a:latin typeface="고딕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88103136" descr="EMB00001a902c9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0" y="1708785"/>
            <a:ext cx="2804160" cy="4143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188103056" descr="EMB00001a902ca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240" y="1708785"/>
            <a:ext cx="2804160" cy="4143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3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 bwMode="auto">
          <a:xfrm>
            <a:off x="378460" y="969923"/>
            <a:ext cx="4086860" cy="5489654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endParaRPr lang="en-US" altLang="ko-KR" sz="24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378460" y="461923"/>
            <a:ext cx="2047240" cy="1016000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7960" y="385723"/>
            <a:ext cx="2313940" cy="1143000"/>
          </a:xfrm>
        </p:spPr>
        <p:txBody>
          <a:bodyPr/>
          <a:lstStyle/>
          <a:p>
            <a:pPr eaLnBrk="1" hangingPunct="1"/>
            <a:r>
              <a:rPr lang="ko-KR" altLang="en-US" sz="32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기대효과 </a:t>
            </a:r>
            <a:endParaRPr lang="en-US" altLang="ko-KR" sz="3200" dirty="0">
              <a:solidFill>
                <a:schemeClr val="accent5">
                  <a:lumMod val="10000"/>
                </a:schemeClr>
              </a:solidFill>
              <a:latin typeface="고딕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4777740" y="1010920"/>
            <a:ext cx="4086860" cy="5489654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endParaRPr lang="en-US" altLang="ko-KR" sz="24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4777740" y="502920"/>
            <a:ext cx="2811780" cy="1016000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 bwMode="auto">
          <a:xfrm>
            <a:off x="4587240" y="426720"/>
            <a:ext cx="300228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개선필요사항</a:t>
            </a:r>
            <a:endParaRPr lang="en-US" altLang="ko-KR" sz="3200" dirty="0">
              <a:solidFill>
                <a:schemeClr val="accent5">
                  <a:lumMod val="10000"/>
                </a:schemeClr>
              </a:solidFill>
              <a:latin typeface="고딕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867410" y="1787604"/>
            <a:ext cx="3108960" cy="3936286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 bwMode="auto">
          <a:xfrm>
            <a:off x="938530" y="1890673"/>
            <a:ext cx="2974340" cy="3367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학생들이 </a:t>
            </a:r>
            <a:r>
              <a:rPr lang="en-US" altLang="ko-KR" sz="3200" dirty="0">
                <a:solidFill>
                  <a:schemeClr val="accent5">
                    <a:lumMod val="10000"/>
                  </a:schemeClr>
                </a:solidFill>
                <a:latin typeface="고딕"/>
              </a:rPr>
              <a:t/>
            </a:r>
            <a:br>
              <a:rPr lang="en-US" altLang="ko-KR" sz="3200" dirty="0">
                <a:solidFill>
                  <a:schemeClr val="accent5">
                    <a:lumMod val="10000"/>
                  </a:schemeClr>
                </a:solidFill>
                <a:latin typeface="고딕"/>
              </a:rPr>
            </a:br>
            <a:r>
              <a:rPr lang="ko-KR" altLang="en-US" sz="32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편의점 행사 </a:t>
            </a:r>
            <a:r>
              <a:rPr lang="en-US" altLang="ko-KR" sz="32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/>
            </a:r>
            <a:br>
              <a:rPr lang="en-US" altLang="ko-KR" sz="32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</a:br>
            <a:r>
              <a:rPr lang="ko-KR" altLang="en-US" sz="32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정보를 쉽게 알고 찾아서</a:t>
            </a:r>
            <a:endParaRPr lang="en-US" altLang="ko-KR" sz="3200" dirty="0" smtClean="0">
              <a:solidFill>
                <a:schemeClr val="accent5">
                  <a:lumMod val="10000"/>
                </a:schemeClr>
              </a:solidFill>
              <a:latin typeface="고딕"/>
            </a:endParaRPr>
          </a:p>
          <a:p>
            <a:pPr eaLnBrk="1" hangingPunct="1"/>
            <a:r>
              <a:rPr lang="ko-KR" altLang="en-US" sz="32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편의점을 이용할 수 있다</a:t>
            </a:r>
            <a:r>
              <a:rPr lang="en-US" altLang="ko-KR" sz="32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.</a:t>
            </a:r>
            <a:r>
              <a:rPr lang="ko-KR" altLang="en-US" sz="32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 </a:t>
            </a:r>
            <a:endParaRPr lang="en-US" altLang="ko-KR" sz="3200" dirty="0">
              <a:solidFill>
                <a:schemeClr val="accent5">
                  <a:lumMod val="10000"/>
                </a:schemeClr>
              </a:solidFill>
              <a:latin typeface="고딕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5342890" y="1787603"/>
            <a:ext cx="3108960" cy="3936286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 bwMode="auto">
          <a:xfrm>
            <a:off x="5414010" y="1890672"/>
            <a:ext cx="2974340" cy="3367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무한스크롤</a:t>
            </a:r>
            <a:endParaRPr lang="en-US" altLang="ko-KR" sz="3200" dirty="0" smtClean="0">
              <a:solidFill>
                <a:schemeClr val="accent5">
                  <a:lumMod val="10000"/>
                </a:schemeClr>
              </a:solidFill>
              <a:latin typeface="고딕"/>
            </a:endParaRPr>
          </a:p>
          <a:p>
            <a:pPr eaLnBrk="1" hangingPunct="1"/>
            <a:endParaRPr lang="en-US" altLang="ko-KR" sz="3200" dirty="0">
              <a:solidFill>
                <a:schemeClr val="accent5">
                  <a:lumMod val="10000"/>
                </a:schemeClr>
              </a:solidFill>
              <a:latin typeface="고딕"/>
            </a:endParaRPr>
          </a:p>
          <a:p>
            <a:pPr eaLnBrk="1" hangingPunct="1"/>
            <a:r>
              <a:rPr lang="ko-KR" altLang="en-US" sz="32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검색기능</a:t>
            </a:r>
            <a:endParaRPr lang="en-US" altLang="ko-KR" sz="3200" dirty="0" smtClean="0">
              <a:solidFill>
                <a:schemeClr val="accent5">
                  <a:lumMod val="10000"/>
                </a:schemeClr>
              </a:solidFill>
              <a:latin typeface="고딕"/>
            </a:endParaRPr>
          </a:p>
          <a:p>
            <a:pPr eaLnBrk="1" hangingPunct="1"/>
            <a:endParaRPr lang="en-US" altLang="ko-KR" sz="3200" dirty="0">
              <a:solidFill>
                <a:schemeClr val="accent5">
                  <a:lumMod val="10000"/>
                </a:schemeClr>
              </a:solidFill>
              <a:latin typeface="고딕"/>
            </a:endParaRPr>
          </a:p>
          <a:p>
            <a:pPr eaLnBrk="1" hangingPunct="1"/>
            <a:r>
              <a:rPr lang="ko-KR" altLang="en-US" sz="32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편의점 개수</a:t>
            </a:r>
            <a:endParaRPr lang="en-US" altLang="ko-KR" sz="3200" dirty="0" smtClean="0">
              <a:solidFill>
                <a:schemeClr val="accent5">
                  <a:lumMod val="10000"/>
                </a:schemeClr>
              </a:solidFill>
              <a:latin typeface="고딕"/>
            </a:endParaRPr>
          </a:p>
        </p:txBody>
      </p:sp>
    </p:spTree>
    <p:extLst>
      <p:ext uri="{BB962C8B-B14F-4D97-AF65-F5344CB8AC3E}">
        <p14:creationId xmlns:p14="http://schemas.microsoft.com/office/powerpoint/2010/main" val="357585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 bwMode="auto">
          <a:xfrm>
            <a:off x="378460" y="969923"/>
            <a:ext cx="8486140" cy="5489654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endParaRPr lang="en-US" altLang="ko-KR" sz="24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378460" y="296823"/>
            <a:ext cx="3304540" cy="1016000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5760" y="220623"/>
            <a:ext cx="3342640" cy="1143000"/>
          </a:xfrm>
        </p:spPr>
        <p:txBody>
          <a:bodyPr/>
          <a:lstStyle/>
          <a:p>
            <a:pPr eaLnBrk="1" hangingPunct="1"/>
            <a:r>
              <a:rPr lang="ko-KR" altLang="en-US" sz="24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개발 일정 및 역할 분담</a:t>
            </a:r>
            <a:endParaRPr lang="en-US" altLang="ko-KR" sz="2400" dirty="0">
              <a:solidFill>
                <a:schemeClr val="accent5">
                  <a:lumMod val="10000"/>
                </a:schemeClr>
              </a:solidFill>
              <a:latin typeface="고딕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88103136" descr="EMB00001a902ca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1" y="1737836"/>
            <a:ext cx="6957379" cy="40063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3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 bwMode="auto">
          <a:xfrm>
            <a:off x="378460" y="969923"/>
            <a:ext cx="8486140" cy="5489654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endParaRPr lang="en-US" altLang="ko-KR" sz="24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2804795" y="2384701"/>
            <a:ext cx="3450590" cy="1989177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8770" y="2704743"/>
            <a:ext cx="3342640" cy="1143000"/>
          </a:xfrm>
        </p:spPr>
        <p:txBody>
          <a:bodyPr/>
          <a:lstStyle/>
          <a:p>
            <a:pPr eaLnBrk="1" hangingPunct="1"/>
            <a:r>
              <a:rPr lang="en-US" altLang="ko-KR" sz="66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Q &amp; A</a:t>
            </a:r>
            <a:endParaRPr lang="en-US" altLang="ko-KR" sz="6600" dirty="0">
              <a:solidFill>
                <a:schemeClr val="accent5">
                  <a:lumMod val="10000"/>
                </a:schemeClr>
              </a:solidFill>
              <a:latin typeface="고딕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28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 bwMode="auto">
          <a:xfrm>
            <a:off x="378460" y="1000046"/>
            <a:ext cx="8486140" cy="5489654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endParaRPr lang="en-US" altLang="ko-KR" sz="24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378460" y="698500"/>
            <a:ext cx="1742440" cy="1117600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0" y="1889918"/>
            <a:ext cx="8229600" cy="4525963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주제</a:t>
            </a:r>
            <a:endParaRPr lang="en-US" altLang="ko-KR" dirty="0" smtClean="0">
              <a:solidFill>
                <a:schemeClr val="accent5">
                  <a:lumMod val="10000"/>
                </a:schemeClr>
              </a:solidFill>
              <a:latin typeface="고딕"/>
            </a:endParaRPr>
          </a:p>
          <a:p>
            <a:pPr eaLnBrk="1" hangingPunct="1"/>
            <a:r>
              <a:rPr lang="ko-KR" altLang="en-US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특징 </a:t>
            </a:r>
            <a:endParaRPr lang="en-US" altLang="ko-KR" dirty="0" smtClean="0">
              <a:solidFill>
                <a:schemeClr val="accent5">
                  <a:lumMod val="10000"/>
                </a:schemeClr>
              </a:solidFill>
              <a:latin typeface="고딕"/>
            </a:endParaRPr>
          </a:p>
          <a:p>
            <a:pPr eaLnBrk="1" hangingPunct="1"/>
            <a:r>
              <a:rPr lang="ko-KR" altLang="en-US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시스템 흐름도</a:t>
            </a:r>
            <a:endParaRPr lang="en-US" altLang="ko-KR" dirty="0" smtClean="0">
              <a:solidFill>
                <a:schemeClr val="accent5">
                  <a:lumMod val="10000"/>
                </a:schemeClr>
              </a:solidFill>
              <a:latin typeface="고딕"/>
            </a:endParaRPr>
          </a:p>
          <a:p>
            <a:pPr eaLnBrk="1" hangingPunct="1"/>
            <a:r>
              <a:rPr lang="ko-KR" altLang="en-US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구현결과 및 기능설명</a:t>
            </a:r>
            <a:endParaRPr lang="en-US" altLang="ko-KR" dirty="0">
              <a:solidFill>
                <a:schemeClr val="accent5">
                  <a:lumMod val="10000"/>
                </a:schemeClr>
              </a:solidFill>
              <a:latin typeface="고딕"/>
            </a:endParaRPr>
          </a:p>
          <a:p>
            <a:pPr eaLnBrk="1" hangingPunct="1"/>
            <a:r>
              <a:rPr lang="ko-KR" altLang="en-US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기대효과 및 개선필요사항</a:t>
            </a:r>
            <a:endParaRPr lang="en-US" altLang="ko-KR" dirty="0" smtClean="0">
              <a:solidFill>
                <a:schemeClr val="accent5">
                  <a:lumMod val="10000"/>
                </a:schemeClr>
              </a:solidFill>
              <a:latin typeface="고딕"/>
            </a:endParaRPr>
          </a:p>
          <a:p>
            <a:pPr eaLnBrk="1" hangingPunct="1"/>
            <a:r>
              <a:rPr lang="ko-KR" altLang="en-US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역할 및 일정</a:t>
            </a:r>
            <a:endParaRPr lang="en-US" altLang="ko-KR" dirty="0" smtClean="0">
              <a:solidFill>
                <a:schemeClr val="accent5">
                  <a:lumMod val="10000"/>
                </a:schemeClr>
              </a:solidFill>
              <a:latin typeface="고딕"/>
            </a:endParaRPr>
          </a:p>
          <a:p>
            <a:pPr eaLnBrk="1" hangingPunct="1"/>
            <a:endParaRPr lang="en-US" altLang="ko-KR" dirty="0" smtClean="0">
              <a:solidFill>
                <a:schemeClr val="accent5">
                  <a:lumMod val="10000"/>
                </a:schemeClr>
              </a:solidFill>
              <a:latin typeface="고딕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673100"/>
            <a:ext cx="1905000" cy="1143000"/>
          </a:xfrm>
        </p:spPr>
        <p:txBody>
          <a:bodyPr/>
          <a:lstStyle/>
          <a:p>
            <a:pPr algn="l" eaLnBrk="1" hangingPunct="1"/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 bwMode="auto">
          <a:xfrm>
            <a:off x="378460" y="969923"/>
            <a:ext cx="8486140" cy="5489654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endParaRPr lang="en-US" altLang="ko-KR" sz="24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378460" y="461923"/>
            <a:ext cx="1562100" cy="1016000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7960" y="385723"/>
            <a:ext cx="2042160" cy="1143000"/>
          </a:xfrm>
        </p:spPr>
        <p:txBody>
          <a:bodyPr/>
          <a:lstStyle/>
          <a:p>
            <a:pPr eaLnBrk="1" hangingPunct="1"/>
            <a:r>
              <a:rPr lang="ko-KR" altLang="en-US" sz="32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주제</a:t>
            </a:r>
            <a:endParaRPr lang="en-US" altLang="ko-KR" sz="3200" dirty="0">
              <a:solidFill>
                <a:schemeClr val="accent5">
                  <a:lumMod val="10000"/>
                </a:schemeClr>
              </a:solidFill>
              <a:latin typeface="고딕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779780" y="3144461"/>
            <a:ext cx="7487920" cy="1413153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endParaRPr lang="en-US" altLang="ko-KR" sz="1100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en-US" altLang="ko-KR" sz="28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ko-KR" sz="2800" dirty="0" smtClean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ko-KR" altLang="en-US" sz="2800" dirty="0" smtClean="0">
                <a:solidFill>
                  <a:schemeClr val="accent5">
                    <a:lumMod val="10000"/>
                  </a:schemeClr>
                </a:solidFill>
              </a:rPr>
              <a:t>편의점 행사상품 정보를 한눈에 볼 수 </a:t>
            </a:r>
            <a:r>
              <a:rPr lang="en-US" altLang="ko-KR" sz="2800" dirty="0" smtClean="0">
                <a:solidFill>
                  <a:schemeClr val="accent5">
                    <a:lumMod val="10000"/>
                  </a:schemeClr>
                </a:solidFill>
              </a:rPr>
              <a:t>		     </a:t>
            </a:r>
            <a:r>
              <a:rPr lang="ko-KR" altLang="en-US" sz="2800" dirty="0" smtClean="0">
                <a:solidFill>
                  <a:schemeClr val="accent5">
                    <a:lumMod val="10000"/>
                  </a:schemeClr>
                </a:solidFill>
              </a:rPr>
              <a:t>있는 어플리케이션을 만들자</a:t>
            </a:r>
            <a:endParaRPr lang="en-US" altLang="ko-KR" sz="2800" dirty="0" smtClean="0">
              <a:solidFill>
                <a:schemeClr val="accent5">
                  <a:lumMod val="10000"/>
                </a:schemeClr>
              </a:solidFill>
            </a:endParaRPr>
          </a:p>
          <a:p>
            <a:endParaRPr lang="en-US" altLang="ko-KR" sz="1600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06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 bwMode="auto">
          <a:xfrm>
            <a:off x="378460" y="969923"/>
            <a:ext cx="8486140" cy="5489654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endParaRPr lang="en-US" altLang="ko-KR" sz="24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378460" y="461923"/>
            <a:ext cx="1562100" cy="1016000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779780" y="2710300"/>
            <a:ext cx="7487920" cy="2281476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endParaRPr lang="en-US" altLang="ko-KR" sz="1100" dirty="0">
              <a:solidFill>
                <a:schemeClr val="accent5">
                  <a:lumMod val="1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800" dirty="0" smtClean="0">
                <a:solidFill>
                  <a:schemeClr val="accent5">
                    <a:lumMod val="10000"/>
                  </a:schemeClr>
                </a:solidFill>
              </a:rPr>
              <a:t>편의점 행사 정보를 한눈에 알 수 있다</a:t>
            </a:r>
            <a:r>
              <a:rPr lang="en-US" altLang="ko-KR" sz="2800" dirty="0" smtClean="0">
                <a:solidFill>
                  <a:schemeClr val="accent5">
                    <a:lumMod val="10000"/>
                  </a:schemeClr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marL="457200" indent="-457200">
              <a:buAutoNum type="arabicPeriod" startAt="2"/>
            </a:pPr>
            <a:r>
              <a:rPr lang="ko-KR" altLang="en-US" sz="2800" dirty="0" smtClean="0">
                <a:solidFill>
                  <a:schemeClr val="accent5">
                    <a:lumMod val="10000"/>
                  </a:schemeClr>
                </a:solidFill>
              </a:rPr>
              <a:t>내 주변의 편의점 위치를 알 수 있다</a:t>
            </a:r>
            <a:r>
              <a:rPr lang="en-US" altLang="ko-KR" sz="2800" dirty="0" smtClean="0">
                <a:solidFill>
                  <a:schemeClr val="accent5">
                    <a:lumMod val="10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accent5">
                  <a:lumMod val="10000"/>
                </a:schemeClr>
              </a:solidFill>
            </a:endParaRPr>
          </a:p>
          <a:p>
            <a:pPr marL="457200" indent="-457200">
              <a:buAutoNum type="arabicPeriod" startAt="3"/>
            </a:pPr>
            <a:r>
              <a:rPr lang="ko-KR" altLang="en-US" sz="2800" dirty="0" smtClean="0">
                <a:solidFill>
                  <a:schemeClr val="accent5">
                    <a:lumMod val="10000"/>
                  </a:schemeClr>
                </a:solidFill>
              </a:rPr>
              <a:t>행사상품 카테고리 별 최저가를 알 수 있다</a:t>
            </a:r>
            <a:r>
              <a:rPr lang="en-US" altLang="ko-KR" sz="2800" dirty="0" smtClean="0">
                <a:solidFill>
                  <a:schemeClr val="accent5">
                    <a:lumMod val="10000"/>
                  </a:schemeClr>
                </a:solidFill>
              </a:rPr>
              <a:t>.</a:t>
            </a:r>
          </a:p>
          <a:p>
            <a:endParaRPr lang="en-US" altLang="ko-KR" sz="16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7960" y="385723"/>
            <a:ext cx="2042160" cy="1143000"/>
          </a:xfrm>
        </p:spPr>
        <p:txBody>
          <a:bodyPr/>
          <a:lstStyle/>
          <a:p>
            <a:pPr eaLnBrk="1" hangingPunct="1"/>
            <a:r>
              <a:rPr lang="ko-KR" altLang="en-US" sz="32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특징</a:t>
            </a:r>
            <a:endParaRPr lang="en-US" altLang="ko-KR" sz="3200" dirty="0">
              <a:solidFill>
                <a:schemeClr val="accent5">
                  <a:lumMod val="10000"/>
                </a:schemeClr>
              </a:solidFill>
              <a:latin typeface="고딕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23748" y="1554123"/>
            <a:ext cx="2001520" cy="544830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kumimoji="0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앱의</a:t>
            </a:r>
            <a:r>
              <a:rPr kumimoji="0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특징</a:t>
            </a:r>
          </a:p>
        </p:txBody>
      </p:sp>
    </p:spTree>
    <p:extLst>
      <p:ext uri="{BB962C8B-B14F-4D97-AF65-F5344CB8AC3E}">
        <p14:creationId xmlns:p14="http://schemas.microsoft.com/office/powerpoint/2010/main" val="15283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 bwMode="auto">
          <a:xfrm>
            <a:off x="302260" y="997841"/>
            <a:ext cx="8486140" cy="5489654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endParaRPr lang="en-US" altLang="ko-KR" sz="24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302260" y="368676"/>
            <a:ext cx="3075940" cy="1016000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11760" y="270340"/>
            <a:ext cx="3342640" cy="1143000"/>
          </a:xfrm>
        </p:spPr>
        <p:txBody>
          <a:bodyPr/>
          <a:lstStyle/>
          <a:p>
            <a:pPr eaLnBrk="1" hangingPunct="1"/>
            <a:r>
              <a:rPr lang="ko-KR" altLang="en-US" sz="28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시스템 흐름도</a:t>
            </a:r>
            <a:endParaRPr lang="en-US" altLang="ko-KR" sz="2800" dirty="0">
              <a:solidFill>
                <a:schemeClr val="accent5">
                  <a:lumMod val="10000"/>
                </a:schemeClr>
              </a:solidFill>
              <a:latin typeface="고딕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Picture 5" descr="C:\Users\Administrator\Desktop\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56" y="1130825"/>
            <a:ext cx="7072147" cy="531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6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 bwMode="auto">
          <a:xfrm>
            <a:off x="378460" y="969923"/>
            <a:ext cx="8486140" cy="5489654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endParaRPr lang="en-US" altLang="ko-KR" sz="24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378460" y="461923"/>
            <a:ext cx="2047240" cy="1016000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110" y="398423"/>
            <a:ext cx="2313940" cy="1143000"/>
          </a:xfrm>
        </p:spPr>
        <p:txBody>
          <a:bodyPr/>
          <a:lstStyle/>
          <a:p>
            <a:pPr eaLnBrk="1" hangingPunct="1"/>
            <a:r>
              <a:rPr lang="ko-KR" altLang="en-US" sz="32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상세 기능</a:t>
            </a:r>
            <a:endParaRPr lang="en-US" altLang="ko-KR" sz="3200" dirty="0">
              <a:solidFill>
                <a:schemeClr val="accent5">
                  <a:lumMod val="10000"/>
                </a:schemeClr>
              </a:solidFill>
              <a:latin typeface="고딕"/>
            </a:endParaRPr>
          </a:p>
        </p:txBody>
      </p:sp>
      <p:pic>
        <p:nvPicPr>
          <p:cNvPr id="8194" name="Picture 2" descr="C:\Users\Administrator\Desktop\CU 행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712" y="1477923"/>
            <a:ext cx="5225026" cy="4267200"/>
          </a:xfrm>
          <a:prstGeom prst="rect">
            <a:avLst/>
          </a:prstGeom>
          <a:noFill/>
          <a:ln>
            <a:solidFill>
              <a:schemeClr val="tx1">
                <a:alpha val="52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모서리가 둥근 직사각형 12"/>
          <p:cNvSpPr/>
          <p:nvPr/>
        </p:nvSpPr>
        <p:spPr bwMode="auto">
          <a:xfrm>
            <a:off x="581660" y="2097861"/>
            <a:ext cx="2542540" cy="2789277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581660" y="1358900"/>
            <a:ext cx="2542540" cy="365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24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 </a:t>
            </a:r>
          </a:p>
          <a:p>
            <a:pPr eaLnBrk="1" hangingPunct="1"/>
            <a:r>
              <a:rPr lang="ko-KR" altLang="en-US" sz="24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각 편의점의</a:t>
            </a:r>
            <a:endParaRPr lang="en-US" altLang="ko-KR" sz="2400" dirty="0" smtClean="0">
              <a:solidFill>
                <a:schemeClr val="accent5">
                  <a:lumMod val="10000"/>
                </a:schemeClr>
              </a:solidFill>
              <a:latin typeface="고딕"/>
            </a:endParaRPr>
          </a:p>
          <a:p>
            <a:pPr eaLnBrk="1" hangingPunct="1"/>
            <a:r>
              <a:rPr lang="ko-KR" altLang="en-US" sz="24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홈페이지에서</a:t>
            </a:r>
            <a:endParaRPr lang="en-US" altLang="ko-KR" sz="2400" dirty="0" smtClean="0">
              <a:solidFill>
                <a:schemeClr val="accent5">
                  <a:lumMod val="10000"/>
                </a:schemeClr>
              </a:solidFill>
              <a:latin typeface="고딕"/>
            </a:endParaRPr>
          </a:p>
          <a:p>
            <a:pPr eaLnBrk="1" hangingPunct="1"/>
            <a:r>
              <a:rPr lang="ko-KR" altLang="en-US" sz="24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행사상품정보를</a:t>
            </a:r>
            <a:endParaRPr lang="en-US" altLang="ko-KR" sz="2400" dirty="0" smtClean="0">
              <a:solidFill>
                <a:schemeClr val="accent5">
                  <a:lumMod val="10000"/>
                </a:schemeClr>
              </a:solidFill>
              <a:latin typeface="고딕"/>
            </a:endParaRPr>
          </a:p>
          <a:p>
            <a:pPr eaLnBrk="1" hangingPunct="1"/>
            <a:r>
              <a:rPr lang="ko-KR" altLang="en-US" sz="24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가져와서</a:t>
            </a:r>
            <a:endParaRPr lang="en-US" altLang="ko-KR" sz="2400" dirty="0" smtClean="0">
              <a:solidFill>
                <a:schemeClr val="accent5">
                  <a:lumMod val="10000"/>
                </a:schemeClr>
              </a:solidFill>
              <a:latin typeface="고딕"/>
            </a:endParaRPr>
          </a:p>
          <a:p>
            <a:pPr eaLnBrk="1" hangingPunct="1"/>
            <a:r>
              <a:rPr lang="ko-KR" altLang="en-US" sz="24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보여준다</a:t>
            </a:r>
            <a:r>
              <a:rPr lang="en-US" altLang="ko-KR" sz="24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380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 bwMode="auto">
          <a:xfrm>
            <a:off x="378460" y="969923"/>
            <a:ext cx="8486140" cy="5489654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endParaRPr lang="en-US" altLang="ko-KR" sz="24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378460" y="461923"/>
            <a:ext cx="2047240" cy="1016000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110" y="398423"/>
            <a:ext cx="2313940" cy="1143000"/>
          </a:xfrm>
        </p:spPr>
        <p:txBody>
          <a:bodyPr/>
          <a:lstStyle/>
          <a:p>
            <a:pPr eaLnBrk="1" hangingPunct="1"/>
            <a:r>
              <a:rPr lang="ko-KR" altLang="en-US" sz="32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구현 결과</a:t>
            </a:r>
            <a:endParaRPr lang="en-US" altLang="ko-KR" sz="3200" dirty="0">
              <a:solidFill>
                <a:schemeClr val="accent5">
                  <a:lumMod val="10000"/>
                </a:schemeClr>
              </a:solidFill>
              <a:latin typeface="고딕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98458960" descr="EMB000038d826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866" y="1950898"/>
            <a:ext cx="2160588" cy="3600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5" name="_x188159824" descr="EMB00001a902ca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440" y="1950898"/>
            <a:ext cx="2160588" cy="3600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7" name="_x188183096" descr="EMB00001a902cb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" y="1950898"/>
            <a:ext cx="2413850" cy="3600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12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 bwMode="auto">
          <a:xfrm>
            <a:off x="378460" y="969923"/>
            <a:ext cx="8486140" cy="5489654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endParaRPr lang="en-US" altLang="ko-KR" sz="24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378460" y="461923"/>
            <a:ext cx="2047240" cy="1016000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110" y="398423"/>
            <a:ext cx="2313940" cy="1143000"/>
          </a:xfrm>
        </p:spPr>
        <p:txBody>
          <a:bodyPr/>
          <a:lstStyle/>
          <a:p>
            <a:pPr eaLnBrk="1" hangingPunct="1"/>
            <a:r>
              <a:rPr lang="ko-KR" altLang="en-US" sz="32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구현 결과</a:t>
            </a:r>
            <a:endParaRPr lang="en-US" altLang="ko-KR" sz="3200" dirty="0">
              <a:solidFill>
                <a:schemeClr val="accent5">
                  <a:lumMod val="10000"/>
                </a:schemeClr>
              </a:solidFill>
              <a:latin typeface="고딕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198465184" descr="EMB000038d826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596" y="1832788"/>
            <a:ext cx="2160588" cy="3600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198464224" descr="EMB000038d8263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360" y="1832788"/>
            <a:ext cx="2160588" cy="3600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67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 bwMode="auto">
          <a:xfrm>
            <a:off x="378460" y="969923"/>
            <a:ext cx="8486140" cy="5489654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endParaRPr lang="en-US" altLang="ko-KR" sz="24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378460" y="461923"/>
            <a:ext cx="2047240" cy="1016000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7960" y="385723"/>
            <a:ext cx="2313940" cy="1143000"/>
          </a:xfrm>
        </p:spPr>
        <p:txBody>
          <a:bodyPr/>
          <a:lstStyle/>
          <a:p>
            <a:pPr eaLnBrk="1" hangingPunct="1"/>
            <a:r>
              <a:rPr lang="ko-KR" altLang="en-US" sz="32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상세 기능</a:t>
            </a:r>
            <a:endParaRPr lang="en-US" altLang="ko-KR" sz="3200" dirty="0">
              <a:solidFill>
                <a:schemeClr val="accent5">
                  <a:lumMod val="10000"/>
                </a:schemeClr>
              </a:solidFill>
              <a:latin typeface="고딕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1383030" y="2127983"/>
            <a:ext cx="2542540" cy="2789277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383030" y="1587500"/>
            <a:ext cx="2542540" cy="336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24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 </a:t>
            </a:r>
          </a:p>
          <a:p>
            <a:pPr eaLnBrk="1" hangingPunct="1"/>
            <a:r>
              <a:rPr lang="ko-KR" altLang="en-US" sz="24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내 주변에 있는</a:t>
            </a:r>
            <a:endParaRPr lang="en-US" altLang="ko-KR" sz="2400" dirty="0" smtClean="0">
              <a:solidFill>
                <a:schemeClr val="accent5">
                  <a:lumMod val="10000"/>
                </a:schemeClr>
              </a:solidFill>
              <a:latin typeface="고딕"/>
            </a:endParaRPr>
          </a:p>
          <a:p>
            <a:pPr eaLnBrk="1" hangingPunct="1"/>
            <a:endParaRPr lang="en-US" altLang="ko-KR" sz="1200" dirty="0">
              <a:solidFill>
                <a:schemeClr val="accent5">
                  <a:lumMod val="10000"/>
                </a:schemeClr>
              </a:solidFill>
              <a:latin typeface="고딕"/>
            </a:endParaRPr>
          </a:p>
          <a:p>
            <a:pPr eaLnBrk="1" hangingPunct="1"/>
            <a:r>
              <a:rPr lang="ko-KR" altLang="en-US" sz="24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 편의점의 위치를</a:t>
            </a:r>
            <a:endParaRPr lang="en-US" altLang="ko-KR" sz="2400" dirty="0">
              <a:solidFill>
                <a:schemeClr val="accent5">
                  <a:lumMod val="10000"/>
                </a:schemeClr>
              </a:solidFill>
              <a:latin typeface="고딕"/>
            </a:endParaRPr>
          </a:p>
          <a:p>
            <a:pPr eaLnBrk="1" hangingPunct="1"/>
            <a:endParaRPr lang="en-US" altLang="ko-KR" sz="1200" dirty="0" smtClean="0">
              <a:solidFill>
                <a:schemeClr val="accent5">
                  <a:lumMod val="10000"/>
                </a:schemeClr>
              </a:solidFill>
              <a:latin typeface="고딕"/>
            </a:endParaRPr>
          </a:p>
          <a:p>
            <a:pPr eaLnBrk="1" hangingPunct="1"/>
            <a:r>
              <a:rPr lang="ko-KR" altLang="en-US" sz="2400" dirty="0" smtClean="0">
                <a:solidFill>
                  <a:schemeClr val="accent5">
                    <a:lumMod val="10000"/>
                  </a:schemeClr>
                </a:solidFill>
                <a:latin typeface="고딕"/>
              </a:rPr>
              <a:t>알려준다</a:t>
            </a:r>
            <a:r>
              <a:rPr lang="en-US" altLang="ko-KR" sz="2400" dirty="0">
                <a:solidFill>
                  <a:schemeClr val="accent5">
                    <a:lumMod val="10000"/>
                  </a:schemeClr>
                </a:solidFill>
                <a:latin typeface="고딕"/>
              </a:rPr>
              <a:t>.</a:t>
            </a:r>
            <a:endParaRPr lang="en-US" altLang="ko-KR" sz="2400" dirty="0" smtClean="0">
              <a:solidFill>
                <a:schemeClr val="accent5">
                  <a:lumMod val="10000"/>
                </a:schemeClr>
              </a:solidFill>
              <a:latin typeface="고딕"/>
            </a:endParaRPr>
          </a:p>
        </p:txBody>
      </p:sp>
      <p:pic>
        <p:nvPicPr>
          <p:cNvPr id="9219" name="Picture 3" descr="C:\Users\Administrator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730" y="1358901"/>
            <a:ext cx="3229932" cy="4761775"/>
          </a:xfrm>
          <a:prstGeom prst="rect">
            <a:avLst/>
          </a:prstGeom>
          <a:noFill/>
          <a:ln>
            <a:solidFill>
              <a:schemeClr val="tx1">
                <a:alpha val="44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99"/>
      </a:dk1>
      <a:lt1>
        <a:srgbClr val="666699"/>
      </a:lt1>
      <a:dk2>
        <a:srgbClr val="000099"/>
      </a:dk2>
      <a:lt2>
        <a:srgbClr val="3E3E5C"/>
      </a:lt2>
      <a:accent1>
        <a:srgbClr val="C1C1FF"/>
      </a:accent1>
      <a:accent2>
        <a:srgbClr val="6666FF"/>
      </a:accent2>
      <a:accent3>
        <a:srgbClr val="B8B8CA"/>
      </a:accent3>
      <a:accent4>
        <a:srgbClr val="000082"/>
      </a:accent4>
      <a:accent5>
        <a:srgbClr val="DDDDFF"/>
      </a:accent5>
      <a:accent6>
        <a:srgbClr val="5C5CE7"/>
      </a:accent6>
      <a:hlink>
        <a:srgbClr val="FFFF99"/>
      </a:hlink>
      <a:folHlink>
        <a:srgbClr val="99CC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0000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99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000082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99"/>
        </a:dk1>
        <a:lt1>
          <a:srgbClr val="666699"/>
        </a:lt1>
        <a:dk2>
          <a:srgbClr val="000099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000082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99"/>
        </a:dk1>
        <a:lt1>
          <a:srgbClr val="666699"/>
        </a:lt1>
        <a:dk2>
          <a:srgbClr val="000099"/>
        </a:dk2>
        <a:lt2>
          <a:srgbClr val="3E3E5C"/>
        </a:lt2>
        <a:accent1>
          <a:srgbClr val="C1C1FF"/>
        </a:accent1>
        <a:accent2>
          <a:srgbClr val="6666FF"/>
        </a:accent2>
        <a:accent3>
          <a:srgbClr val="B8B8CA"/>
        </a:accent3>
        <a:accent4>
          <a:srgbClr val="000082"/>
        </a:accent4>
        <a:accent5>
          <a:srgbClr val="DDDDF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white_template</Template>
  <TotalTime>726</TotalTime>
  <Words>156</Words>
  <Application>Microsoft Office PowerPoint</Application>
  <PresentationFormat>화면 슬라이드 쇼(4:3)</PresentationFormat>
  <Paragraphs>77</Paragraphs>
  <Slides>16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Default Design</vt:lpstr>
      <vt:lpstr>14조 발표</vt:lpstr>
      <vt:lpstr>목차</vt:lpstr>
      <vt:lpstr>주제</vt:lpstr>
      <vt:lpstr>특징</vt:lpstr>
      <vt:lpstr>시스템 흐름도</vt:lpstr>
      <vt:lpstr>상세 기능</vt:lpstr>
      <vt:lpstr>구현 결과</vt:lpstr>
      <vt:lpstr>구현 결과</vt:lpstr>
      <vt:lpstr>상세 기능</vt:lpstr>
      <vt:lpstr>구현 결과</vt:lpstr>
      <vt:lpstr>상세 기능</vt:lpstr>
      <vt:lpstr>구현 결과</vt:lpstr>
      <vt:lpstr>구현 결과</vt:lpstr>
      <vt:lpstr>기대효과 </vt:lpstr>
      <vt:lpstr>개발 일정 및 역할 분담</vt:lpstr>
      <vt:lpstr>Q &amp; A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5</dc:title>
  <dc:creator>Presentation Magazine</dc:creator>
  <cp:lastModifiedBy>Windows 사용자</cp:lastModifiedBy>
  <cp:revision>56</cp:revision>
  <dcterms:created xsi:type="dcterms:W3CDTF">2005-01-24T13:51:05Z</dcterms:created>
  <dcterms:modified xsi:type="dcterms:W3CDTF">2016-06-21T06:28:12Z</dcterms:modified>
</cp:coreProperties>
</file>