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" initials="П" lastIdx="1" clrIdx="0">
    <p:extLst>
      <p:ext uri="{19B8F6BF-5375-455C-9EA6-DF929625EA0E}">
        <p15:presenceInfo xmlns:p15="http://schemas.microsoft.com/office/powerpoint/2012/main" userId="Пользователь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10T14:46:00.704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2B57-188E-4E89-8005-52DC7564912A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418B-BB38-4229-9EA5-B29AEBE24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67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2B57-188E-4E89-8005-52DC7564912A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418B-BB38-4229-9EA5-B29AEBE24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86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2B57-188E-4E89-8005-52DC7564912A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418B-BB38-4229-9EA5-B29AEBE2411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9063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2B57-188E-4E89-8005-52DC7564912A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418B-BB38-4229-9EA5-B29AEBE24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170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2B57-188E-4E89-8005-52DC7564912A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418B-BB38-4229-9EA5-B29AEBE2411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5120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2B57-188E-4E89-8005-52DC7564912A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418B-BB38-4229-9EA5-B29AEBE24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554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2B57-188E-4E89-8005-52DC7564912A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418B-BB38-4229-9EA5-B29AEBE24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661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2B57-188E-4E89-8005-52DC7564912A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418B-BB38-4229-9EA5-B29AEBE24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0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2B57-188E-4E89-8005-52DC7564912A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418B-BB38-4229-9EA5-B29AEBE24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26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2B57-188E-4E89-8005-52DC7564912A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418B-BB38-4229-9EA5-B29AEBE24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44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2B57-188E-4E89-8005-52DC7564912A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418B-BB38-4229-9EA5-B29AEBE24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01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2B57-188E-4E89-8005-52DC7564912A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418B-BB38-4229-9EA5-B29AEBE24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12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2B57-188E-4E89-8005-52DC7564912A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418B-BB38-4229-9EA5-B29AEBE24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32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2B57-188E-4E89-8005-52DC7564912A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418B-BB38-4229-9EA5-B29AEBE24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84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2B57-188E-4E89-8005-52DC7564912A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418B-BB38-4229-9EA5-B29AEBE24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01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2B57-188E-4E89-8005-52DC7564912A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418B-BB38-4229-9EA5-B29AEBE24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24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12B57-188E-4E89-8005-52DC7564912A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8A418B-BB38-4229-9EA5-B29AEBE24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66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64719-85AD-4256-B9E6-EBC736207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0" y="1539515"/>
            <a:ext cx="10109199" cy="2230503"/>
          </a:xfrm>
        </p:spPr>
        <p:txBody>
          <a:bodyPr/>
          <a:lstStyle/>
          <a:p>
            <a:pPr algn="ctr"/>
            <a:r>
              <a:rPr lang="ru-RU" sz="4800" dirty="0"/>
              <a:t>ВЕБ-ПРИЛОЖЕНИЕ</a:t>
            </a:r>
            <a:br>
              <a:rPr lang="ru-RU" sz="4800" dirty="0"/>
            </a:br>
            <a:r>
              <a:rPr lang="ru-RU" sz="4800" dirty="0"/>
              <a:t>«ПЛАНИРОВЩИК РАЦИОНА ПИТАНИЯ»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DF0B5-CE01-48E4-9C44-DD76BD9D1F42}"/>
              </a:ext>
            </a:extLst>
          </p:cNvPr>
          <p:cNvSpPr txBox="1"/>
          <p:nvPr/>
        </p:nvSpPr>
        <p:spPr>
          <a:xfrm>
            <a:off x="2186247" y="4389120"/>
            <a:ext cx="4943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Выполнила</a:t>
            </a:r>
            <a:r>
              <a:rPr lang="en-US" dirty="0"/>
              <a:t>: </a:t>
            </a:r>
            <a:r>
              <a:rPr lang="ru-RU" dirty="0"/>
              <a:t>студентка группы ИСиПв-21-401</a:t>
            </a:r>
          </a:p>
          <a:p>
            <a:r>
              <a:rPr lang="ru-RU" dirty="0" err="1"/>
              <a:t>Боровинских</a:t>
            </a:r>
            <a:r>
              <a:rPr lang="ru-RU" dirty="0"/>
              <a:t> П. А.</a:t>
            </a:r>
          </a:p>
        </p:txBody>
      </p:sp>
    </p:spTree>
    <p:extLst>
      <p:ext uri="{BB962C8B-B14F-4D97-AF65-F5344CB8AC3E}">
        <p14:creationId xmlns:p14="http://schemas.microsoft.com/office/powerpoint/2010/main" val="214860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9D032-9589-4D1B-805F-2EE28F2E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3237961" cy="678873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E61E7-9188-439E-896A-43192932F39B}"/>
              </a:ext>
            </a:extLst>
          </p:cNvPr>
          <p:cNvSpPr txBox="1"/>
          <p:nvPr/>
        </p:nvSpPr>
        <p:spPr>
          <a:xfrm>
            <a:off x="677334" y="1913313"/>
            <a:ext cx="894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Предназначение разработанного веб-приложения состоит в возможности составления индивидуального плана питания.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F88E4-35DD-4D45-B2BC-7C67EA500D48}"/>
              </a:ext>
            </a:extLst>
          </p:cNvPr>
          <p:cNvSpPr txBox="1"/>
          <p:nvPr/>
        </p:nvSpPr>
        <p:spPr>
          <a:xfrm>
            <a:off x="677334" y="2608114"/>
            <a:ext cx="894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Предметная область курсового проекта- составление рациона питания.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1E404608-ECF8-449C-ABDC-3FDB403D7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933" y="3149600"/>
            <a:ext cx="4216920" cy="286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95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15150-A077-4D37-80EC-2AAE45D0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22866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Цели и задачи курсового проекта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036C93-7E10-4E43-81C2-7EBF127BE02A}"/>
              </a:ext>
            </a:extLst>
          </p:cNvPr>
          <p:cNvSpPr txBox="1"/>
          <p:nvPr/>
        </p:nvSpPr>
        <p:spPr>
          <a:xfrm>
            <a:off x="677333" y="1914840"/>
            <a:ext cx="8000999" cy="3514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40385" algn="just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Целью данной работы является создание веб-приложения планирования рациона питания.</a:t>
            </a:r>
            <a:endParaRPr lang="ru-R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just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Задачи проекта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Проведение анализа предметной области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Проектирование логической структуры базы данных.</a:t>
            </a:r>
            <a:endParaRPr lang="ru-R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Реализация базы данных веб-приложения.</a:t>
            </a:r>
            <a:endParaRPr lang="ru-R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Построение структуры приложения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Разработка ТЗ.</a:t>
            </a:r>
            <a:endParaRPr lang="ru-R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Разработка макета веб-приложения.</a:t>
            </a:r>
            <a:endParaRPr lang="ru-R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Реализация макета веб-приложения.</a:t>
            </a:r>
            <a:endParaRPr lang="ru-R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80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2952D-8810-4283-A9D7-EC3B7EE65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771791"/>
            <a:ext cx="8596668" cy="694267"/>
          </a:xfrm>
        </p:spPr>
        <p:txBody>
          <a:bodyPr/>
          <a:lstStyle/>
          <a:p>
            <a:r>
              <a:rPr lang="ru-RU" dirty="0"/>
              <a:t>Анализ  предметной области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866C18-74D7-4D3B-B84C-5B793F8209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867" y="1578717"/>
            <a:ext cx="5943599" cy="4041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88F6EE-9B06-4911-AEA6-D58F125A0025}"/>
              </a:ext>
            </a:extLst>
          </p:cNvPr>
          <p:cNvSpPr txBox="1"/>
          <p:nvPr/>
        </p:nvSpPr>
        <p:spPr>
          <a:xfrm>
            <a:off x="3977288" y="5901543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Диаграмма </a:t>
            </a:r>
            <a:r>
              <a:rPr lang="en-US" dirty="0"/>
              <a:t>IDEF0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685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10EB71-E14E-47B7-A13E-015362FF0B3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87" y="651934"/>
            <a:ext cx="6729094" cy="47864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A51F62-DA3D-477B-861A-4D0E9AC08482}"/>
              </a:ext>
            </a:extLst>
          </p:cNvPr>
          <p:cNvSpPr txBox="1"/>
          <p:nvPr/>
        </p:nvSpPr>
        <p:spPr>
          <a:xfrm>
            <a:off x="3740221" y="5517753"/>
            <a:ext cx="297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Диаграмма декомпозиции</a:t>
            </a:r>
          </a:p>
        </p:txBody>
      </p:sp>
    </p:spTree>
    <p:extLst>
      <p:ext uri="{BB962C8B-B14F-4D97-AF65-F5344CB8AC3E}">
        <p14:creationId xmlns:p14="http://schemas.microsoft.com/office/powerpoint/2010/main" val="23031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C8690-7BD8-4C3E-8D45-AA31B2CBE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959" y="313547"/>
            <a:ext cx="8596668" cy="687185"/>
          </a:xfrm>
        </p:spPr>
        <p:txBody>
          <a:bodyPr/>
          <a:lstStyle/>
          <a:p>
            <a:r>
              <a:rPr lang="ru-RU" dirty="0"/>
              <a:t>Проектирование базы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872EF9-1A73-4105-92E7-04640155E8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78676" y="1000732"/>
            <a:ext cx="5423737" cy="5371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B17921-73FB-44DC-A70E-1CE63B240187}"/>
              </a:ext>
            </a:extLst>
          </p:cNvPr>
          <p:cNvSpPr txBox="1"/>
          <p:nvPr/>
        </p:nvSpPr>
        <p:spPr>
          <a:xfrm>
            <a:off x="3929149" y="6359787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ER-</a:t>
            </a:r>
            <a:r>
              <a:rPr lang="ru-RU" dirty="0"/>
              <a:t> диаграмма</a:t>
            </a:r>
          </a:p>
        </p:txBody>
      </p:sp>
    </p:spTree>
    <p:extLst>
      <p:ext uri="{BB962C8B-B14F-4D97-AF65-F5344CB8AC3E}">
        <p14:creationId xmlns:p14="http://schemas.microsoft.com/office/powerpoint/2010/main" val="118395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100E7-637D-4C1F-945F-F2A4EE2F2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3593"/>
            <a:ext cx="5482397" cy="662247"/>
          </a:xfrm>
        </p:spPr>
        <p:txBody>
          <a:bodyPr/>
          <a:lstStyle/>
          <a:p>
            <a:r>
              <a:rPr lang="ru-RU" dirty="0"/>
              <a:t>Реализация базы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FEB7E0-0AAF-44E0-936C-11D374744D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03074" y="1005840"/>
            <a:ext cx="5940425" cy="53473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590A9C-D1FA-4B96-BC8F-233382E9D56E}"/>
              </a:ext>
            </a:extLst>
          </p:cNvPr>
          <p:cNvSpPr txBox="1"/>
          <p:nvPr/>
        </p:nvSpPr>
        <p:spPr>
          <a:xfrm>
            <a:off x="3307230" y="6329741"/>
            <a:ext cx="373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Физическая модель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76586010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106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Symbol</vt:lpstr>
      <vt:lpstr>Trebuchet MS</vt:lpstr>
      <vt:lpstr>Wingdings 3</vt:lpstr>
      <vt:lpstr>Аспект</vt:lpstr>
      <vt:lpstr>ВЕБ-ПРИЛОЖЕНИЕ «ПЛАНИРОВЩИК РАЦИОНА ПИТАНИЯ»</vt:lpstr>
      <vt:lpstr>Введение</vt:lpstr>
      <vt:lpstr>Цели и задачи курсового проекта:</vt:lpstr>
      <vt:lpstr>Анализ  предметной области</vt:lpstr>
      <vt:lpstr>Презентация PowerPoint</vt:lpstr>
      <vt:lpstr>Проектирование базы данных</vt:lpstr>
      <vt:lpstr>Реализация базы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ВЕБ-ПРИЛОЖЕНИЕ «ПЛАНИРОВЩИК РАЦИОНА ПИТАНИЯ»</dc:title>
  <dc:creator>Пользователь</dc:creator>
  <cp:lastModifiedBy>Пользователь</cp:lastModifiedBy>
  <cp:revision>2</cp:revision>
  <dcterms:created xsi:type="dcterms:W3CDTF">2024-11-10T09:43:48Z</dcterms:created>
  <dcterms:modified xsi:type="dcterms:W3CDTF">2024-11-10T10:12:11Z</dcterms:modified>
</cp:coreProperties>
</file>