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5"/>
  </p:notesMasterIdLst>
  <p:sldIdLst>
    <p:sldId id="256" r:id="rId2"/>
    <p:sldId id="266" r:id="rId3"/>
    <p:sldId id="282" r:id="rId4"/>
    <p:sldId id="261" r:id="rId5"/>
    <p:sldId id="349" r:id="rId6"/>
    <p:sldId id="350" r:id="rId7"/>
    <p:sldId id="280" r:id="rId8"/>
    <p:sldId id="351" r:id="rId9"/>
    <p:sldId id="353" r:id="rId10"/>
    <p:sldId id="352" r:id="rId11"/>
    <p:sldId id="258" r:id="rId12"/>
    <p:sldId id="354" r:id="rId13"/>
    <p:sldId id="315" r:id="rId14"/>
  </p:sldIdLst>
  <p:sldSz cx="9144000" cy="5143500" type="screen16x9"/>
  <p:notesSz cx="6858000" cy="9144000"/>
  <p:embeddedFontLs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B3984-1B29-4F2F-B7CA-34AA9316C1EE}">
  <a:tblStyle styleId="{FBFB3984-1B29-4F2F-B7CA-34AA9316C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52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7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9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9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85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8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0" name="Google Shape;530;p40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0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4" name="Google Shape;914;p61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61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1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1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61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  <p:sldLayoutId id="2147483686" r:id="rId5"/>
    <p:sldLayoutId id="2147483688" r:id="rId6"/>
    <p:sldLayoutId id="2147483699" r:id="rId7"/>
    <p:sldLayoutId id="2147483707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microsoft.com/office/2007/relationships/hdphoto" Target="../media/hdphoto3.wdp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477591" y="1528500"/>
            <a:ext cx="6188768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>
                <a:latin typeface="Helvitica"/>
              </a:rPr>
              <a:t>РАЗРАБОТКА КЛИЕНТСКОЙ ЧАСТИ ВЕБ-ПРИЛОЖЕНИЯ ДЛЯ ПОИСКА РАБОТЫ И ПУБЛИКАЦИИ ВАКАНСИЙ</a:t>
            </a:r>
            <a:endParaRPr sz="2400" dirty="0">
              <a:latin typeface="Helvitica"/>
            </a:endParaRPr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Выполнила</a:t>
            </a:r>
            <a:r>
              <a:rPr lang="en-US" dirty="0"/>
              <a:t>: </a:t>
            </a:r>
            <a:r>
              <a:rPr lang="ru-RU" dirty="0" err="1"/>
              <a:t>Боровинских</a:t>
            </a:r>
            <a:r>
              <a:rPr lang="ru-RU" dirty="0"/>
              <a:t> Полина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Группа ИСиП-301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C9F0D06-C065-463E-ACBF-055890635334}"/>
              </a:ext>
            </a:extLst>
          </p:cNvPr>
          <p:cNvSpPr/>
          <p:nvPr/>
        </p:nvSpPr>
        <p:spPr>
          <a:xfrm>
            <a:off x="6274156" y="-504790"/>
            <a:ext cx="3680976" cy="2167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D87F014-B014-4896-BC7F-4DD6B3369228}"/>
              </a:ext>
            </a:extLst>
          </p:cNvPr>
          <p:cNvSpPr/>
          <p:nvPr/>
        </p:nvSpPr>
        <p:spPr>
          <a:xfrm>
            <a:off x="-811134" y="-393173"/>
            <a:ext cx="3680976" cy="2167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Google Shape;1090;p79">
            <a:extLst>
              <a:ext uri="{FF2B5EF4-FFF2-40B4-BE49-F238E27FC236}">
                <a16:creationId xmlns:a16="http://schemas.microsoft.com/office/drawing/2014/main" id="{B10DCAC2-B384-4B12-8D16-6A194ACB6895}"/>
              </a:ext>
            </a:extLst>
          </p:cNvPr>
          <p:cNvSpPr txBox="1">
            <a:spLocks/>
          </p:cNvSpPr>
          <p:nvPr/>
        </p:nvSpPr>
        <p:spPr>
          <a:xfrm flipH="1">
            <a:off x="2191400" y="0"/>
            <a:ext cx="4761198" cy="69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Дизайн макета</a:t>
            </a:r>
          </a:p>
        </p:txBody>
      </p:sp>
      <p:sp>
        <p:nvSpPr>
          <p:cNvPr id="19" name="Google Shape;1090;p79">
            <a:extLst>
              <a:ext uri="{FF2B5EF4-FFF2-40B4-BE49-F238E27FC236}">
                <a16:creationId xmlns:a16="http://schemas.microsoft.com/office/drawing/2014/main" id="{2EC5CAB2-47D4-49D4-B292-392C1992BB20}"/>
              </a:ext>
            </a:extLst>
          </p:cNvPr>
          <p:cNvSpPr txBox="1">
            <a:spLocks/>
          </p:cNvSpPr>
          <p:nvPr/>
        </p:nvSpPr>
        <p:spPr>
          <a:xfrm flipH="1">
            <a:off x="-34936" y="4692202"/>
            <a:ext cx="2904778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«Разместить вакансию»</a:t>
            </a:r>
          </a:p>
        </p:txBody>
      </p:sp>
      <p:sp>
        <p:nvSpPr>
          <p:cNvPr id="22" name="Google Shape;1090;p79">
            <a:extLst>
              <a:ext uri="{FF2B5EF4-FFF2-40B4-BE49-F238E27FC236}">
                <a16:creationId xmlns:a16="http://schemas.microsoft.com/office/drawing/2014/main" id="{1B0A0DB4-37FC-450C-BF0A-47A38D8F4DC7}"/>
              </a:ext>
            </a:extLst>
          </p:cNvPr>
          <p:cNvSpPr txBox="1">
            <a:spLocks/>
          </p:cNvSpPr>
          <p:nvPr/>
        </p:nvSpPr>
        <p:spPr>
          <a:xfrm flipH="1">
            <a:off x="3796048" y="4644977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«Резюме»</a:t>
            </a:r>
          </a:p>
        </p:txBody>
      </p:sp>
      <p:sp>
        <p:nvSpPr>
          <p:cNvPr id="24" name="Google Shape;1090;p79">
            <a:extLst>
              <a:ext uri="{FF2B5EF4-FFF2-40B4-BE49-F238E27FC236}">
                <a16:creationId xmlns:a16="http://schemas.microsoft.com/office/drawing/2014/main" id="{790BE5BC-E539-4C83-BE61-21EC74A935F1}"/>
              </a:ext>
            </a:extLst>
          </p:cNvPr>
          <p:cNvSpPr txBox="1">
            <a:spLocks/>
          </p:cNvSpPr>
          <p:nvPr/>
        </p:nvSpPr>
        <p:spPr>
          <a:xfrm flipH="1">
            <a:off x="6274159" y="4647124"/>
            <a:ext cx="2650899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«Работодателю»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41134B-C15E-4FC2-A480-BCD7F63913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2" y="460542"/>
            <a:ext cx="2142124" cy="42224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B1177D-E4FD-4EDB-8698-5F46FF9FB3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0" y="630350"/>
            <a:ext cx="1953437" cy="40794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FB30EB-9DD0-468E-8B07-86831199680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55" y="333365"/>
            <a:ext cx="1673537" cy="43588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0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Инструменты</a:t>
            </a:r>
            <a:endParaRPr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AC957DC-E184-484B-A3B3-D761A0C9807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8750AC35-901F-485B-8F7D-0823AA204D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03E5601C-4BC0-4FD1-B1C2-406AEA2F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89" y="1442167"/>
            <a:ext cx="1567615" cy="15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6B538ED0-E546-4B51-AE3C-E0714395F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DFB6FE1E-FA4E-4148-B874-1FE85329B4D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Подзаголовок 16">
            <a:extLst>
              <a:ext uri="{FF2B5EF4-FFF2-40B4-BE49-F238E27FC236}">
                <a16:creationId xmlns:a16="http://schemas.microsoft.com/office/drawing/2014/main" id="{8CEDE070-196F-413D-8D7C-10F92680086D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" name="Подзаголовок 21">
            <a:extLst>
              <a:ext uri="{FF2B5EF4-FFF2-40B4-BE49-F238E27FC236}">
                <a16:creationId xmlns:a16="http://schemas.microsoft.com/office/drawing/2014/main" id="{DD636568-7D9D-4E1E-BFF5-106312B3E514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4" name="Подзаголовок 23">
            <a:extLst>
              <a:ext uri="{FF2B5EF4-FFF2-40B4-BE49-F238E27FC236}">
                <a16:creationId xmlns:a16="http://schemas.microsoft.com/office/drawing/2014/main" id="{5425DCAF-7C79-476E-9049-A6749FB90E1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6" name="Подзаголовок 25">
            <a:extLst>
              <a:ext uri="{FF2B5EF4-FFF2-40B4-BE49-F238E27FC236}">
                <a16:creationId xmlns:a16="http://schemas.microsoft.com/office/drawing/2014/main" id="{FAC9FA9D-B4E2-42B8-A54B-2B4DD6A4F5E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484D3BAC-2EAC-49E5-8B0D-477F293B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50" y="1279156"/>
            <a:ext cx="1690378" cy="169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F5D0C503-6ADF-448C-845D-02B1E7673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6" y="1349911"/>
            <a:ext cx="1222885" cy="15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19BC3DF1-12F5-4E8D-A5AE-51C8B9BC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55" y="3162797"/>
            <a:ext cx="1617428" cy="161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CABABA83-BBF5-449E-BC35-53811CCE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27" y="3236639"/>
            <a:ext cx="1617428" cy="1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719574E3-FDBA-4F38-ACFB-D5F19F79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2982" y1="53509" x2="40351" y2="36404"/>
                        <a14:foregroundMark x1="40351" y1="37719" x2="40351" y2="53509"/>
                        <a14:foregroundMark x1="41228" y1="53509" x2="41228" y2="62281"/>
                        <a14:foregroundMark x1="41228" y1="63596" x2="49123" y2="64035"/>
                        <a14:foregroundMark x1="48684" y1="64474" x2="52632" y2="63158"/>
                        <a14:foregroundMark x1="53947" y1="63158" x2="61404" y2="57018"/>
                        <a14:foregroundMark x1="60965" y1="57018" x2="59649" y2="56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44" y="3153539"/>
            <a:ext cx="1848133" cy="18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79C92-726A-49AA-A6B1-8D7A61434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2893" y="1279156"/>
            <a:ext cx="1771948" cy="1771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2137736" y="1824980"/>
            <a:ext cx="48685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latin typeface="+mn-lt"/>
              </a:rPr>
              <a:t>Функционал</a:t>
            </a:r>
            <a:endParaRPr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1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46;p76">
            <a:extLst>
              <a:ext uri="{FF2B5EF4-FFF2-40B4-BE49-F238E27FC236}">
                <a16:creationId xmlns:a16="http://schemas.microsoft.com/office/drawing/2014/main" id="{5C404452-5C55-44BA-89BF-00057D8E9AB6}"/>
              </a:ext>
            </a:extLst>
          </p:cNvPr>
          <p:cNvSpPr txBox="1">
            <a:spLocks/>
          </p:cNvSpPr>
          <p:nvPr/>
        </p:nvSpPr>
        <p:spPr>
          <a:xfrm>
            <a:off x="2751925" y="816627"/>
            <a:ext cx="3640149" cy="91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4400" dirty="0">
                <a:latin typeface="Helvitica"/>
              </a:rPr>
              <a:t>Заключение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82A86BF-1993-411C-84B9-E04FAA28B7BB}"/>
              </a:ext>
            </a:extLst>
          </p:cNvPr>
          <p:cNvSpPr/>
          <p:nvPr/>
        </p:nvSpPr>
        <p:spPr>
          <a:xfrm>
            <a:off x="1966586" y="2040933"/>
            <a:ext cx="4910615" cy="2931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Было разработано веб-приложение для кинотеатра, которое сейчас является крайне актуальным. Оно поможет в дальнейшем развитии кинотеатра, найти новых клиентов, упростит процесс покупки билета. Клиентам же в свою очередь будет проще отслеживать расписание сеансов, покупать билеты на сеансы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F1414-D475-4EF3-9ACD-2D07909AC933}"/>
              </a:ext>
            </a:extLst>
          </p:cNvPr>
          <p:cNvSpPr txBox="1"/>
          <p:nvPr/>
        </p:nvSpPr>
        <p:spPr>
          <a:xfrm>
            <a:off x="2339238" y="2040933"/>
            <a:ext cx="475049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курсовой работы б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ыла разработана клиентская часть веб-приложение для поиска работы и публикации вакансий, которое обеспечивает эффективный поиск работы и размещение вакансий для пользователей. Реализованный функционал позволяет соискателям быстро и удобно находить подходящие вакансии, а работодателям размещать свои предложения.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2862197" y="1228522"/>
            <a:ext cx="3419605" cy="531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ru-RU" sz="3600" dirty="0">
                <a:latin typeface="Helvitica"/>
              </a:rPr>
              <a:t>Актуальность</a:t>
            </a:r>
            <a:endParaRPr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82F5F-CE0E-47A6-B552-EFE4CD91E1CF}"/>
              </a:ext>
            </a:extLst>
          </p:cNvPr>
          <p:cNvSpPr txBox="1"/>
          <p:nvPr/>
        </p:nvSpPr>
        <p:spPr>
          <a:xfrm>
            <a:off x="2286000" y="1684751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Веб-приложения для поиска и размещения вакансий представляют актуальный и востребованный сервис в современном мире труда. Они облегчают процесс поиска работы и подбора персонала, делая его быстрым, эффективным и удобным. Такие приложения позволяют соискателям быстро найти подходящие вакансии, а работодателям - опубликовать свои вакансии и привлечь кандидатов. Кроме того, такие приложения способствует оптимизации времени и ресурсов людей.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0"/>
          <p:cNvSpPr txBox="1">
            <a:spLocks noGrp="1"/>
          </p:cNvSpPr>
          <p:nvPr>
            <p:ph type="subTitle" idx="1"/>
          </p:nvPr>
        </p:nvSpPr>
        <p:spPr>
          <a:xfrm>
            <a:off x="2004264" y="1866378"/>
            <a:ext cx="5273358" cy="2227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Цель:</a:t>
            </a:r>
          </a:p>
          <a:p>
            <a:pPr algn="just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Разработать клиентскую часть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web-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приложения для поиска работы и публикации вакансий.</a:t>
            </a:r>
          </a:p>
          <a:p>
            <a:pPr algn="just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Задачи: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Провести анализ предметной области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Разработать информационную структуру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web-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Разработать дизайн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web-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Реализовать клиентскую часть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4DAD1CC-4CCE-40CD-AC71-744FDA89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104" y="770352"/>
            <a:ext cx="4471792" cy="663878"/>
          </a:xfrm>
        </p:spPr>
        <p:txBody>
          <a:bodyPr/>
          <a:lstStyle/>
          <a:p>
            <a:r>
              <a:rPr lang="ru-RU" sz="3600" dirty="0">
                <a:latin typeface="Helvitica"/>
              </a:rPr>
              <a:t>Цели и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2145863" y="828266"/>
            <a:ext cx="4852274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Helvitica"/>
              </a:rPr>
              <a:t>Анализ предметной области</a:t>
            </a:r>
            <a:endParaRPr sz="3600" dirty="0">
              <a:latin typeface="Helvitica"/>
            </a:endParaRP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2145863" y="2056115"/>
            <a:ext cx="5776882" cy="1870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Бизнес-процессы</a:t>
            </a:r>
            <a:r>
              <a:rPr lang="en-US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Подбор и поиск вакансий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Найм персонала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Подготовка и оценка кандидатов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Оформление документов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Консультирование и поддержка работодателей и соискателей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90;p79">
            <a:extLst>
              <a:ext uri="{FF2B5EF4-FFF2-40B4-BE49-F238E27FC236}">
                <a16:creationId xmlns:a16="http://schemas.microsoft.com/office/drawing/2014/main" id="{B7D38D4C-41FF-473A-8808-CD03CC37E63D}"/>
              </a:ext>
            </a:extLst>
          </p:cNvPr>
          <p:cNvSpPr txBox="1">
            <a:spLocks/>
          </p:cNvSpPr>
          <p:nvPr/>
        </p:nvSpPr>
        <p:spPr>
          <a:xfrm flipH="1">
            <a:off x="827631" y="0"/>
            <a:ext cx="8316368" cy="65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Основной бизнес-процесс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120770-D7C7-4375-BD3E-24CAF3B1BD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75" y="654096"/>
            <a:ext cx="6314034" cy="41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90;p79">
            <a:extLst>
              <a:ext uri="{FF2B5EF4-FFF2-40B4-BE49-F238E27FC236}">
                <a16:creationId xmlns:a16="http://schemas.microsoft.com/office/drawing/2014/main" id="{B7D38D4C-41FF-473A-8808-CD03CC37E63D}"/>
              </a:ext>
            </a:extLst>
          </p:cNvPr>
          <p:cNvSpPr txBox="1">
            <a:spLocks/>
          </p:cNvSpPr>
          <p:nvPr/>
        </p:nvSpPr>
        <p:spPr>
          <a:xfrm flipH="1">
            <a:off x="2145863" y="288099"/>
            <a:ext cx="4852274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Информационная структура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E00F23-0310-486C-8BEC-12CAC23CEF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17" y="1715843"/>
            <a:ext cx="5940425" cy="21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7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90;p79">
            <a:extLst>
              <a:ext uri="{FF2B5EF4-FFF2-40B4-BE49-F238E27FC236}">
                <a16:creationId xmlns:a16="http://schemas.microsoft.com/office/drawing/2014/main" id="{B10DCAC2-B384-4B12-8D16-6A194ACB6895}"/>
              </a:ext>
            </a:extLst>
          </p:cNvPr>
          <p:cNvSpPr txBox="1">
            <a:spLocks/>
          </p:cNvSpPr>
          <p:nvPr/>
        </p:nvSpPr>
        <p:spPr>
          <a:xfrm flipH="1">
            <a:off x="3674464" y="0"/>
            <a:ext cx="1795072" cy="69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Каркас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607819-17BF-4623-8F1B-F7E4B6DC21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9791" y="722687"/>
            <a:ext cx="1708102" cy="3969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Google Shape;1090;p79">
            <a:extLst>
              <a:ext uri="{FF2B5EF4-FFF2-40B4-BE49-F238E27FC236}">
                <a16:creationId xmlns:a16="http://schemas.microsoft.com/office/drawing/2014/main" id="{2EC5CAB2-47D4-49D4-B292-392C1992BB20}"/>
              </a:ext>
            </a:extLst>
          </p:cNvPr>
          <p:cNvSpPr txBox="1">
            <a:spLocks/>
          </p:cNvSpPr>
          <p:nvPr/>
        </p:nvSpPr>
        <p:spPr>
          <a:xfrm flipH="1">
            <a:off x="487065" y="4647126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«Главная»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1334E9-4CD9-466D-8E25-F26F4C99C4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7738" y="872743"/>
            <a:ext cx="1834524" cy="37743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Google Shape;1090;p79">
            <a:extLst>
              <a:ext uri="{FF2B5EF4-FFF2-40B4-BE49-F238E27FC236}">
                <a16:creationId xmlns:a16="http://schemas.microsoft.com/office/drawing/2014/main" id="{1B0A0DB4-37FC-450C-BF0A-47A38D8F4DC7}"/>
              </a:ext>
            </a:extLst>
          </p:cNvPr>
          <p:cNvSpPr txBox="1">
            <a:spLocks/>
          </p:cNvSpPr>
          <p:nvPr/>
        </p:nvSpPr>
        <p:spPr>
          <a:xfrm flipH="1">
            <a:off x="3674464" y="4647125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«О нас»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83D4474-B7FD-4086-8F25-98A63491B7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23896" y="416208"/>
            <a:ext cx="1902436" cy="42759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Google Shape;1090;p79">
            <a:extLst>
              <a:ext uri="{FF2B5EF4-FFF2-40B4-BE49-F238E27FC236}">
                <a16:creationId xmlns:a16="http://schemas.microsoft.com/office/drawing/2014/main" id="{790BE5BC-E539-4C83-BE61-21EC74A935F1}"/>
              </a:ext>
            </a:extLst>
          </p:cNvPr>
          <p:cNvSpPr txBox="1">
            <a:spLocks/>
          </p:cNvSpPr>
          <p:nvPr/>
        </p:nvSpPr>
        <p:spPr>
          <a:xfrm flipH="1">
            <a:off x="6274159" y="4647124"/>
            <a:ext cx="2650899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«Поиск вакансий»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90;p79">
            <a:extLst>
              <a:ext uri="{FF2B5EF4-FFF2-40B4-BE49-F238E27FC236}">
                <a16:creationId xmlns:a16="http://schemas.microsoft.com/office/drawing/2014/main" id="{B10DCAC2-B384-4B12-8D16-6A194ACB6895}"/>
              </a:ext>
            </a:extLst>
          </p:cNvPr>
          <p:cNvSpPr txBox="1">
            <a:spLocks/>
          </p:cNvSpPr>
          <p:nvPr/>
        </p:nvSpPr>
        <p:spPr>
          <a:xfrm flipH="1">
            <a:off x="3674464" y="0"/>
            <a:ext cx="1795072" cy="69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Каркас</a:t>
            </a:r>
          </a:p>
        </p:txBody>
      </p:sp>
      <p:sp>
        <p:nvSpPr>
          <p:cNvPr id="19" name="Google Shape;1090;p79">
            <a:extLst>
              <a:ext uri="{FF2B5EF4-FFF2-40B4-BE49-F238E27FC236}">
                <a16:creationId xmlns:a16="http://schemas.microsoft.com/office/drawing/2014/main" id="{2EC5CAB2-47D4-49D4-B292-392C1992BB20}"/>
              </a:ext>
            </a:extLst>
          </p:cNvPr>
          <p:cNvSpPr txBox="1">
            <a:spLocks/>
          </p:cNvSpPr>
          <p:nvPr/>
        </p:nvSpPr>
        <p:spPr>
          <a:xfrm flipH="1">
            <a:off x="-34936" y="4692202"/>
            <a:ext cx="2904778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«Разместить вакансию»</a:t>
            </a:r>
          </a:p>
        </p:txBody>
      </p:sp>
      <p:sp>
        <p:nvSpPr>
          <p:cNvPr id="22" name="Google Shape;1090;p79">
            <a:extLst>
              <a:ext uri="{FF2B5EF4-FFF2-40B4-BE49-F238E27FC236}">
                <a16:creationId xmlns:a16="http://schemas.microsoft.com/office/drawing/2014/main" id="{1B0A0DB4-37FC-450C-BF0A-47A38D8F4DC7}"/>
              </a:ext>
            </a:extLst>
          </p:cNvPr>
          <p:cNvSpPr txBox="1">
            <a:spLocks/>
          </p:cNvSpPr>
          <p:nvPr/>
        </p:nvSpPr>
        <p:spPr>
          <a:xfrm flipH="1">
            <a:off x="3796048" y="4644977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«Резюме»</a:t>
            </a:r>
          </a:p>
        </p:txBody>
      </p:sp>
      <p:sp>
        <p:nvSpPr>
          <p:cNvPr id="24" name="Google Shape;1090;p79">
            <a:extLst>
              <a:ext uri="{FF2B5EF4-FFF2-40B4-BE49-F238E27FC236}">
                <a16:creationId xmlns:a16="http://schemas.microsoft.com/office/drawing/2014/main" id="{790BE5BC-E539-4C83-BE61-21EC74A935F1}"/>
              </a:ext>
            </a:extLst>
          </p:cNvPr>
          <p:cNvSpPr txBox="1">
            <a:spLocks/>
          </p:cNvSpPr>
          <p:nvPr/>
        </p:nvSpPr>
        <p:spPr>
          <a:xfrm flipH="1">
            <a:off x="6274159" y="4647124"/>
            <a:ext cx="2650899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«Работодателю»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970470-1837-4B48-ADBC-06F3F51122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996" y="573022"/>
            <a:ext cx="2071249" cy="41191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21A980-D75F-4972-96D0-2B504D9BC3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57765" y="715772"/>
            <a:ext cx="1999469" cy="3976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72ACF6-4898-497F-97BE-B6CB512FAA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03473" y="652595"/>
            <a:ext cx="1542414" cy="40344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53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48254B1-C23A-4264-8266-B6A876CB1CC7}"/>
              </a:ext>
            </a:extLst>
          </p:cNvPr>
          <p:cNvSpPr/>
          <p:nvPr/>
        </p:nvSpPr>
        <p:spPr>
          <a:xfrm>
            <a:off x="6221445" y="-587492"/>
            <a:ext cx="3680976" cy="2167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40637A-12D7-4DEB-B74F-20CF17DA2889}"/>
              </a:ext>
            </a:extLst>
          </p:cNvPr>
          <p:cNvSpPr/>
          <p:nvPr/>
        </p:nvSpPr>
        <p:spPr>
          <a:xfrm>
            <a:off x="-829416" y="-454846"/>
            <a:ext cx="3680976" cy="2167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Google Shape;1090;p79">
            <a:extLst>
              <a:ext uri="{FF2B5EF4-FFF2-40B4-BE49-F238E27FC236}">
                <a16:creationId xmlns:a16="http://schemas.microsoft.com/office/drawing/2014/main" id="{B10DCAC2-B384-4B12-8D16-6A194ACB6895}"/>
              </a:ext>
            </a:extLst>
          </p:cNvPr>
          <p:cNvSpPr txBox="1">
            <a:spLocks/>
          </p:cNvSpPr>
          <p:nvPr/>
        </p:nvSpPr>
        <p:spPr>
          <a:xfrm flipH="1">
            <a:off x="2407122" y="-12879"/>
            <a:ext cx="4329756" cy="69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Дизайн макета</a:t>
            </a:r>
          </a:p>
        </p:txBody>
      </p:sp>
      <p:sp>
        <p:nvSpPr>
          <p:cNvPr id="19" name="Google Shape;1090;p79">
            <a:extLst>
              <a:ext uri="{FF2B5EF4-FFF2-40B4-BE49-F238E27FC236}">
                <a16:creationId xmlns:a16="http://schemas.microsoft.com/office/drawing/2014/main" id="{2EC5CAB2-47D4-49D4-B292-392C1992BB20}"/>
              </a:ext>
            </a:extLst>
          </p:cNvPr>
          <p:cNvSpPr txBox="1">
            <a:spLocks/>
          </p:cNvSpPr>
          <p:nvPr/>
        </p:nvSpPr>
        <p:spPr>
          <a:xfrm flipH="1">
            <a:off x="487065" y="4647126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«Главная»</a:t>
            </a:r>
          </a:p>
        </p:txBody>
      </p:sp>
      <p:sp>
        <p:nvSpPr>
          <p:cNvPr id="22" name="Google Shape;1090;p79">
            <a:extLst>
              <a:ext uri="{FF2B5EF4-FFF2-40B4-BE49-F238E27FC236}">
                <a16:creationId xmlns:a16="http://schemas.microsoft.com/office/drawing/2014/main" id="{1B0A0DB4-37FC-450C-BF0A-47A38D8F4DC7}"/>
              </a:ext>
            </a:extLst>
          </p:cNvPr>
          <p:cNvSpPr txBox="1">
            <a:spLocks/>
          </p:cNvSpPr>
          <p:nvPr/>
        </p:nvSpPr>
        <p:spPr>
          <a:xfrm flipH="1">
            <a:off x="3674464" y="4647125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«О нас»</a:t>
            </a:r>
          </a:p>
        </p:txBody>
      </p:sp>
      <p:sp>
        <p:nvSpPr>
          <p:cNvPr id="24" name="Google Shape;1090;p79">
            <a:extLst>
              <a:ext uri="{FF2B5EF4-FFF2-40B4-BE49-F238E27FC236}">
                <a16:creationId xmlns:a16="http://schemas.microsoft.com/office/drawing/2014/main" id="{790BE5BC-E539-4C83-BE61-21EC74A935F1}"/>
              </a:ext>
            </a:extLst>
          </p:cNvPr>
          <p:cNvSpPr txBox="1">
            <a:spLocks/>
          </p:cNvSpPr>
          <p:nvPr/>
        </p:nvSpPr>
        <p:spPr>
          <a:xfrm flipH="1">
            <a:off x="6274159" y="4647124"/>
            <a:ext cx="2650899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«Поиск вакансий»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ADCDEF-77BB-4E12-B807-9CD0AF5C80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05" y="677816"/>
            <a:ext cx="1902435" cy="41132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33E81B-F5DF-4D20-8CB9-42A0CDF51E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9" y="563138"/>
            <a:ext cx="1700393" cy="40839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193032-849E-4B51-830E-165B9F35792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16" y="379061"/>
            <a:ext cx="1638383" cy="42680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736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281</Words>
  <Application>Microsoft Office PowerPoint</Application>
  <PresentationFormat>Экран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Josefin Sans</vt:lpstr>
      <vt:lpstr>Arial</vt:lpstr>
      <vt:lpstr>Helvitica</vt:lpstr>
      <vt:lpstr>Open Sans</vt:lpstr>
      <vt:lpstr>Times New Roman</vt:lpstr>
      <vt:lpstr>Aquatic and Physical Therapy Center XL by Slidesgo</vt:lpstr>
      <vt:lpstr>РАЗРАБОТКА КЛИЕНТСКОЙ ЧАСТИ ВЕБ-ПРИЛОЖЕНИЯ ДЛЯ ПОИСКА РАБОТЫ И ПУБЛИКАЦИИ ВАКАНСИЙ</vt:lpstr>
      <vt:lpstr>Актуальность</vt:lpstr>
      <vt:lpstr>Цели и задачи</vt:lpstr>
      <vt:lpstr>Анализ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Инструменты</vt:lpstr>
      <vt:lpstr>Функционал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КЛИЕНТСКОЙ ЧАСТИ ВЕБ-ПРИЛОЖЕНИЯ ДЛЯ ПОИСКА РАБОТЫ И ПУБЛИКАЦИИ ВАКАНСИЙ</dc:title>
  <cp:lastModifiedBy>student</cp:lastModifiedBy>
  <cp:revision>13</cp:revision>
  <dcterms:modified xsi:type="dcterms:W3CDTF">2024-05-15T08:42:00Z</dcterms:modified>
</cp:coreProperties>
</file>