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b1be6990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b1be6990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b1be699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b1be699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b1be6990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b1be6990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b1be6990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b1be6990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b1be6990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b1be6990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b1be6990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b1be6990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b1be6990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b1be6990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b1be6990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b1be6990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b1be6990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b1be6990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Семантическое ядро сайта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029"/>
            <a:ext cx="9144001" cy="469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60600" y="561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Семантическое ядро</a:t>
            </a:r>
            <a:r>
              <a:rPr lang="ru"/>
              <a:t> — это набор ключевых слов, их форм и фраз, по которым сайт продвигается в поисковых системах.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D434B"/>
                </a:solidFill>
                <a:latin typeface="Arial"/>
                <a:ea typeface="Arial"/>
                <a:cs typeface="Arial"/>
                <a:sym typeface="Arial"/>
              </a:rPr>
              <a:t>Семантическое ядро (СЯ) составляют на основе поисковых запросов пользователей с учетом тематики сайта. У каждой страницы ресурса — свое СЯ.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46" y="3061525"/>
            <a:ext cx="4712426" cy="12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18775" y="43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Ключевой запрос («ключ»)</a:t>
            </a:r>
            <a:r>
              <a:rPr lang="ru"/>
              <a:t> — это обычные запросы, которые пользователи вбивают в поисковик, когда ищут что-то в интернете. 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«Ключ» — одно из словосочетаний из семантического ядра, по нему работает SEO-выдача. «Ключи» продвигают сайты на первые страницы поиска в поисковиках.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бывают ключевые слова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По популярности: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высокочастотные запросы </a:t>
            </a:r>
            <a:r>
              <a:rPr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— частота показов от 1 000 либо от 5 000/10 000 показов;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среднечастотные запросы </a:t>
            </a:r>
            <a:r>
              <a:rPr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— до 1 000 либо до 5 000 показов;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низкочастотные запросы</a:t>
            </a:r>
            <a:r>
              <a:rPr lang="ru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 — до 100 либо до 1 000 показов в месяц.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2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бывают ключевые слова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77325" y="1172950"/>
            <a:ext cx="7828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5600" u="sng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По потребностям пользователей:</a:t>
            </a:r>
            <a:endParaRPr b="1" sz="5600" u="sng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Информационные запросы.</a:t>
            </a:r>
            <a:r>
              <a:rPr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 Это запросы, чтобы найти ответ на определённый вопрос, узнать информацию о чём-то. Например, «почему трава зелёная», «как стать интернет-маркетологом», «плюсы и минусы жизни у моря», «сколько калорий в яйце».</a:t>
            </a:r>
            <a:endParaRPr sz="56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Транзакционные запросы.</a:t>
            </a:r>
            <a:r>
              <a:rPr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 Это запросы-действия. Когда вы хотите поздравить племянницу с днём рождения, вы вводите в поисковике «купить конструктор», «заказать шарики», «скачать сценарий детского праздника».</a:t>
            </a:r>
            <a:endParaRPr sz="56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Навигационные запросы.</a:t>
            </a:r>
            <a:r>
              <a:rPr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 В таком запросе пользователь указывает домен, сайт, бренд или фирму. Например, «официальный сайт ВДНХ», «курсы Яндекс Практикума».</a:t>
            </a:r>
            <a:endParaRPr sz="56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Другие запросы</a:t>
            </a:r>
            <a:r>
              <a:rPr lang="ru" sz="56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. По этим ключам сложно определить, что хочет сделать пользователь. Например, запрос «фикус» может быть и про покупку цветка, и про разведение, и про уход, и про разные сорта фикусов.</a:t>
            </a:r>
            <a:endParaRPr sz="56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сборки семантического ядра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Подготовка: знакомство с тематикой сайта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Сбор поисковых запросов пользователей и их анализ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К</a:t>
            </a:r>
            <a:r>
              <a:rPr lang="ru" sz="1800"/>
              <a:t>ластеризация запросов по страницам продуктов и категориям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Разработка карты сайта и составление по ней ключевых запросов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477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данных для формирования семантического ядра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631100"/>
            <a:ext cx="32205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Основные: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Базы слов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Структура сайта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Конкуренты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Подсказки поисковых систем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Статистика фраз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WordStat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Adwords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Moab Tools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4825675" y="1522150"/>
            <a:ext cx="30000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AutoNum type="arabicPeriod"/>
            </a:pPr>
            <a:r>
              <a:rPr lang="ru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Данные с сайта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lphaLcPeriod"/>
            </a:pPr>
            <a:r>
              <a:rPr lang="r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Конверсия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lphaLcPeriod"/>
            </a:pPr>
            <a:r>
              <a:rPr lang="r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Поведение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lphaLcPeriod"/>
            </a:pPr>
            <a:r>
              <a:rPr lang="r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Ключевые фразы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AutoNum type="arabicPeriod"/>
            </a:pPr>
            <a:r>
              <a:rPr lang="ru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Offline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lphaLcPeriod"/>
            </a:pPr>
            <a:r>
              <a:rPr lang="r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Владелец сайта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lphaLcPeriod"/>
            </a:pPr>
            <a:r>
              <a:rPr lang="r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Личный опыт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lphaLcPeriod"/>
            </a:pPr>
            <a:r>
              <a:rPr lang="r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Эксперты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lphaLcPeriod"/>
            </a:pPr>
            <a:r>
              <a:rPr lang="ru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Библиотека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Кластеризация</a:t>
            </a:r>
            <a:r>
              <a:rPr lang="ru"/>
              <a:t> — это деление ключевых запросов из семантики на кластеры.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743900" y="2007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D43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 создания окончательного списка ключевики нужно сгруппировать (кластеризовать), объединив похожие по смыслу запросы в один список — кластер. </a:t>
            </a:r>
            <a:endParaRPr sz="1500">
              <a:solidFill>
                <a:srgbClr val="4D43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rgbClr val="4D43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Например, для сайта салона красоты в семантический кластер «Маникюр» будут входить все запросы по теме маникюра: нюдовый маникюр, маникюр фото, маникюр цена, маникюр для свадьбы, маникюр гель-лак. Эти ключевики необходимо будет распределить на странице тематического раздела «Маникюр» или общего раздела «Услуги».</a:t>
            </a:r>
            <a:endParaRPr i="1" sz="1500">
              <a:solidFill>
                <a:srgbClr val="4D43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1500">
                <a:solidFill>
                  <a:srgbClr val="4D43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основе кластеров можно добавлять новые разделы и категории на сайт. Это облегчит пользователям поиск информации, сделает ресурс полезнее, а продвижение в поисковых системах более эффективным.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0" y="662311"/>
            <a:ext cx="8090000" cy="38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