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https://vc.ru/seo/102075-kak-sdelat-xml-kartu-i-zadat-rezhim-obhoda-sayta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20037422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20037422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2003742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2003742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22568ed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22568ed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22568ed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22568ed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22568ed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22568ed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22568ed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22568ed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22568ed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22568ed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22568ed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22568ed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Яндекс и Google не только просканируют добавленный файл, но и укажут на возможные ошибки.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сайта в формате XML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485225" y="527125"/>
            <a:ext cx="506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 термином «карта сайта» понимают 2 вида документов: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(веб-страница) — перечень ссылок на страницы сайта. Нужна для навигации пользователей, обычно оформлена как древовидная структура, имеет адрес вида site.com/sitemap/ или site.com/karta-saita/ и т.п.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25" y="201425"/>
            <a:ext cx="2618275" cy="292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3997875" y="3220450"/>
            <a:ext cx="47838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7874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 — файл в корневой папке сайта, который содержит список URL с информацией об их последнем обновлении и приоритете в индексировании. Нужна для поисковых роботов, должна быть доступна по адресу site.com/sitemap.xml.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000" y="2416650"/>
            <a:ext cx="2432050" cy="252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2316625" y="4624975"/>
            <a:ext cx="56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Первая нужна для пользователей, вторая — для роботов.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44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файла sitemap.xml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146000"/>
            <a:ext cx="7505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Первой строкой в файле sitemap указывается ссылка на пространство имен языка XML (описание стандарта, на основе которого составлен файл).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XML-карта сайта должна иметь кодировку UTF-8 и содержать следующие теги: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&lt;urlset&gt; — открывающий/закрывающий тег, в него заключаются все ссылки файла sitemap.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&lt;url&gt; — заключает в себе всю необходимую для робота информацию о каждой ссылке: URL, с какой периодичностью обновляется информация по этому адресу, дату последнего обновления и приоритет в индексировании.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463600" y="2661275"/>
            <a:ext cx="64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3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urlset</a:t>
            </a:r>
            <a:r>
              <a:rPr b="1" lang="ru" sz="13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b="1" lang="ru" sz="13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"http://www.sitemaps.org/schemas/sitemap/0.9"</a:t>
            </a:r>
            <a:r>
              <a:rPr b="1" lang="ru" sz="13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475" y="3777475"/>
            <a:ext cx="46291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44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файла sitemap.xml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146000"/>
            <a:ext cx="7505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0000" rtl="0" algn="l"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&lt;loc&gt; — ограничивает конкретный URL: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&lt;changefreq&gt; — задает периодичность обновления информации на странице: always, hourly, daily, weekly, monthly, yearly, never (всегда, ежечасно, ежедневно, еженедельно, ежемесячно, ежегодно, никогда). Благодаря этому тегу робот может понять, насколько часто меняется содержание в документе и нужно ли его сканировать. Тег необязателен и сейчас используется крайне редко.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0000" rtl="0" algn="l"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&lt;lastmod&gt; — указывает на дату последнего обновления страницы. Так робот понимает, изменилось ли что-нибудь с момента его предыдущего посещения.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&lt;priority&gt; — дает роботам рекомендацию о приоритете индексирования. Главная страница всегда имеет &lt;priority&gt; 1, остальные можно расставить в зависимости от предпочтений оптимизатора (например, 0,8, 0,6 и так далее до 0,1).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63" y="2675600"/>
            <a:ext cx="48863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44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файла sitemap.xml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146000"/>
            <a:ext cx="7505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итоге получаем: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26346" l="0" r="0" t="0"/>
          <a:stretch/>
        </p:blipFill>
        <p:spPr>
          <a:xfrm>
            <a:off x="3231300" y="987550"/>
            <a:ext cx="4972951" cy="37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44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файла sitemap.xml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77325" y="1162725"/>
            <a:ext cx="7505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Рекомендация по количеству ссылок в файле sitemap.xml — не более 50 тысяч. Если количество страниц сайта превышает это число, нужно сделать несколько карт, а в файле по адресу site.com/sitemap.xml указать на них ссылки: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75" y="1930800"/>
            <a:ext cx="51435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</a:t>
            </a:r>
            <a:r>
              <a:rPr lang="ru"/>
              <a:t> создать sitemap.xml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664875"/>
            <a:ext cx="75057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787400" rtl="0" algn="l"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Вручную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руководствуясь правилами синтаксиса, которые мы описали выше. Этот вариант подходит для небольших сайтов. Не забудьте разместить файл sitemap.xml в корневой папке сайта (потребуется доступ к хостингу или ftp) и проверить, открывается ли он корректно по адресу site.com/sitemap.xml.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Использовать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платные и бесплатные программы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генерации XML-карты сайта (например, Sitemap Generator, Sitemap Writer Pro, SiteMap XML Dynamic). Такой софт использовался до широкого распространения онлайн-генераторов. На момент написания статьи все три программы давно не обновлялись.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Использовать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генераторы карты сайта онлайн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— самый простой и бесплатный способ создать файл sitemap.xml.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Воспользоваться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возможностями системы управления сайтом.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775075" y="59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любом способе обратите внимание на следующие моменты: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787400" rtl="0" algn="l"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Разместить файл sitemap.xml нужно в корень сайта.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Ссылки в sitemap не должны конфликтовать с правилами в файле robots.txt. Иначе говоря, страниц, закрытых от индексации в robots.txt, не должно быть в XML-карте сайта.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После автоматической генерации нужно проверить и скорректировать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782400" y="507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рассказать поисковым роботам о карте сайта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800200"/>
            <a:ext cx="75057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Указать ссылку на файл в директиве sitemap файла robots.txt (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текстовый файл, который содержит параметры индексирования сайта для роботов поисковых систем)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Добавить файл sitemap.xml в разделы «Индексирование — Файлы Sitemap» Яндекс.Вебмастера и «Файлы Sitemap» в Google Search Console.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525" y="2478975"/>
            <a:ext cx="32194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