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480"/>
    <a:srgbClr val="2E2C2D"/>
    <a:srgbClr val="47627F"/>
    <a:srgbClr val="04105A"/>
    <a:srgbClr val="ED613E"/>
    <a:srgbClr val="BF3C48"/>
    <a:srgbClr val="856E45"/>
    <a:srgbClr val="6F267F"/>
    <a:srgbClr val="FECB00"/>
    <a:srgbClr val="72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2T06:24:12.341"/>
    </inkml:context>
    <inkml:brush xml:id="br0">
      <inkml:brushProperty name="width" value="0.3" units="cm"/>
      <inkml:brushProperty name="height" value="0.6" units="cm"/>
      <inkml:brushProperty name="color" value="#A7FFA7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297 193,'68'6,"247"-6,-916 0,538-6,62 6,0-1,0 1,0-1,1 1,-1-1,0 0,0 1,1-1,-1 0,0 0,1 0,-1 1,1-1,-1 0,1 0,-1 0,1 0,-1 0,1 0,0 0,0 0,0 0,-1 0,1 0,0 0,0 0,0 0,0 0,1 0,-1 0,0-1,6-40,-5 37,5-20,-5 21,1-1,-1 0,0 1,0-1,0 0,-1 0,0 0,1 1,-2-1,1 0,-1 0,-1-6,-5-1,3 4,21 5,60 2,59 3,-73 9,96-6,-126-5,-17 0,1 0,-1 1,29 6,19 5,-44-10,38-1,-25-2,-28 0,-9 1,-25-2,-41-6,4-1,65 9,0 0,0 0,-1 0,1 0,0 0,0 0,0-1,0 1,0 0,-1-1,1 1,0-1,0 1,0-1,0 1,0-1,0 0,1 0,-1 1,0-1,-1-2,2 3,1-1,-1 0,0 1,1-1,-1 1,1-1,0 1,-1-1,1 1,-1-1,1 1,0-1,-1 1,1 0,0-1,-1 1,1 0,0 0,0-1,-1 1,1 0,0 0,0 0,-1 0,1 0,0 0,0 0,0 0,-1 0,1 0,1 1,359 0,-360-1,0 0,0 1,0-1,0 1,0-1,0 1,0-1,-1 1,1-1,0 1,0 0,0-1,-1 1,1 0,-1 0,1 0,0-1,-1 1,1 0,-1 0,0 0,1 0,-1 0,0 0,0 0,1 0,-1 0,0 0,0 0,0 0,0 0,0 1,-1 46,0-32,0 11,-9 46,6-45,-2 45,6 28,-1-100,1-1,-1 1,1 0,-1 0,1-1,-1 1,1 0,-1-1,0 1,1 0,-1-1,0 1,0-1,0 1,1-1,-1 0,0 1,0-1,0 0,0 1,0-1,1 0,-1 0,0 0,0 0,0 0,0 0,-1 0,-37-1,26 0,-479 1,381 5,-159-5,266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B563-F3EA-4CB0-905A-97DE972F8715}" type="datetimeFigureOut">
              <a:rPr lang="ru-RU" smtClean="0"/>
              <a:pPr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73A9-0FD1-405A-B09D-903B0A7D6C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366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625" y="2247084"/>
            <a:ext cx="8505172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13462">
                  <a:noFill/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Отчёт о прохождении производственной практики</a:t>
            </a:r>
            <a:endParaRPr lang="en-US" b="1" dirty="0">
              <a:ln w="13462">
                <a:noFill/>
                <a:prstDash val="solid"/>
              </a:ln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376" y="5047989"/>
            <a:ext cx="4992624" cy="152817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Выполнила: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студентка группы ИСиПв-401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Боровинских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Полина Александровна</a:t>
            </a:r>
            <a:endParaRPr lang="en-US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2335" y="2321601"/>
            <a:ext cx="6300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3512" y="237995"/>
            <a:ext cx="607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Характеристика предприятия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B8EFC-1C75-4738-AE49-CCDA203BFBEC}"/>
              </a:ext>
            </a:extLst>
          </p:cNvPr>
          <p:cNvSpPr txBox="1"/>
          <p:nvPr/>
        </p:nvSpPr>
        <p:spPr>
          <a:xfrm>
            <a:off x="3108600" y="6077806"/>
            <a:ext cx="2675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DeepSeek-CJK-patch"/>
              </a:rPr>
              <a:t>🔹 </a:t>
            </a:r>
            <a:r>
              <a:rPr lang="ru-RU" sz="2000" b="1" i="0" dirty="0">
                <a:effectLst/>
                <a:latin typeface="DeepSeek-CJK-patch"/>
              </a:rPr>
              <a:t>Основан в 1931 г.</a:t>
            </a:r>
            <a:r>
              <a:rPr lang="ru-RU" sz="2000" b="0" i="0" dirty="0">
                <a:effectLst/>
                <a:latin typeface="DeepSeek-CJK-patch"/>
              </a:rPr>
              <a:t> </a:t>
            </a:r>
            <a:endParaRPr lang="ru-RU" sz="20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A580C40-64F8-4FFA-9F19-AE17A08C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38" y="2299881"/>
            <a:ext cx="6559927" cy="368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A9FBB-B421-4A79-A584-E3B18D9FA615}"/>
              </a:ext>
            </a:extLst>
          </p:cNvPr>
          <p:cNvSpPr txBox="1"/>
          <p:nvPr/>
        </p:nvSpPr>
        <p:spPr>
          <a:xfrm>
            <a:off x="40103" y="1073721"/>
            <a:ext cx="881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АО «Челябинский электрометаллургический комбинат»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2097" y="0"/>
            <a:ext cx="5724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Организационная структура</a:t>
            </a:r>
          </a:p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предприятия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DEF4BF-99BC-4E86-873E-AC282EC3CF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431"/>
            <a:ext cx="9144000" cy="552156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0B473D0-8716-45CA-A6D0-4FEF913DA4B2}"/>
                  </a:ext>
                </a:extLst>
              </p14:cNvPr>
              <p14:cNvContentPartPr/>
              <p14:nvPr/>
            </p14:nvContentPartPr>
            <p14:xfrm>
              <a:off x="5665395" y="3258405"/>
              <a:ext cx="351360" cy="1476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0B473D0-8716-45CA-A6D0-4FEF913DA4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1755" y="3150765"/>
                <a:ext cx="459000" cy="363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5708" y="263611"/>
            <a:ext cx="544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Основной бизнес-процесс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4B860-EB0E-4A50-95B3-6BCCEADAB133}"/>
              </a:ext>
            </a:extLst>
          </p:cNvPr>
          <p:cNvSpPr txBox="1"/>
          <p:nvPr/>
        </p:nvSpPr>
        <p:spPr>
          <a:xfrm>
            <a:off x="410307" y="1568158"/>
            <a:ext cx="7694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0" i="0" dirty="0">
                <a:effectLst/>
                <a:latin typeface="DeepSeek-CJK-patch"/>
              </a:rPr>
              <a:t>🔹 </a:t>
            </a:r>
            <a:r>
              <a:rPr lang="ru-RU" sz="32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ферросплавов методом электроплавки</a:t>
            </a:r>
            <a:endParaRPr lang="ru-RU" sz="32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863F64E-D857-4D27-A787-2D124939A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0" y="2818912"/>
            <a:ext cx="6340014" cy="35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763" y="263610"/>
            <a:ext cx="5806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деятельности отдела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3CCF7-61D5-443E-B184-8A20818921D1}"/>
              </a:ext>
            </a:extLst>
          </p:cNvPr>
          <p:cNvSpPr txBox="1"/>
          <p:nvPr/>
        </p:nvSpPr>
        <p:spPr>
          <a:xfrm>
            <a:off x="222738" y="2094294"/>
            <a:ext cx="8921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latin typeface="DeepSeek-CJK-patch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поддержка корпоративных веб-приложений </a:t>
            </a:r>
          </a:p>
          <a:p>
            <a:pPr algn="l"/>
            <a:r>
              <a:rPr lang="ru-RU" sz="2400" i="0" dirty="0">
                <a:effectLst/>
                <a:latin typeface="DeepSeek-CJK-patch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официального сайта</a:t>
            </a:r>
          </a:p>
          <a:p>
            <a:pPr algn="l"/>
            <a:r>
              <a:rPr lang="ru-RU" sz="2400" i="0" dirty="0">
                <a:effectLst/>
                <a:latin typeface="DeepSeek-CJK-patch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внутренних информационных систем </a:t>
            </a:r>
          </a:p>
          <a:p>
            <a:pPr algn="l"/>
            <a:r>
              <a:rPr lang="ru-RU" sz="2400" i="0" dirty="0">
                <a:effectLst/>
                <a:latin typeface="DeepSeek-CJK-patch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 и безопасность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65A95-95A1-4EC5-AE51-774DD6F82386}"/>
              </a:ext>
            </a:extLst>
          </p:cNvPr>
          <p:cNvSpPr txBox="1"/>
          <p:nvPr/>
        </p:nvSpPr>
        <p:spPr>
          <a:xfrm>
            <a:off x="362253" y="141361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</a:p>
        </p:txBody>
      </p:sp>
      <p:pic>
        <p:nvPicPr>
          <p:cNvPr id="8" name="Picture 2" descr="https://www.clipartmax.com/png/full/167-1670840_at-net2source-our-best-in-the-class-testing-association-technology-png.png">
            <a:extLst>
              <a:ext uri="{FF2B5EF4-FFF2-40B4-BE49-F238E27FC236}">
                <a16:creationId xmlns:a16="http://schemas.microsoft.com/office/drawing/2014/main" id="{3E8C30AF-DFEA-48FB-B89E-B3301F73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38" y="3754975"/>
            <a:ext cx="5161421" cy="2977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9393" y="54708"/>
            <a:ext cx="649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Анализ процесса деятельности специалиста отдела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7C757-E5EF-41A4-81C6-3C2540AD434F}"/>
              </a:ext>
            </a:extLst>
          </p:cNvPr>
          <p:cNvSpPr txBox="1"/>
          <p:nvPr/>
        </p:nvSpPr>
        <p:spPr>
          <a:xfrm>
            <a:off x="2277207" y="2262703"/>
            <a:ext cx="89212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effectLst/>
                <a:latin typeface="DeepSeek-CJK-patch"/>
              </a:rPr>
              <a:t>🔹 </a:t>
            </a: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Frontend-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вёрстка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и оптимизация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ru-RU" sz="24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 взаимодействие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47F7F-E5BB-4604-89EC-8A93285A034A}"/>
              </a:ext>
            </a:extLst>
          </p:cNvPr>
          <p:cNvSpPr txBox="1"/>
          <p:nvPr/>
        </p:nvSpPr>
        <p:spPr>
          <a:xfrm>
            <a:off x="2661138" y="154340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668386-7A67-45F1-8EDF-7878B1FA7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4008752"/>
            <a:ext cx="5331069" cy="26655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347" y="0"/>
            <a:ext cx="649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Описание информационной системы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E9E81D-468E-405C-AF1F-51EB5FBBC4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80" y="1731803"/>
            <a:ext cx="2728304" cy="16971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D19A0A-6C33-42FD-861F-F46EEE2C2F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71" y="4362939"/>
            <a:ext cx="1536017" cy="15083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380AF1-91A9-4A9B-9A5D-265C5D0D9B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836" y="1648911"/>
            <a:ext cx="1384772" cy="1862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347" y="0"/>
            <a:ext cx="649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решения задачи на рабочем месте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71231C-CD6E-46E0-B8B2-A98B4D1C67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3450" y="1144952"/>
            <a:ext cx="4720549" cy="559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477" y="0"/>
            <a:ext cx="6079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Недостатки, выявленные на рабочем месте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805741-7AEB-43B6-8DDD-3A05E225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54" y="1356637"/>
            <a:ext cx="6481691" cy="3942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AB892-B9CC-4461-8488-6B6FB9B08FB9}"/>
              </a:ext>
            </a:extLst>
          </p:cNvPr>
          <p:cNvSpPr txBox="1"/>
          <p:nvPr/>
        </p:nvSpPr>
        <p:spPr>
          <a:xfrm>
            <a:off x="1019918" y="5516994"/>
            <a:ext cx="7104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0" dirty="0">
                <a:effectLst/>
                <a:latin typeface="DeepSeek-CJK-patch"/>
              </a:rPr>
              <a:t>🔹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процесса бронирования путевок в ДОЛ «</a:t>
            </a:r>
            <a:r>
              <a:rPr lang="ru-RU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Акакуль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116</Words>
  <Application>Microsoft Office PowerPoint</Application>
  <PresentationFormat>Экран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DeepSeek-CJK-patch</vt:lpstr>
      <vt:lpstr>Times New Roman</vt:lpstr>
      <vt:lpstr>Office Theme</vt:lpstr>
      <vt:lpstr>Отчёт о прохождении производственной практики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Пользователь</cp:lastModifiedBy>
  <cp:revision>98</cp:revision>
  <dcterms:created xsi:type="dcterms:W3CDTF">2018-09-04T12:10:47Z</dcterms:created>
  <dcterms:modified xsi:type="dcterms:W3CDTF">2025-04-15T10:07:58Z</dcterms:modified>
</cp:coreProperties>
</file>