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59" r:id="rId9"/>
    <p:sldId id="266" r:id="rId10"/>
    <p:sldId id="267" r:id="rId11"/>
    <p:sldId id="268" r:id="rId12"/>
    <p:sldId id="271" r:id="rId13"/>
    <p:sldId id="269" r:id="rId14"/>
    <p:sldId id="260" r:id="rId15"/>
    <p:sldId id="270" r:id="rId16"/>
    <p:sldId id="26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C426F-BF4F-48CC-AF2C-D9C0283922FB}" v="2" dt="2019-08-22T06:47:35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7312" autoAdjust="0"/>
  </p:normalViewPr>
  <p:slideViewPr>
    <p:cSldViewPr>
      <p:cViewPr>
        <p:scale>
          <a:sx n="80" d="100"/>
          <a:sy n="80" d="100"/>
        </p:scale>
        <p:origin x="-8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ran Velath" userId="06d04d9d1e928a37" providerId="Windows Live" clId="Web-{88DC426F-BF4F-48CC-AF2C-D9C0283922FB}"/>
    <pc:docChg chg="addSld delSld modSld">
      <pc:chgData name="Surendran Velath" userId="06d04d9d1e928a37" providerId="Windows Live" clId="Web-{88DC426F-BF4F-48CC-AF2C-D9C0283922FB}" dt="2019-08-22T06:49:41.346" v="154" actId="20577"/>
      <pc:docMkLst>
        <pc:docMk/>
      </pc:docMkLst>
      <pc:sldChg chg="modSp">
        <pc:chgData name="Surendran Velath" userId="06d04d9d1e928a37" providerId="Windows Live" clId="Web-{88DC426F-BF4F-48CC-AF2C-D9C0283922FB}" dt="2019-08-22T06:00:46.954" v="14" actId="20577"/>
        <pc:sldMkLst>
          <pc:docMk/>
          <pc:sldMk cId="0" sldId="256"/>
        </pc:sldMkLst>
        <pc:spChg chg="mod">
          <ac:chgData name="Surendran Velath" userId="06d04d9d1e928a37" providerId="Windows Live" clId="Web-{88DC426F-BF4F-48CC-AF2C-D9C0283922FB}" dt="2019-08-22T05:59:30.453" v="0" actId="20577"/>
          <ac:spMkLst>
            <pc:docMk/>
            <pc:sldMk cId="0" sldId="256"/>
            <ac:spMk id="3074" creationId="{6AFA5FC9-B086-46B9-A3BD-38AFC443106F}"/>
          </ac:spMkLst>
        </pc:spChg>
        <pc:spChg chg="mod">
          <ac:chgData name="Surendran Velath" userId="06d04d9d1e928a37" providerId="Windows Live" clId="Web-{88DC426F-BF4F-48CC-AF2C-D9C0283922FB}" dt="2019-08-22T06:00:46.954" v="14" actId="20577"/>
          <ac:spMkLst>
            <pc:docMk/>
            <pc:sldMk cId="0" sldId="256"/>
            <ac:spMk id="3075" creationId="{A5B062E3-191F-4652-BBFE-5806900B7F4B}"/>
          </ac:spMkLst>
        </pc:spChg>
      </pc:sldChg>
      <pc:sldChg chg="addSp delSp modSp">
        <pc:chgData name="Surendran Velath" userId="06d04d9d1e928a37" providerId="Windows Live" clId="Web-{88DC426F-BF4F-48CC-AF2C-D9C0283922FB}" dt="2019-08-22T06:07:00.785" v="67" actId="1076"/>
        <pc:sldMkLst>
          <pc:docMk/>
          <pc:sldMk cId="0" sldId="257"/>
        </pc:sldMkLst>
        <pc:spChg chg="add mod">
          <ac:chgData name="Surendran Velath" userId="06d04d9d1e928a37" providerId="Windows Live" clId="Web-{88DC426F-BF4F-48CC-AF2C-D9C0283922FB}" dt="2019-08-22T06:07:00.785" v="67" actId="1076"/>
          <ac:spMkLst>
            <pc:docMk/>
            <pc:sldMk cId="0" sldId="257"/>
            <ac:spMk id="2" creationId="{ED593320-A28B-46B5-A5AD-1CA7AFD87D87}"/>
          </ac:spMkLst>
        </pc:spChg>
        <pc:spChg chg="del">
          <ac:chgData name="Surendran Velath" userId="06d04d9d1e928a37" providerId="Windows Live" clId="Web-{88DC426F-BF4F-48CC-AF2C-D9C0283922FB}" dt="2019-08-22T06:03:38.189" v="18"/>
          <ac:spMkLst>
            <pc:docMk/>
            <pc:sldMk cId="0" sldId="257"/>
            <ac:spMk id="4099" creationId="{22DE0477-6D05-4F11-94A5-FCC415CAF370}"/>
          </ac:spMkLst>
        </pc:spChg>
      </pc:sldChg>
      <pc:sldChg chg="addSp modSp add replId">
        <pc:chgData name="Surendran Velath" userId="06d04d9d1e928a37" providerId="Windows Live" clId="Web-{88DC426F-BF4F-48CC-AF2C-D9C0283922FB}" dt="2019-08-22T06:16:34.898" v="114" actId="1076"/>
        <pc:sldMkLst>
          <pc:docMk/>
          <pc:sldMk cId="3755174941" sldId="281"/>
        </pc:sldMkLst>
        <pc:spChg chg="mod">
          <ac:chgData name="Surendran Velath" userId="06d04d9d1e928a37" providerId="Windows Live" clId="Web-{88DC426F-BF4F-48CC-AF2C-D9C0283922FB}" dt="2019-08-22T06:07:48.972" v="95" actId="1076"/>
          <ac:spMkLst>
            <pc:docMk/>
            <pc:sldMk cId="3755174941" sldId="281"/>
            <ac:spMk id="2" creationId="{ED593320-A28B-46B5-A5AD-1CA7AFD87D87}"/>
          </ac:spMkLst>
        </pc:spChg>
        <pc:spChg chg="mod">
          <ac:chgData name="Surendran Velath" userId="06d04d9d1e928a37" providerId="Windows Live" clId="Web-{88DC426F-BF4F-48CC-AF2C-D9C0283922FB}" dt="2019-08-22T06:16:03.194" v="107" actId="14100"/>
          <ac:spMkLst>
            <pc:docMk/>
            <pc:sldMk cId="3755174941" sldId="281"/>
            <ac:spMk id="4098" creationId="{82B3FF48-41E9-490D-81DB-DE6BAAC07235}"/>
          </ac:spMkLst>
        </pc:spChg>
        <pc:picChg chg="add mod">
          <ac:chgData name="Surendran Velath" userId="06d04d9d1e928a37" providerId="Windows Live" clId="Web-{88DC426F-BF4F-48CC-AF2C-D9C0283922FB}" dt="2019-08-22T06:16:34.898" v="114" actId="1076"/>
          <ac:picMkLst>
            <pc:docMk/>
            <pc:sldMk cId="3755174941" sldId="281"/>
            <ac:picMk id="3" creationId="{94CE7D20-8B1A-4F97-BAC5-6135BC722804}"/>
          </ac:picMkLst>
        </pc:picChg>
      </pc:sldChg>
      <pc:sldChg chg="delSp add del replId">
        <pc:chgData name="Surendran Velath" userId="06d04d9d1e928a37" providerId="Windows Live" clId="Web-{88DC426F-BF4F-48CC-AF2C-D9C0283922FB}" dt="2019-08-22T06:07:04.675" v="68"/>
        <pc:sldMkLst>
          <pc:docMk/>
          <pc:sldMk cId="4128582928" sldId="281"/>
        </pc:sldMkLst>
        <pc:spChg chg="del">
          <ac:chgData name="Surendran Velath" userId="06d04d9d1e928a37" providerId="Windows Live" clId="Web-{88DC426F-BF4F-48CC-AF2C-D9C0283922FB}" dt="2019-08-22T06:03:30.158" v="17"/>
          <ac:spMkLst>
            <pc:docMk/>
            <pc:sldMk cId="4128582928" sldId="281"/>
            <ac:spMk id="4099" creationId="{22DE0477-6D05-4F11-94A5-FCC415CAF370}"/>
          </ac:spMkLst>
        </pc:spChg>
      </pc:sldChg>
      <pc:sldChg chg="delSp modSp add replId">
        <pc:chgData name="Surendran Velath" userId="06d04d9d1e928a37" providerId="Windows Live" clId="Web-{88DC426F-BF4F-48CC-AF2C-D9C0283922FB}" dt="2019-08-22T06:49:41.346" v="154" actId="20577"/>
        <pc:sldMkLst>
          <pc:docMk/>
          <pc:sldMk cId="264797142" sldId="282"/>
        </pc:sldMkLst>
        <pc:spChg chg="mod">
          <ac:chgData name="Surendran Velath" userId="06d04d9d1e928a37" providerId="Windows Live" clId="Web-{88DC426F-BF4F-48CC-AF2C-D9C0283922FB}" dt="2019-08-22T06:46:28.049" v="126" actId="20577"/>
          <ac:spMkLst>
            <pc:docMk/>
            <pc:sldMk cId="264797142" sldId="282"/>
            <ac:spMk id="2" creationId="{ED593320-A28B-46B5-A5AD-1CA7AFD87D87}"/>
          </ac:spMkLst>
        </pc:spChg>
        <pc:spChg chg="mod">
          <ac:chgData name="Surendran Velath" userId="06d04d9d1e928a37" providerId="Windows Live" clId="Web-{88DC426F-BF4F-48CC-AF2C-D9C0283922FB}" dt="2019-08-22T06:49:41.346" v="154" actId="20577"/>
          <ac:spMkLst>
            <pc:docMk/>
            <pc:sldMk cId="264797142" sldId="282"/>
            <ac:spMk id="4098" creationId="{82B3FF48-41E9-490D-81DB-DE6BAAC07235}"/>
          </ac:spMkLst>
        </pc:spChg>
        <pc:picChg chg="del">
          <ac:chgData name="Surendran Velath" userId="06d04d9d1e928a37" providerId="Windows Live" clId="Web-{88DC426F-BF4F-48CC-AF2C-D9C0283922FB}" dt="2019-08-22T06:47:22.377" v="133"/>
          <ac:picMkLst>
            <pc:docMk/>
            <pc:sldMk cId="264797142" sldId="282"/>
            <ac:picMk id="3" creationId="{94CE7D20-8B1A-4F97-BAC5-6135BC722804}"/>
          </ac:picMkLst>
        </pc:picChg>
      </pc:sldChg>
    </pc:docChg>
  </pc:docChgLst>
  <pc:docChgLst>
    <pc:chgData name="Surendran Velath" userId="06d04d9d1e928a37" providerId="Windows Live" clId="Web-{2A6CC5CB-F17B-4682-A430-8957593FAC34}"/>
    <pc:docChg chg="addSld modSld">
      <pc:chgData name="Surendran Velath" userId="06d04d9d1e928a37" providerId="Windows Live" clId="Web-{2A6CC5CB-F17B-4682-A430-8957593FAC34}" dt="2019-08-22T09:34:11.778" v="126" actId="20577"/>
      <pc:docMkLst>
        <pc:docMk/>
      </pc:docMkLst>
      <pc:sldChg chg="modSp">
        <pc:chgData name="Surendran Velath" userId="06d04d9d1e928a37" providerId="Windows Live" clId="Web-{2A6CC5CB-F17B-4682-A430-8957593FAC34}" dt="2019-08-22T08:07:47.683" v="19" actId="20577"/>
        <pc:sldMkLst>
          <pc:docMk/>
          <pc:sldMk cId="264797142" sldId="282"/>
        </pc:sldMkLst>
        <pc:spChg chg="mod">
          <ac:chgData name="Surendran Velath" userId="06d04d9d1e928a37" providerId="Windows Live" clId="Web-{2A6CC5CB-F17B-4682-A430-8957593FAC34}" dt="2019-08-22T08:07:47.683" v="19" actId="20577"/>
          <ac:spMkLst>
            <pc:docMk/>
            <pc:sldMk cId="264797142" sldId="282"/>
            <ac:spMk id="4098" creationId="{82B3FF48-41E9-490D-81DB-DE6BAAC07235}"/>
          </ac:spMkLst>
        </pc:spChg>
      </pc:sldChg>
      <pc:sldChg chg="modSp add replId">
        <pc:chgData name="Surendran Velath" userId="06d04d9d1e928a37" providerId="Windows Live" clId="Web-{2A6CC5CB-F17B-4682-A430-8957593FAC34}" dt="2019-08-22T09:34:11.778" v="126" actId="20577"/>
        <pc:sldMkLst>
          <pc:docMk/>
          <pc:sldMk cId="858926123" sldId="283"/>
        </pc:sldMkLst>
        <pc:spChg chg="mod">
          <ac:chgData name="Surendran Velath" userId="06d04d9d1e928a37" providerId="Windows Live" clId="Web-{2A6CC5CB-F17B-4682-A430-8957593FAC34}" dt="2019-08-22T08:10:18.541" v="41" actId="20577"/>
          <ac:spMkLst>
            <pc:docMk/>
            <pc:sldMk cId="858926123" sldId="283"/>
            <ac:spMk id="2" creationId="{ED593320-A28B-46B5-A5AD-1CA7AFD87D87}"/>
          </ac:spMkLst>
        </pc:spChg>
        <pc:spChg chg="mod">
          <ac:chgData name="Surendran Velath" userId="06d04d9d1e928a37" providerId="Windows Live" clId="Web-{2A6CC5CB-F17B-4682-A430-8957593FAC34}" dt="2019-08-22T09:34:11.778" v="126" actId="20577"/>
          <ac:spMkLst>
            <pc:docMk/>
            <pc:sldMk cId="858926123" sldId="283"/>
            <ac:spMk id="4098" creationId="{82B3FF48-41E9-490D-81DB-DE6BAAC07235}"/>
          </ac:spMkLst>
        </pc:spChg>
      </pc:sldChg>
      <pc:sldChg chg="addSp delSp modSp add replId">
        <pc:chgData name="Surendran Velath" userId="06d04d9d1e928a37" providerId="Windows Live" clId="Web-{2A6CC5CB-F17B-4682-A430-8957593FAC34}" dt="2019-08-22T09:07:53.198" v="92" actId="1076"/>
        <pc:sldMkLst>
          <pc:docMk/>
          <pc:sldMk cId="804015382" sldId="284"/>
        </pc:sldMkLst>
        <pc:spChg chg="mod">
          <ac:chgData name="Surendran Velath" userId="06d04d9d1e928a37" providerId="Windows Live" clId="Web-{2A6CC5CB-F17B-4682-A430-8957593FAC34}" dt="2019-08-22T09:02:38.998" v="57" actId="20577"/>
          <ac:spMkLst>
            <pc:docMk/>
            <pc:sldMk cId="804015382" sldId="284"/>
            <ac:spMk id="2" creationId="{ED593320-A28B-46B5-A5AD-1CA7AFD87D87}"/>
          </ac:spMkLst>
        </pc:spChg>
        <pc:spChg chg="mod">
          <ac:chgData name="Surendran Velath" userId="06d04d9d1e928a37" providerId="Windows Live" clId="Web-{2A6CC5CB-F17B-4682-A430-8957593FAC34}" dt="2019-08-22T09:07:40.901" v="89" actId="14100"/>
          <ac:spMkLst>
            <pc:docMk/>
            <pc:sldMk cId="804015382" sldId="284"/>
            <ac:spMk id="4098" creationId="{82B3FF48-41E9-490D-81DB-DE6BAAC07235}"/>
          </ac:spMkLst>
        </pc:spChg>
        <pc:picChg chg="del">
          <ac:chgData name="Surendran Velath" userId="06d04d9d1e928a37" providerId="Windows Live" clId="Web-{2A6CC5CB-F17B-4682-A430-8957593FAC34}" dt="2019-08-22T09:02:42.607" v="60"/>
          <ac:picMkLst>
            <pc:docMk/>
            <pc:sldMk cId="804015382" sldId="284"/>
            <ac:picMk id="3" creationId="{94CE7D20-8B1A-4F97-BAC5-6135BC722804}"/>
          </ac:picMkLst>
        </pc:picChg>
        <pc:picChg chg="add mod">
          <ac:chgData name="Surendran Velath" userId="06d04d9d1e928a37" providerId="Windows Live" clId="Web-{2A6CC5CB-F17B-4682-A430-8957593FAC34}" dt="2019-08-22T09:07:53.198" v="92" actId="1076"/>
          <ac:picMkLst>
            <pc:docMk/>
            <pc:sldMk cId="804015382" sldId="284"/>
            <ac:picMk id="4" creationId="{09EEA13D-675B-4CD8-A8FB-FDE947510576}"/>
          </ac:picMkLst>
        </pc:picChg>
      </pc:sldChg>
      <pc:sldChg chg="delSp modSp add replId">
        <pc:chgData name="Surendran Velath" userId="06d04d9d1e928a37" providerId="Windows Live" clId="Web-{2A6CC5CB-F17B-4682-A430-8957593FAC34}" dt="2019-08-22T09:13:57.726" v="112" actId="1076"/>
        <pc:sldMkLst>
          <pc:docMk/>
          <pc:sldMk cId="2459563495" sldId="285"/>
        </pc:sldMkLst>
        <pc:spChg chg="mod">
          <ac:chgData name="Surendran Velath" userId="06d04d9d1e928a37" providerId="Windows Live" clId="Web-{2A6CC5CB-F17B-4682-A430-8957593FAC34}" dt="2019-08-22T09:13:57.726" v="112" actId="1076"/>
          <ac:spMkLst>
            <pc:docMk/>
            <pc:sldMk cId="2459563495" sldId="285"/>
            <ac:spMk id="4098" creationId="{82B3FF48-41E9-490D-81DB-DE6BAAC07235}"/>
          </ac:spMkLst>
        </pc:spChg>
        <pc:picChg chg="del">
          <ac:chgData name="Surendran Velath" userId="06d04d9d1e928a37" providerId="Windows Live" clId="Web-{2A6CC5CB-F17B-4682-A430-8957593FAC34}" dt="2019-08-22T09:11:12.025" v="95"/>
          <ac:picMkLst>
            <pc:docMk/>
            <pc:sldMk cId="2459563495" sldId="285"/>
            <ac:picMk id="4" creationId="{09EEA13D-675B-4CD8-A8FB-FDE9475105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13F9878-49FE-4EDC-915F-01D67D337C25}"/>
              </a:ext>
            </a:extLst>
          </p:cNvPr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8B2CE7D-BE7A-488B-B4CC-20C1712C3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C61BC24-25F9-4056-9109-3438725737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B853F66-EDD4-49B8-A5EF-51D4B49321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D8584DE-9835-43F4-80FC-C3F091F53B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6707895-C170-445D-B0B4-73883C7252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DDF3774D-5780-41CB-B883-57FB2FE7BE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B537BA8-77B6-4ABC-8ADD-1CEA531AA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1F39F2D-D5AD-4D14-9C18-E31D8B61D5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62CD6D9-AF0A-4C0A-9D38-2CD40A63A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50E57B6-4F86-40B3-A585-E7DC2420D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75BA75A-CCCF-4426-8FA5-6FDA20577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F984C263-B555-4D8B-B351-D710B3E24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57A0733F-5F36-4B79-923D-AC0ED94C37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A06C0A3-45AE-4516-BD1B-750E9A9E0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46191736-1077-485F-9C98-CAA87BC3D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A7F80FC-B894-436C-8BAB-45F8130A45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C3ABAD9-AB90-4571-8905-1088F9B057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1F34E15-8E35-49F3-9557-2439B00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0407904-A3C5-4B71-9FC9-453A1F120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BB15346-EA68-4C45-BD35-BF5B4CAFD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ACE91DB9-1ADD-4B1C-92DD-CDBD855EF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F881C98D-41EE-4F1F-B12C-058A75E05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9868D14E-42DD-4226-97BF-55C7F0E78F51}"/>
              </a:ext>
            </a:extLst>
          </p:cNvPr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22770BC-7A7A-41E1-AEB5-A0B71A819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59E91800-92F4-4E95-89F9-7FF2D6E6E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061BCECC-73E5-489E-9B72-473F239E96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7AC9505-ADCF-4E32-B6BC-757241A998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6A868282-3676-4AA1-807E-E432CFC60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D91D107E-4DA4-44C7-A06F-FE8D151058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BC761B2-C55D-4704-9BE2-E21E295667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42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EA05F110-BD90-49C8-97CF-E02C13AA22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7082259-23C9-45C9-A0F4-45EF9F9E1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B8DB3F49-AE35-4ACA-A884-FBE726CA1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EA898-A35B-434E-B25D-EFE90F572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7E3447A8-E1B4-4D20-AFBC-DF9A81ACA5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3389F45-48CE-428C-AEAE-6CDC46D76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BE09E258-EADD-4A8A-98F4-9DE83CBEF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E9FE1-DF41-48C1-A00A-9476E598D8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86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EC36471C-D225-4509-B834-EC9A2017B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16934B0-B612-4932-A57C-79C4DAC6E5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B3BEF68F-C72C-49A2-A067-487A5E18D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304CF-7E4B-4E0D-89EA-136EBB8ED0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41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7772ECAB-A76B-483C-A104-AC8C9E9336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F8FBEF88-D1C3-407F-A5EF-28A3E9D806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E16AF0A0-9AA6-4D0E-96CD-8AD78714C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77B7F-658A-4672-BD54-DF59F62FE7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5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5DB85A16-ECE4-4977-A22A-BA6E65162B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30DB7B56-D119-4F80-A5CD-B3AB91FDF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2CEB2830-B672-4082-90CC-21AC6873B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B281B-7320-40D5-BBC7-D261747FD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3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4CCA6D73-60F3-4F30-A20E-03D565820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7D949503-A2B3-4FE5-AED2-0E0FD7D47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8D6517E7-3B97-4048-AFD7-1D7B6E7C3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4991E-16C6-4ADD-ADB1-C63583D56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7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78A3B91D-560F-4162-B9B7-3A4456306B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3761A81-E9FB-4CF4-A9A9-25C8C36E6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70602E64-FA1F-4CD2-BF8A-318FE30F1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F34E6-7616-4AAC-B614-B66712FBE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4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C37384D7-BFDE-4082-B583-0FA668DCF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B8346024-2E01-41CF-966E-FE7A441FB8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C6D66A9E-B6E3-4886-8723-5C7D170DB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BCBE4-EAA7-4F07-AE48-6957EA3DFD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65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3EA95B09-330F-4101-891D-209F93A52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8718B445-41FC-464F-B003-3E40DA3C88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DD901730-5337-49B9-BDB5-A86CADF87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B626A-D81F-4FAA-B337-4CE0C58F0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20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22293E7C-2005-4538-B216-FFB3F01395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4561F765-771A-4772-AB97-CC1ED6848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34700FEF-6F3F-4C24-A18B-55E56312EA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404C6-BA56-4347-BBFD-BF9525A149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15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D9E8652-13CE-475E-B7DA-76A43833146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1036" name="Freeform 3">
              <a:extLst>
                <a:ext uri="{FF2B5EF4-FFF2-40B4-BE49-F238E27FC236}">
                  <a16:creationId xmlns:a16="http://schemas.microsoft.com/office/drawing/2014/main" id="{16B8DC4B-9A92-480E-9703-F3D3F73A65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4">
              <a:extLst>
                <a:ext uri="{FF2B5EF4-FFF2-40B4-BE49-F238E27FC236}">
                  <a16:creationId xmlns:a16="http://schemas.microsoft.com/office/drawing/2014/main" id="{72D2BF7B-5DAA-4B26-A8D4-377BB5AE6C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Freeform 5">
              <a:extLst>
                <a:ext uri="{FF2B5EF4-FFF2-40B4-BE49-F238E27FC236}">
                  <a16:creationId xmlns:a16="http://schemas.microsoft.com/office/drawing/2014/main" id="{CC807FF6-F175-4D6D-914C-B6233EECE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39" name="Freeform 6">
              <a:extLst>
                <a:ext uri="{FF2B5EF4-FFF2-40B4-BE49-F238E27FC236}">
                  <a16:creationId xmlns:a16="http://schemas.microsoft.com/office/drawing/2014/main" id="{8F52809C-C94D-41C8-BE7F-D4FFF09878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7">
              <a:extLst>
                <a:ext uri="{FF2B5EF4-FFF2-40B4-BE49-F238E27FC236}">
                  <a16:creationId xmlns:a16="http://schemas.microsoft.com/office/drawing/2014/main" id="{1B5FD300-8C93-4DE4-BCFC-54CF3EBFC2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8">
              <a:extLst>
                <a:ext uri="{FF2B5EF4-FFF2-40B4-BE49-F238E27FC236}">
                  <a16:creationId xmlns:a16="http://schemas.microsoft.com/office/drawing/2014/main" id="{BD3D8574-A0B0-46E9-A438-B8180ABBD3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9">
              <a:extLst>
                <a:ext uri="{FF2B5EF4-FFF2-40B4-BE49-F238E27FC236}">
                  <a16:creationId xmlns:a16="http://schemas.microsoft.com/office/drawing/2014/main" id="{7DEC09B8-ADE9-49E1-9628-6C1DD53B5D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10">
              <a:extLst>
                <a:ext uri="{FF2B5EF4-FFF2-40B4-BE49-F238E27FC236}">
                  <a16:creationId xmlns:a16="http://schemas.microsoft.com/office/drawing/2014/main" id="{1D10BCFD-62A9-42ED-A531-758A8F208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11">
              <a:extLst>
                <a:ext uri="{FF2B5EF4-FFF2-40B4-BE49-F238E27FC236}">
                  <a16:creationId xmlns:a16="http://schemas.microsoft.com/office/drawing/2014/main" id="{1864F68A-109A-4E08-B768-13875F84A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12">
              <a:extLst>
                <a:ext uri="{FF2B5EF4-FFF2-40B4-BE49-F238E27FC236}">
                  <a16:creationId xmlns:a16="http://schemas.microsoft.com/office/drawing/2014/main" id="{A8DE4688-7AAF-43A9-97D0-8ABC5E962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13">
              <a:extLst>
                <a:ext uri="{FF2B5EF4-FFF2-40B4-BE49-F238E27FC236}">
                  <a16:creationId xmlns:a16="http://schemas.microsoft.com/office/drawing/2014/main" id="{F383B1C7-A5C0-4D8F-B039-1F0E089E79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14">
              <a:extLst>
                <a:ext uri="{FF2B5EF4-FFF2-40B4-BE49-F238E27FC236}">
                  <a16:creationId xmlns:a16="http://schemas.microsoft.com/office/drawing/2014/main" id="{A1815CB5-7F5E-4735-993E-C3700C003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15">
              <a:extLst>
                <a:ext uri="{FF2B5EF4-FFF2-40B4-BE49-F238E27FC236}">
                  <a16:creationId xmlns:a16="http://schemas.microsoft.com/office/drawing/2014/main" id="{A0C8C77B-9F39-414F-83C4-938256152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16">
              <a:extLst>
                <a:ext uri="{FF2B5EF4-FFF2-40B4-BE49-F238E27FC236}">
                  <a16:creationId xmlns:a16="http://schemas.microsoft.com/office/drawing/2014/main" id="{AC1D4DAF-1367-42D4-8103-890353CF10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17">
              <a:extLst>
                <a:ext uri="{FF2B5EF4-FFF2-40B4-BE49-F238E27FC236}">
                  <a16:creationId xmlns:a16="http://schemas.microsoft.com/office/drawing/2014/main" id="{3D55F9ED-B93D-463F-A77A-AD24A0A9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18">
              <a:extLst>
                <a:ext uri="{FF2B5EF4-FFF2-40B4-BE49-F238E27FC236}">
                  <a16:creationId xmlns:a16="http://schemas.microsoft.com/office/drawing/2014/main" id="{305F7B47-7234-408C-8E6A-B59956643B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Freeform 19">
              <a:extLst>
                <a:ext uri="{FF2B5EF4-FFF2-40B4-BE49-F238E27FC236}">
                  <a16:creationId xmlns:a16="http://schemas.microsoft.com/office/drawing/2014/main" id="{31E1C2ED-A580-4BDA-9DB7-425C4930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53" name="Freeform 20">
              <a:extLst>
                <a:ext uri="{FF2B5EF4-FFF2-40B4-BE49-F238E27FC236}">
                  <a16:creationId xmlns:a16="http://schemas.microsoft.com/office/drawing/2014/main" id="{1973464E-1146-4549-98D1-15EA0A29E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Freeform 21">
              <a:extLst>
                <a:ext uri="{FF2B5EF4-FFF2-40B4-BE49-F238E27FC236}">
                  <a16:creationId xmlns:a16="http://schemas.microsoft.com/office/drawing/2014/main" id="{4311882E-37D5-4D7B-B64D-BE38B1B9E7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Freeform 22">
              <a:extLst>
                <a:ext uri="{FF2B5EF4-FFF2-40B4-BE49-F238E27FC236}">
                  <a16:creationId xmlns:a16="http://schemas.microsoft.com/office/drawing/2014/main" id="{D1A8F487-AE6B-4A63-97CA-99914206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71" name="Freeform 23">
              <a:extLst>
                <a:ext uri="{FF2B5EF4-FFF2-40B4-BE49-F238E27FC236}">
                  <a16:creationId xmlns:a16="http://schemas.microsoft.com/office/drawing/2014/main" id="{53D6D1F2-2161-486A-A45D-D7C0ED9550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57" name="Freeform 24">
              <a:extLst>
                <a:ext uri="{FF2B5EF4-FFF2-40B4-BE49-F238E27FC236}">
                  <a16:creationId xmlns:a16="http://schemas.microsoft.com/office/drawing/2014/main" id="{7F329843-EAE6-47CC-A5B8-A09CB0EF76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" name="Group 25">
            <a:extLst>
              <a:ext uri="{FF2B5EF4-FFF2-40B4-BE49-F238E27FC236}">
                <a16:creationId xmlns:a16="http://schemas.microsoft.com/office/drawing/2014/main" id="{2DFC2CFC-FB0E-456B-990B-D7D7141A4659}"/>
              </a:ext>
            </a:extLst>
          </p:cNvPr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1033" name="Freeform 26">
              <a:extLst>
                <a:ext uri="{FF2B5EF4-FFF2-40B4-BE49-F238E27FC236}">
                  <a16:creationId xmlns:a16="http://schemas.microsoft.com/office/drawing/2014/main" id="{A4BD7A52-F7A3-402A-9FDF-AFF8287D7A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A0D7D798-8D2C-41DD-9CAC-AC513EE8B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4E674DE2-DFAB-448A-90F0-119B5C2347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Rectangle 29">
            <a:extLst>
              <a:ext uri="{FF2B5EF4-FFF2-40B4-BE49-F238E27FC236}">
                <a16:creationId xmlns:a16="http://schemas.microsoft.com/office/drawing/2014/main" id="{A96A0CBE-A9E8-4333-877F-E149C0C47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0">
            <a:extLst>
              <a:ext uri="{FF2B5EF4-FFF2-40B4-BE49-F238E27FC236}">
                <a16:creationId xmlns:a16="http://schemas.microsoft.com/office/drawing/2014/main" id="{38573F7D-67FA-495F-A02D-E0D8747E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79" name="Rectangle 31">
            <a:extLst>
              <a:ext uri="{FF2B5EF4-FFF2-40B4-BE49-F238E27FC236}">
                <a16:creationId xmlns:a16="http://schemas.microsoft.com/office/drawing/2014/main" id="{D7156447-1F95-40CD-B578-457254C5F6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0" name="Rectangle 32">
            <a:extLst>
              <a:ext uri="{FF2B5EF4-FFF2-40B4-BE49-F238E27FC236}">
                <a16:creationId xmlns:a16="http://schemas.microsoft.com/office/drawing/2014/main" id="{C9ACF45E-633E-48FD-BB9D-6973A2E686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1" name="Rectangle 33">
            <a:extLst>
              <a:ext uri="{FF2B5EF4-FFF2-40B4-BE49-F238E27FC236}">
                <a16:creationId xmlns:a16="http://schemas.microsoft.com/office/drawing/2014/main" id="{7D80F189-DEC8-43CD-AA78-CA3852CF3B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EABB800-369F-4EB1-BA81-9F2E0BD2AB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6AFA5FC9-B086-46B9-A3BD-38AFC44310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8888" y="3573463"/>
            <a:ext cx="6400800" cy="1079500"/>
          </a:xfrm>
        </p:spPr>
        <p:txBody>
          <a:bodyPr/>
          <a:lstStyle/>
          <a:p>
            <a:pPr eaLnBrk="1" hangingPunct="1"/>
            <a:r>
              <a:rPr lang="en-US" altLang="en-US" dirty="0"/>
              <a:t>Java Web services</a:t>
            </a:r>
            <a:endParaRPr lang="en-GB" altLang="en-US" dirty="0"/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A5B062E3-191F-4652-BBFE-5806900B7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76800"/>
            <a:ext cx="2319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- by Surendran</a:t>
            </a:r>
            <a:endParaRPr lang="en-GB" altLang="en-US" sz="2800">
              <a:solidFill>
                <a:schemeClr val="accent1">
                  <a:lumMod val="40000"/>
                  <a:lumOff val="6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076" name="WordArt 5">
            <a:extLst>
              <a:ext uri="{FF2B5EF4-FFF2-40B4-BE49-F238E27FC236}">
                <a16:creationId xmlns:a16="http://schemas.microsoft.com/office/drawing/2014/main" id="{B74A36D8-24E7-461E-A376-BD180EC8B55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209800"/>
            <a:ext cx="70104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Web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512B00-2C63-4E1B-B48D-6FA0729CF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/>
              <a:t>Application protocol for distributed, collaborative, hypermedia information systems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/>
              <a:t>Hypertext is structured text that uses logical links (hyperlinks) between nodes containing text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/>
              <a:t>HTTP is the protocol to exchange or transfer hypertext</a:t>
            </a:r>
            <a:endParaRPr lang="en-US" altLang="en-US"/>
          </a:p>
        </p:txBody>
      </p:sp>
      <p:sp>
        <p:nvSpPr>
          <p:cNvPr id="7171" name="WordArt 3">
            <a:extLst>
              <a:ext uri="{FF2B5EF4-FFF2-40B4-BE49-F238E27FC236}">
                <a16:creationId xmlns:a16="http://schemas.microsoft.com/office/drawing/2014/main" id="{946ACDB7-AD03-43B2-B060-586C1F635A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00313" y="428625"/>
            <a:ext cx="3643312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solidFill>
                  <a:srgbClr val="FF000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Rounded MT Bold" panose="020F0704030504030204" pitchFamily="34" charset="0"/>
              </a:rPr>
              <a:t>HTTP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BA9513-3024-45C3-8008-9B9F8B024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 sz="2800"/>
              <a:t>An XML based lightweight protocol for exchange of information in a decentralized, distributed environment.  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800"/>
              <a:t>Consists of three parts: 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400"/>
              <a:t>an envelope that defines a framework for describing what is in a message and how to process it, 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400"/>
              <a:t>a set of encoding rules for expressing instances of application-defined datatypes, 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400"/>
              <a:t>and a convention for representing remote procedure calls and responses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SOAP = XML + HTTP</a:t>
            </a:r>
          </a:p>
        </p:txBody>
      </p:sp>
      <p:sp>
        <p:nvSpPr>
          <p:cNvPr id="8195" name="WordArt 3">
            <a:extLst>
              <a:ext uri="{FF2B5EF4-FFF2-40B4-BE49-F238E27FC236}">
                <a16:creationId xmlns:a16="http://schemas.microsoft.com/office/drawing/2014/main" id="{8BA29338-0DC1-4EEC-8982-A0AF569A3ED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28688" y="428625"/>
            <a:ext cx="7643812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solidFill>
                  <a:srgbClr val="FF000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Rounded MT Bold" panose="020F0704030504030204" pitchFamily="34" charset="0"/>
              </a:rPr>
              <a:t>Simple Object Access Protocol (SOAP)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9D1ABB2-8CB1-41EF-B6CA-C6FA85037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 sz="2800"/>
              <a:t>Ordinary XML document with :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400"/>
              <a:t>An Envelope element that identifies the XML document as a SOAP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400"/>
              <a:t>A Header element that contains header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400"/>
              <a:t>A Body element that contains call and response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 sz="2400"/>
              <a:t>A Fault element containing errors and status information</a:t>
            </a:r>
            <a:endParaRPr lang="en-US" altLang="en-US"/>
          </a:p>
        </p:txBody>
      </p:sp>
      <p:sp>
        <p:nvSpPr>
          <p:cNvPr id="9219" name="WordArt 3">
            <a:extLst>
              <a:ext uri="{FF2B5EF4-FFF2-40B4-BE49-F238E27FC236}">
                <a16:creationId xmlns:a16="http://schemas.microsoft.com/office/drawing/2014/main" id="{F4BDC386-A8CF-4035-AE25-4BB4B813B22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28688" y="428625"/>
            <a:ext cx="7643812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solidFill>
                  <a:srgbClr val="FF000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Rounded MT Bold" panose="020F0704030504030204" pitchFamily="34" charset="0"/>
              </a:rPr>
              <a:t>SOAP Message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:a16="http://schemas.microsoft.com/office/drawing/2014/main" id="{0C312248-6779-4D07-8A35-BB1ABFDE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143000"/>
            <a:ext cx="6800850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WordArt 3">
            <a:extLst>
              <a:ext uri="{FF2B5EF4-FFF2-40B4-BE49-F238E27FC236}">
                <a16:creationId xmlns:a16="http://schemas.microsoft.com/office/drawing/2014/main" id="{F6E07393-F971-4460-9847-7E5679EC38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71625" y="357188"/>
            <a:ext cx="5643563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solidFill>
                  <a:srgbClr val="FF000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Rounded MT Bold" panose="020F0704030504030204" pitchFamily="34" charset="0"/>
              </a:rPr>
              <a:t>SOAP Communication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BB9803B-40C1-470E-9976-C7101AEAE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3438" y="1143000"/>
            <a:ext cx="3052762" cy="46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Object Endpoint ID</a:t>
            </a:r>
          </a:p>
        </p:txBody>
      </p:sp>
      <p:sp>
        <p:nvSpPr>
          <p:cNvPr id="11267" name="WordArt 3">
            <a:extLst>
              <a:ext uri="{FF2B5EF4-FFF2-40B4-BE49-F238E27FC236}">
                <a16:creationId xmlns:a16="http://schemas.microsoft.com/office/drawing/2014/main" id="{28300104-F070-4A1A-8EAB-D5C79FD4857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52600" y="304800"/>
            <a:ext cx="5410200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solidFill>
                  <a:srgbClr val="FF000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Rounded MT Bold" panose="020F0704030504030204" pitchFamily="34" charset="0"/>
              </a:rPr>
              <a:t>SOAP Component</a:t>
            </a:r>
          </a:p>
        </p:txBody>
      </p:sp>
      <p:sp>
        <p:nvSpPr>
          <p:cNvPr id="11268" name="Line 27">
            <a:extLst>
              <a:ext uri="{FF2B5EF4-FFF2-40B4-BE49-F238E27FC236}">
                <a16:creationId xmlns:a16="http://schemas.microsoft.com/office/drawing/2014/main" id="{8F63615E-9D66-4634-8BD4-E3F9314CD2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0438" y="1357313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A1F5655-33FA-4E6F-9DF6-D22243734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643063"/>
            <a:ext cx="30527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  <a:defRPr/>
            </a:pPr>
            <a:r>
              <a:rPr kumimoji="0" lang="en-US" kern="0" dirty="0">
                <a:latin typeface="+mn-lt"/>
                <a:cs typeface="+mn-cs"/>
              </a:rPr>
              <a:t>Method/Interface  ID</a:t>
            </a:r>
          </a:p>
        </p:txBody>
      </p:sp>
      <p:sp>
        <p:nvSpPr>
          <p:cNvPr id="11270" name="Line 27">
            <a:extLst>
              <a:ext uri="{FF2B5EF4-FFF2-40B4-BE49-F238E27FC236}">
                <a16:creationId xmlns:a16="http://schemas.microsoft.com/office/drawing/2014/main" id="{E744ABCF-ED4F-442D-A57F-75316DC706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0438" y="185737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09D35A25-3447-4AEA-AC2B-35AA482FB299}"/>
              </a:ext>
            </a:extLst>
          </p:cNvPr>
          <p:cNvGrpSpPr>
            <a:grpSpLocks/>
          </p:cNvGrpSpPr>
          <p:nvPr/>
        </p:nvGrpSpPr>
        <p:grpSpPr bwMode="auto">
          <a:xfrm>
            <a:off x="785786" y="1123968"/>
            <a:ext cx="3048000" cy="4876800"/>
            <a:chOff x="576" y="1152"/>
            <a:chExt cx="1920" cy="3072"/>
          </a:xfrm>
          <a:noFill/>
          <a:effectLst>
            <a:outerShdw blurRad="444500" dist="88900" dir="11460000" sx="99000" sy="99000" algn="ctr" rotWithShape="0">
              <a:srgbClr val="000000">
                <a:alpha val="27000"/>
              </a:srgbClr>
            </a:outerShdw>
          </a:effectLst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A2A3D6A-62B9-46D3-95A1-AE8A0960A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52"/>
              <a:ext cx="1728" cy="307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80DBBB17-9504-4416-8797-6427FC635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440"/>
              <a:ext cx="172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0BED316F-C796-44EF-A5C2-B8BDFA051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24"/>
              <a:ext cx="172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842C8C2A-9196-447B-AD0D-64BBC5A95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08"/>
              <a:ext cx="172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345744D9-8632-46AD-9E2F-1D2A4F0A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92"/>
              <a:ext cx="1392" cy="48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F8A984FB-6632-4A3E-A3B2-B6BA03A44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68"/>
              <a:ext cx="1392" cy="81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FED6DC01-AEB7-415B-A148-072F6893E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456"/>
              <a:ext cx="1008" cy="4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8505948F-CD53-42A7-A0C9-FF2524C28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00"/>
              <a:ext cx="1488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/>
                <a:t>HTTP Headers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6583350C-A469-4684-8A4E-2D6E09C14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36"/>
              <a:ext cx="192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/>
                <a:t>SOAP method name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AF61AE67-2DC7-4240-8BD5-20A2787FB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1632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/>
                <a:t>SOAP Envelope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D3C7B904-8CC8-4FCD-BF56-52F94D695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88"/>
              <a:ext cx="134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/>
                <a:t>SOAP Header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8575FEF2-708A-4600-9EA0-6E7FDD9DF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168"/>
              <a:ext cx="1152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/>
                <a:t>SOAP Body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5D1686D1-FA68-4658-A15E-F9B132FFF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3533775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  <a:defRPr/>
            </a:pPr>
            <a:r>
              <a:rPr kumimoji="0" lang="en-US" kern="0" dirty="0">
                <a:latin typeface="+mn-lt"/>
                <a:cs typeface="+mn-cs"/>
              </a:rPr>
              <a:t>Extension Headers</a:t>
            </a:r>
          </a:p>
        </p:txBody>
      </p:sp>
      <p:sp>
        <p:nvSpPr>
          <p:cNvPr id="11273" name="Line 27">
            <a:extLst>
              <a:ext uri="{FF2B5EF4-FFF2-40B4-BE49-F238E27FC236}">
                <a16:creationId xmlns:a16="http://schemas.microsoft.com/office/drawing/2014/main" id="{B8C80816-77BB-4946-A3DB-2E013B584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4688" y="3748088"/>
            <a:ext cx="147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E1589499-E0C7-4085-B056-F4728E9D4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485775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  <a:defRPr/>
            </a:pPr>
            <a:r>
              <a:rPr kumimoji="0" lang="en-US" kern="0" dirty="0">
                <a:latin typeface="+mn-lt"/>
                <a:cs typeface="+mn-cs"/>
              </a:rPr>
              <a:t>Parameter Data</a:t>
            </a:r>
          </a:p>
        </p:txBody>
      </p:sp>
      <p:sp>
        <p:nvSpPr>
          <p:cNvPr id="11275" name="Line 27">
            <a:extLst>
              <a:ext uri="{FF2B5EF4-FFF2-40B4-BE49-F238E27FC236}">
                <a16:creationId xmlns:a16="http://schemas.microsoft.com/office/drawing/2014/main" id="{228BBFC8-60BB-4C20-9B20-D0C60625F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8938" y="5072063"/>
            <a:ext cx="180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9E7748A-6E29-40F3-BC4D-897071BC2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110038"/>
          </a:xfrm>
        </p:spPr>
        <p:txBody>
          <a:bodyPr/>
          <a:lstStyle/>
          <a:p>
            <a:pPr eaLnBrk="1" hangingPunct="1"/>
            <a:r>
              <a:rPr lang="en-US" altLang="en-US" sz="2800"/>
              <a:t>contract-last : </a:t>
            </a:r>
            <a:r>
              <a:rPr lang="en-IN" altLang="en-US" sz="2800"/>
              <a:t>start with the Java code, and let the Web service contract (WSDL) be generated from that</a:t>
            </a:r>
          </a:p>
          <a:p>
            <a:pPr eaLnBrk="1" hangingPunct="1"/>
            <a:r>
              <a:rPr lang="en-IN" altLang="en-US" sz="2800"/>
              <a:t>contract-first: start with the WSDL contract, and use Java to implement said contract.</a:t>
            </a:r>
          </a:p>
          <a:p>
            <a:pPr eaLnBrk="1" hangingPunct="1"/>
            <a:r>
              <a:rPr lang="en-IN" altLang="en-US" sz="2800"/>
              <a:t>A WSDL file is an XML document that describes a Web service. It specifies the location of the service and the operations (or methods) the service exposes</a:t>
            </a:r>
            <a:endParaRPr lang="en-US" altLang="en-US" sz="2800"/>
          </a:p>
        </p:txBody>
      </p:sp>
      <p:sp>
        <p:nvSpPr>
          <p:cNvPr id="12291" name="WordArt 3">
            <a:extLst>
              <a:ext uri="{FF2B5EF4-FFF2-40B4-BE49-F238E27FC236}">
                <a16:creationId xmlns:a16="http://schemas.microsoft.com/office/drawing/2014/main" id="{A3D9CBD5-4404-47A4-B336-3CC84DA941D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52600" y="304800"/>
            <a:ext cx="5410200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solidFill>
                  <a:srgbClr val="FF000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Rounded MT Bold" panose="020F0704030504030204" pitchFamily="34" charset="0"/>
              </a:rPr>
              <a:t>Development styles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80968A2-6CB3-494C-8F3A-80FE093A0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82000" cy="4679950"/>
          </a:xfrm>
        </p:spPr>
        <p:txBody>
          <a:bodyPr/>
          <a:lstStyle/>
          <a:p>
            <a:pPr eaLnBrk="1" hangingPunct="1"/>
            <a:r>
              <a:rPr lang="en-US" altLang="en-US" sz="2800"/>
              <a:t>Object/XML Mapping is the act of converting an XML document to and from an object. </a:t>
            </a:r>
          </a:p>
          <a:p>
            <a:pPr eaLnBrk="1" hangingPunct="1"/>
            <a:r>
              <a:rPr lang="en-US" altLang="en-US" sz="2800"/>
              <a:t>Process known as XML Marshalling, or XML Serialization.</a:t>
            </a:r>
          </a:p>
          <a:p>
            <a:pPr eaLnBrk="1" hangingPunct="1"/>
            <a:r>
              <a:rPr lang="en-US" altLang="en-US" sz="2800"/>
              <a:t>Marshaller is responsible for serializing an object (graph) to XML. </a:t>
            </a:r>
          </a:p>
          <a:p>
            <a:pPr eaLnBrk="1" hangingPunct="1"/>
            <a:r>
              <a:rPr lang="en-US" altLang="en-US" sz="2800"/>
              <a:t>Unmarshaller deserializes the XML to an object graph</a:t>
            </a:r>
          </a:p>
          <a:p>
            <a:pPr eaLnBrk="1" hangingPunct="1"/>
            <a:r>
              <a:rPr lang="en-US" altLang="en-US" sz="2800"/>
              <a:t>JAXB, Castor, XMLBeans, JiBX, Xstream</a:t>
            </a:r>
          </a:p>
        </p:txBody>
      </p:sp>
      <p:sp>
        <p:nvSpPr>
          <p:cNvPr id="13315" name="WordArt 3">
            <a:extLst>
              <a:ext uri="{FF2B5EF4-FFF2-40B4-BE49-F238E27FC236}">
                <a16:creationId xmlns:a16="http://schemas.microsoft.com/office/drawing/2014/main" id="{1ECC8A5D-C394-4927-8062-D24561BDA4A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92275" y="260350"/>
            <a:ext cx="5546725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 spc="640">
                <a:solidFill>
                  <a:srgbClr val="FF000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Rounded MT Bold" panose="020F0704030504030204" pitchFamily="34" charset="0"/>
              </a:rPr>
              <a:t>Object/XML Mapper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DC9632-6091-41CC-B7E1-462CB34B3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SOAP message flow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6B453D82-3E8D-42D4-B1FD-8DE0E66F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A44EB813-0ACF-4C63-9A93-545EAEC0E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928688"/>
            <a:ext cx="8001000" cy="517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SOAP message constructed by a SOAP Sender is sent to the SOAP Message Receiver. 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Receiver usually processes the received message and sends a response in the form of a SOAP message back to the Sender. 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</a:t>
            </a:r>
            <a:r>
              <a:rPr lang="en-GB" altLang="en-US" sz="2800"/>
              <a:t>niversally accepted by all firewalls when HTTP is the transport layer 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</a:t>
            </a:r>
            <a:r>
              <a:rPr lang="en-GB" altLang="en-US" sz="2800"/>
              <a:t>lower compared to other messaging techniques </a:t>
            </a:r>
            <a:r>
              <a:rPr lang="en-US" altLang="en-US" sz="2800"/>
              <a:t>- </a:t>
            </a:r>
            <a:r>
              <a:rPr lang="en-GB" altLang="en-US" sz="2800"/>
              <a:t>XML induces extra load on transport layer and extra processing on the receiver 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A9CD57-0D2D-4D8D-B059-AC907F00F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SOAP message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6769F1B-816E-4A6E-89B9-C79D1696D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5791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Basic building blocks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3D691A0-02AB-45EC-9858-6F4152A00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Envelop</a:t>
            </a:r>
            <a:r>
              <a:rPr lang="en-US" altLang="en-US" sz="2800"/>
              <a:t>e</a:t>
            </a:r>
            <a:r>
              <a:rPr lang="en-GB" altLang="en-US" sz="2800"/>
              <a:t> </a:t>
            </a:r>
            <a:r>
              <a:rPr lang="en-GB" altLang="en-US" sz="2800" i="1"/>
              <a:t>name space</a:t>
            </a:r>
            <a:r>
              <a:rPr lang="en-GB" altLang="en-US" sz="2800"/>
              <a:t> - </a:t>
            </a:r>
            <a:r>
              <a:rPr lang="en-US" altLang="en-US" sz="2800"/>
              <a:t>D</a:t>
            </a:r>
            <a:r>
              <a:rPr lang="en-GB" altLang="en-US" sz="2800"/>
              <a:t>oes not directly point to a dtd file but to a URL alias like http://www.w3.org/2003/05/soap-envelope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Envelop</a:t>
            </a:r>
            <a:r>
              <a:rPr lang="en-US" altLang="en-US" sz="2800"/>
              <a:t>e</a:t>
            </a:r>
            <a:r>
              <a:rPr lang="en-GB" altLang="en-US" sz="2800"/>
              <a:t> </a:t>
            </a:r>
            <a:r>
              <a:rPr lang="en-GB" altLang="en-US" sz="2800" i="1"/>
              <a:t>encoding type</a:t>
            </a:r>
            <a:r>
              <a:rPr lang="en-GB" altLang="en-US" sz="2800"/>
              <a:t> – </a:t>
            </a:r>
            <a:r>
              <a:rPr lang="en-US" altLang="en-US" sz="2800"/>
              <a:t>S</a:t>
            </a:r>
            <a:r>
              <a:rPr lang="en-GB" altLang="en-US" sz="2800"/>
              <a:t>pecifies the SOAP encoding rules to be followed. </a:t>
            </a:r>
            <a:r>
              <a:rPr lang="en-US" altLang="en-US" sz="2800"/>
              <a:t>D</a:t>
            </a:r>
            <a:r>
              <a:rPr lang="en-GB" altLang="en-US" sz="2800"/>
              <a:t>oes not directly point to a dtd file but to a URL alias like http://schemas.xmlsoap.org/soap/encoding/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Envelope </a:t>
            </a:r>
            <a:r>
              <a:rPr lang="en-GB" altLang="en-US" sz="2800" i="1"/>
              <a:t>name</a:t>
            </a:r>
            <a:r>
              <a:rPr lang="en-GB" altLang="en-US" sz="2800"/>
              <a:t> – Name of the SOAP message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i="1"/>
              <a:t>Header</a:t>
            </a:r>
            <a:r>
              <a:rPr lang="en-GB" altLang="en-US" sz="2800"/>
              <a:t> – Meta information of the Envelop</a:t>
            </a:r>
            <a:r>
              <a:rPr lang="en-US" altLang="en-US" sz="2800"/>
              <a:t>e (</a:t>
            </a:r>
            <a:r>
              <a:rPr lang="en-GB" altLang="en-US" sz="2800"/>
              <a:t>optional</a:t>
            </a:r>
            <a:r>
              <a:rPr lang="en-US" altLang="en-US" sz="2800"/>
              <a:t>)</a:t>
            </a: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 i="1"/>
              <a:t>Body</a:t>
            </a:r>
            <a:r>
              <a:rPr lang="en-GB" altLang="en-US" sz="2800"/>
              <a:t> – Application data container</a:t>
            </a:r>
            <a:r>
              <a:rPr lang="en-US" altLang="en-US" sz="2800"/>
              <a:t> (</a:t>
            </a:r>
            <a:r>
              <a:rPr lang="en-GB" altLang="en-US" sz="2800"/>
              <a:t>required</a:t>
            </a:r>
            <a:r>
              <a:rPr lang="en-US" altLang="en-US" sz="2800"/>
              <a:t>)</a:t>
            </a:r>
            <a:endParaRPr lang="en-GB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2B3FF48-41E9-490D-81DB-DE6BAAC0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00250"/>
            <a:ext cx="8382000" cy="3429000"/>
          </a:xfrm>
        </p:spPr>
        <p:txBody>
          <a:bodyPr/>
          <a:lstStyle/>
          <a:p>
            <a:pPr eaLnBrk="1" hangingPunct="1"/>
            <a:r>
              <a:rPr lang="en-IN" altLang="en-US" sz="2400"/>
              <a:t>Two Types :</a:t>
            </a:r>
          </a:p>
          <a:p>
            <a:pPr lvl="1" eaLnBrk="1" hangingPunct="1"/>
            <a:r>
              <a:rPr lang="en-US" altLang="en-US" sz="2000"/>
              <a:t>SOAP implements JAX-WS specs and REST implements JAX-RS</a:t>
            </a:r>
          </a:p>
          <a:p>
            <a:pPr eaLnBrk="1" hangingPunct="1"/>
            <a:r>
              <a:rPr lang="en-US" altLang="en-US" sz="2400"/>
              <a:t>A web service allows interaction between two application on different servers running in different languages.</a:t>
            </a:r>
          </a:p>
          <a:p>
            <a:pPr eaLnBrk="1" hangingPunct="1"/>
            <a:r>
              <a:rPr lang="en-US" altLang="en-US" sz="2400"/>
              <a:t>Uses XML to communicate on open protocols</a:t>
            </a:r>
          </a:p>
          <a:p>
            <a:pPr eaLnBrk="1" hangingPunct="1"/>
            <a:r>
              <a:rPr lang="en-US" altLang="en-US" sz="2400"/>
              <a:t>Are web application components</a:t>
            </a:r>
          </a:p>
          <a:p>
            <a:pPr eaLnBrk="1" hangingPunct="1"/>
            <a:r>
              <a:rPr lang="en-IN" altLang="en-US" sz="2400"/>
              <a:t>Can be published, found, and used on the Web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3320-A28B-46B5-A5AD-1CA7AFD87D87}"/>
              </a:ext>
            </a:extLst>
          </p:cNvPr>
          <p:cNvSpPr txBox="1"/>
          <p:nvPr/>
        </p:nvSpPr>
        <p:spPr>
          <a:xfrm>
            <a:off x="2291679" y="232860"/>
            <a:ext cx="55829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Comic Sans MS"/>
                <a:cs typeface="Times New Roman"/>
              </a:rPr>
              <a:t>Web Services</a:t>
            </a:r>
            <a:endParaRPr lang="en-US" sz="4800">
              <a:solidFill>
                <a:srgbClr val="0070C0"/>
              </a:solidFill>
              <a:latin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4691963-0238-4F99-8CE2-EAA7A1EA9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3429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005153A-661C-403A-A63F-2A84D6E94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400"/>
              <a:t>&lt;soap:Envelope</a:t>
            </a:r>
            <a:br>
              <a:rPr lang="en-GB" altLang="en-US" sz="2400"/>
            </a:br>
            <a:r>
              <a:rPr lang="en-GB" altLang="en-US" sz="2400"/>
              <a:t>xmlns:soap=http://schemas.xmlsoap.org/soap/envelope/</a:t>
            </a:r>
            <a:br>
              <a:rPr lang="en-GB" altLang="en-US" sz="2400"/>
            </a:br>
            <a:r>
              <a:rPr lang="en-GB" altLang="en-US" sz="2400"/>
              <a:t>soap:encodingStyle=</a:t>
            </a:r>
            <a:r>
              <a:rPr lang="en-US" altLang="en-US" sz="240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</a:t>
            </a:r>
            <a:r>
              <a:rPr lang="en-GB" altLang="en-US" sz="2400"/>
              <a:t>" http://schemas.xmlsoap.org/soap/encoding/" &gt;</a:t>
            </a:r>
            <a:br>
              <a:rPr lang="en-GB" altLang="en-US" sz="2400"/>
            </a:br>
            <a:r>
              <a:rPr lang="en-GB" altLang="en-US" sz="2400"/>
              <a:t>&lt;soap:Header&gt; </a:t>
            </a:r>
            <a:br>
              <a:rPr lang="en-GB" altLang="en-US" sz="2400"/>
            </a:br>
            <a:r>
              <a:rPr lang="en-GB" altLang="en-US" sz="2400"/>
              <a:t>&lt;!</a:t>
            </a:r>
            <a:r>
              <a:rPr lang="en-US" altLang="en-US" sz="2400"/>
              <a:t>-- </a:t>
            </a:r>
            <a:r>
              <a:rPr lang="en-GB" altLang="en-US" sz="2400"/>
              <a:t>optional block, header content here --&gt;</a:t>
            </a:r>
            <a:br>
              <a:rPr lang="en-GB" altLang="en-US" sz="2400"/>
            </a:br>
            <a:r>
              <a:rPr lang="en-GB" altLang="en-US" sz="2400"/>
              <a:t>&lt;/soap:Header&gt;</a:t>
            </a:r>
            <a:br>
              <a:rPr lang="en-GB" altLang="en-US" sz="2400"/>
            </a:br>
            <a:r>
              <a:rPr lang="en-GB" altLang="en-US" sz="2400"/>
              <a:t>&lt;soap:Body&gt;</a:t>
            </a:r>
            <a:br>
              <a:rPr lang="en-GB" altLang="en-US" sz="2400"/>
            </a:br>
            <a:r>
              <a:rPr lang="en-GB" altLang="en-US" sz="2400"/>
              <a:t>&lt;!</a:t>
            </a:r>
            <a:r>
              <a:rPr lang="en-US" altLang="en-US" sz="2400"/>
              <a:t>-- </a:t>
            </a:r>
            <a:r>
              <a:rPr lang="en-GB" altLang="en-US" sz="2400"/>
              <a:t>required block, request</a:t>
            </a:r>
            <a:r>
              <a:rPr lang="en-US" altLang="en-US" sz="2400"/>
              <a:t>/</a:t>
            </a:r>
            <a:r>
              <a:rPr lang="en-GB" altLang="en-US" sz="2400"/>
              <a:t>response data comes here</a:t>
            </a:r>
            <a:r>
              <a:rPr lang="en-US" altLang="en-US" sz="2400"/>
              <a:t> </a:t>
            </a:r>
            <a:r>
              <a:rPr lang="en-GB" altLang="en-US" sz="2400"/>
              <a:t>--&gt; </a:t>
            </a:r>
            <a:br>
              <a:rPr lang="en-GB" altLang="en-US" sz="2400"/>
            </a:br>
            <a:r>
              <a:rPr lang="en-GB" altLang="en-US" sz="2400"/>
              <a:t>&lt;/soap:Body&gt;</a:t>
            </a:r>
            <a:br>
              <a:rPr lang="en-GB" altLang="en-US" sz="2400"/>
            </a:br>
            <a:r>
              <a:rPr lang="en-GB" altLang="en-US" sz="2400"/>
              <a:t>&lt;/soap:Envelope&gt;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C398067-72D0-457E-8744-933C61E37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Envelope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982DACA-1A27-4181-8BE3-84F023C41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400"/>
              <a:t>&lt;soap:Envelope</a:t>
            </a:r>
            <a:br>
              <a:rPr lang="en-GB" altLang="en-US" sz="2400"/>
            </a:br>
            <a:r>
              <a:rPr lang="en-GB" altLang="en-US" sz="2400"/>
              <a:t>xmlns:soap=http://schemas.xmlsoap.org/soap/envelope/</a:t>
            </a:r>
            <a:br>
              <a:rPr lang="en-GB" altLang="en-US" sz="2400"/>
            </a:br>
            <a:r>
              <a:rPr lang="en-GB" altLang="en-US" sz="2400"/>
              <a:t>soap:encodingStyle=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             </a:t>
            </a:r>
            <a:r>
              <a:rPr lang="en-GB" altLang="en-US" sz="2400"/>
              <a:t>" http://schemas.xmlsoap.org/soap/encoding/" &gt;</a:t>
            </a:r>
            <a:br>
              <a:rPr lang="en-GB" altLang="en-US" sz="2400"/>
            </a:br>
            <a:r>
              <a:rPr lang="en-GB" altLang="en-US" sz="2400"/>
              <a:t>&lt;soap:Body&gt;</a:t>
            </a:r>
            <a:br>
              <a:rPr lang="en-GB" altLang="en-US" sz="2400"/>
            </a:br>
            <a:r>
              <a:rPr lang="en-GB" altLang="en-US" sz="2400"/>
              <a:t>&lt;lg:LoginRequest xmlns:lg="urn:MyServer"&gt;</a:t>
            </a:r>
            <a:br>
              <a:rPr lang="en-GB" altLang="en-US" sz="2400"/>
            </a:br>
            <a:r>
              <a:rPr lang="en-GB" altLang="en-US" sz="2400"/>
              <a:t>&lt;username&gt;tom&lt;/username&gt;</a:t>
            </a:r>
            <a:br>
              <a:rPr lang="en-GB" altLang="en-US" sz="2400"/>
            </a:br>
            <a:r>
              <a:rPr lang="en-GB" altLang="en-US" sz="2400"/>
              <a:t>&lt;password&gt;tom123&lt;/password&gt;</a:t>
            </a:r>
            <a:br>
              <a:rPr lang="en-GB" altLang="en-US" sz="2400"/>
            </a:br>
            <a:r>
              <a:rPr lang="en-GB" altLang="en-US" sz="2400"/>
              <a:t>&lt;/lg:LoginRe</a:t>
            </a:r>
            <a:r>
              <a:rPr lang="en-US" altLang="en-US" sz="2400"/>
              <a:t>quest</a:t>
            </a:r>
            <a:r>
              <a:rPr lang="en-GB" altLang="en-US" sz="2400"/>
              <a:t>&gt;</a:t>
            </a:r>
            <a:br>
              <a:rPr lang="en-GB" altLang="en-US" sz="2400"/>
            </a:br>
            <a:r>
              <a:rPr lang="en-GB" altLang="en-US" sz="2400"/>
              <a:t>&lt;/soap:Body&gt;</a:t>
            </a:r>
            <a:br>
              <a:rPr lang="en-GB" altLang="en-US" sz="2400"/>
            </a:br>
            <a:r>
              <a:rPr lang="en-GB" altLang="en-US" sz="2400"/>
              <a:t>&lt;/soap:Envelope&gt;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8E72EF3-E64F-426C-966B-A091EB68B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ponse</a:t>
            </a: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Envelope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FB471BF-D71F-4277-8467-52BEF8271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/>
              <a:t>&lt;soap:Envelope</a:t>
            </a:r>
            <a:br>
              <a:rPr lang="en-GB" altLang="en-US" sz="2400"/>
            </a:br>
            <a:r>
              <a:rPr lang="en-GB" altLang="en-US" sz="2400"/>
              <a:t>xmlns:soap=http://schemas.xmlsoap.org/soap/envelope/</a:t>
            </a:r>
            <a:br>
              <a:rPr lang="en-GB" altLang="en-US" sz="2400"/>
            </a:br>
            <a:r>
              <a:rPr lang="en-GB" altLang="en-US" sz="2400"/>
              <a:t>soap:encodingStyle=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    </a:t>
            </a:r>
            <a:r>
              <a:rPr lang="en-GB" altLang="en-US" sz="2400"/>
              <a:t>" http://schemas.xmlsoap.org/soap/encoding/" &gt;</a:t>
            </a:r>
            <a:br>
              <a:rPr lang="en-GB" altLang="en-US" sz="2400"/>
            </a:br>
            <a:r>
              <a:rPr lang="en-GB" altLang="en-US" sz="2400"/>
              <a:t>&lt;soap:Body&gt;</a:t>
            </a:r>
            <a:br>
              <a:rPr lang="en-GB" altLang="en-US" sz="2400"/>
            </a:br>
            <a:r>
              <a:rPr lang="en-GB" altLang="en-US" sz="2400"/>
              <a:t>&lt;lg:LoginResponse xmlns:lg="urn:MyServer"&gt;</a:t>
            </a:r>
            <a:br>
              <a:rPr lang="en-GB" altLang="en-US" sz="2400"/>
            </a:br>
            <a:r>
              <a:rPr lang="en-GB" altLang="en-US" sz="2400">
                <a:solidFill>
                  <a:srgbClr val="CC0000"/>
                </a:solidFill>
              </a:rPr>
              <a:t>&lt;Response&gt;Congratulations !! Login Successful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GB" altLang="en-US" sz="2400">
                <a:solidFill>
                  <a:srgbClr val="CC0000"/>
                </a:solidFill>
              </a:rPr>
              <a:t>&lt;/Response&gt;</a:t>
            </a:r>
            <a:br>
              <a:rPr lang="en-GB" altLang="en-US" sz="2400"/>
            </a:br>
            <a:r>
              <a:rPr lang="en-GB" altLang="en-US" sz="2400"/>
              <a:t>&lt;/lg:LoginResponse&gt;</a:t>
            </a:r>
            <a:br>
              <a:rPr lang="en-GB" altLang="en-US" sz="2400"/>
            </a:br>
            <a:r>
              <a:rPr lang="en-GB" altLang="en-US" sz="2400"/>
              <a:t>&lt;/soap:Body&gt;</a:t>
            </a:r>
            <a:br>
              <a:rPr lang="en-GB" altLang="en-US" sz="2400"/>
            </a:br>
            <a:r>
              <a:rPr lang="en-GB" altLang="en-US" sz="2400"/>
              <a:t>&lt;/soap:Envelope&gt; 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>
                <a:solidFill>
                  <a:srgbClr val="CC0000"/>
                </a:solidFill>
              </a:rPr>
              <a:t>&lt;Response&gt;Login failed!! Wrong User Name Entered&lt;/Response&gt;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15471A-7E2B-40B2-92BC-10C88B302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Fault Element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F8AC2A5-9D35-486C-B702-4304EF76B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&lt;soap:Envelope</a:t>
            </a:r>
            <a:br>
              <a:rPr lang="en-GB" altLang="en-US" sz="2000"/>
            </a:br>
            <a:r>
              <a:rPr lang="en-GB" altLang="en-US" sz="2000"/>
              <a:t>xmlns:soap=http://schemas.xmlsoap.org/soap/envelope/</a:t>
            </a:r>
            <a:br>
              <a:rPr lang="en-GB" altLang="en-US" sz="2000"/>
            </a:br>
            <a:r>
              <a:rPr lang="en-GB" altLang="en-US" sz="2000"/>
              <a:t>soap:encodingStyle=" http://schemas.xmlsoap.org/soap/encoding/" &gt;</a:t>
            </a:r>
            <a:br>
              <a:rPr lang="en-GB" altLang="en-US" sz="2000"/>
            </a:br>
            <a:r>
              <a:rPr lang="en-GB" altLang="en-US" sz="2000"/>
              <a:t>&lt;soap:Body&gt;</a:t>
            </a:r>
            <a:br>
              <a:rPr lang="en-GB" altLang="en-US" sz="2000"/>
            </a:br>
            <a:r>
              <a:rPr lang="en-GB" altLang="en-US" sz="2000"/>
              <a:t>&lt;soap:Fault&gt;</a:t>
            </a:r>
            <a:br>
              <a:rPr lang="en-GB" altLang="en-US" sz="2000"/>
            </a:br>
            <a:r>
              <a:rPr lang="en-GB" altLang="en-US" sz="2000"/>
              <a:t>&lt;faultcode&gt;soap:Server&lt;/faultcode&gt;</a:t>
            </a:r>
            <a:br>
              <a:rPr lang="en-GB" altLang="en-US" sz="2000"/>
            </a:br>
            <a:r>
              <a:rPr lang="en-GB" altLang="en-US" sz="2000"/>
              <a:t>&lt;faultstring&gt;Login Error&lt;/faultstring&gt;</a:t>
            </a:r>
            <a:br>
              <a:rPr lang="en-GB" altLang="en-US" sz="2000"/>
            </a:br>
            <a:r>
              <a:rPr lang="en-GB" altLang="en-US" sz="2000"/>
              <a:t>&lt;faultactor&gt;Web Site User&lt;/faultactor&gt;</a:t>
            </a:r>
            <a:br>
              <a:rPr lang="en-GB" altLang="en-US" sz="2000"/>
            </a:br>
            <a:r>
              <a:rPr lang="en-GB" altLang="en-US" sz="2000"/>
              <a:t>&lt;detail&gt;</a:t>
            </a:r>
            <a:br>
              <a:rPr lang="en-GB" altLang="en-US" sz="2000"/>
            </a:br>
            <a:r>
              <a:rPr lang="en-GB" altLang="en-US" sz="2000"/>
              <a:t>&lt;lg:SiteError xmlns:lg="urn:MyServer"&gt;</a:t>
            </a:r>
            <a:br>
              <a:rPr lang="en-GB" altLang="en-US" sz="2000"/>
            </a:br>
            <a:r>
              <a:rPr lang="en-GB" altLang="en-US" sz="2000"/>
              <a:t>&lt;errormessage&gt;Wrong User Name Entered&lt;/errormessage&gt;</a:t>
            </a:r>
            <a:br>
              <a:rPr lang="en-GB" altLang="en-US" sz="2000"/>
            </a:br>
            <a:r>
              <a:rPr lang="en-GB" altLang="en-US" sz="2000"/>
              <a:t>&lt;/lg:SiteError&gt;</a:t>
            </a:r>
            <a:br>
              <a:rPr lang="en-GB" altLang="en-US" sz="2000"/>
            </a:br>
            <a:r>
              <a:rPr lang="en-GB" altLang="en-US" sz="2000"/>
              <a:t>&lt;/detail&gt;</a:t>
            </a:r>
            <a:br>
              <a:rPr lang="en-GB" altLang="en-US" sz="2000"/>
            </a:br>
            <a:r>
              <a:rPr lang="en-GB" altLang="en-US" sz="2000"/>
              <a:t>&lt;/soap:Body&gt;</a:t>
            </a:r>
            <a:br>
              <a:rPr lang="en-GB" altLang="en-US" sz="2000"/>
            </a:br>
            <a:r>
              <a:rPr lang="en-GB" altLang="en-US" sz="2000"/>
              <a:t>&lt;/soap:Envelope&gt;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EC956D0-FBC8-4774-8041-985BDB86E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Attachments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740E287-0805-4D42-9F8E-665385AD2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eaLnBrk="1" hangingPunct="1"/>
            <a:r>
              <a:rPr lang="en-US" altLang="en-US" sz="2800"/>
              <a:t>S</a:t>
            </a:r>
            <a:r>
              <a:rPr lang="en-GB" altLang="en-US" sz="2800"/>
              <a:t>end/receive binary data like images, files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D</a:t>
            </a:r>
            <a:r>
              <a:rPr lang="en-GB" altLang="en-US" sz="2800"/>
              <a:t>ownloaded by the receiver/sender separately </a:t>
            </a:r>
            <a:endParaRPr lang="en-US" altLang="en-US" sz="2800"/>
          </a:p>
          <a:p>
            <a:pPr eaLnBrk="1" hangingPunct="1"/>
            <a:r>
              <a:rPr lang="en-US" altLang="en-US" sz="2800"/>
              <a:t>D</a:t>
            </a:r>
            <a:r>
              <a:rPr lang="en-GB" altLang="en-US" sz="2800"/>
              <a:t>ecreases the payload to be parsed by the XML parser </a:t>
            </a:r>
            <a:endParaRPr lang="en-US" altLang="en-US" sz="2800"/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>
              <a:buFontTx/>
              <a:buNone/>
            </a:pPr>
            <a:r>
              <a:rPr lang="en-GB" altLang="en-US" sz="2400"/>
              <a:t>&lt;SOAP:Body&gt;</a:t>
            </a:r>
            <a:br>
              <a:rPr lang="en-GB" altLang="en-US" sz="2400"/>
            </a:br>
            <a:r>
              <a:rPr lang="en-GB" altLang="en-US" sz="2400"/>
              <a:t>..</a:t>
            </a:r>
            <a:br>
              <a:rPr lang="en-GB" altLang="en-US" sz="2400"/>
            </a:br>
            <a:r>
              <a:rPr lang="en-GB" altLang="en-US" sz="2400"/>
              <a:t>&lt;productImage href="http://www.abcproducts.com/winerack.</a:t>
            </a:r>
            <a:r>
              <a:rPr lang="en-US" altLang="en-US" sz="2400"/>
              <a:t>jpg</a:t>
            </a:r>
            <a:r>
              <a:rPr lang="en-GB" altLang="en-US" sz="2400"/>
              <a:t>"/&gt;</a:t>
            </a:r>
            <a:br>
              <a:rPr lang="en-GB" altLang="en-US" sz="2400"/>
            </a:br>
            <a:r>
              <a:rPr lang="en-GB" altLang="en-US" sz="2400"/>
              <a:t>..</a:t>
            </a:r>
            <a:br>
              <a:rPr lang="en-GB" altLang="en-US" sz="2400"/>
            </a:br>
            <a:r>
              <a:rPr lang="en-GB" altLang="en-US" sz="2400"/>
              <a:t>&lt;/SOAP:Body&gt;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2B3FF48-41E9-490D-81DB-DE6BAAC0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08213"/>
            <a:ext cx="8382000" cy="1473680"/>
          </a:xfrm>
        </p:spPr>
        <p:txBody>
          <a:bodyPr/>
          <a:lstStyle/>
          <a:p>
            <a:r>
              <a:rPr lang="en-IN" sz="2400" dirty="0">
                <a:ea typeface="+mn-lt"/>
                <a:cs typeface="+mn-lt"/>
              </a:rPr>
              <a:t>Components of a software </a:t>
            </a:r>
            <a:r>
              <a:rPr lang="en-IN" sz="2400" b="1" dirty="0">
                <a:ea typeface="+mn-lt"/>
                <a:cs typeface="+mn-lt"/>
              </a:rPr>
              <a:t>system</a:t>
            </a:r>
            <a:r>
              <a:rPr lang="en-IN" sz="2400" dirty="0">
                <a:ea typeface="+mn-lt"/>
                <a:cs typeface="+mn-lt"/>
              </a:rPr>
              <a:t> are shared among multiple </a:t>
            </a:r>
            <a:r>
              <a:rPr lang="en-IN" sz="2400" b="1" dirty="0">
                <a:ea typeface="+mn-lt"/>
                <a:cs typeface="+mn-lt"/>
              </a:rPr>
              <a:t>computers</a:t>
            </a:r>
          </a:p>
          <a:p>
            <a:r>
              <a:rPr lang="en-IN" sz="2400" dirty="0">
                <a:ea typeface="+mn-lt"/>
                <a:cs typeface="+mn-lt"/>
              </a:rPr>
              <a:t>Improves efficiency and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3320-A28B-46B5-A5AD-1CA7AFD87D87}"/>
              </a:ext>
            </a:extLst>
          </p:cNvPr>
          <p:cNvSpPr txBox="1"/>
          <p:nvPr/>
        </p:nvSpPr>
        <p:spPr>
          <a:xfrm>
            <a:off x="1382959" y="232860"/>
            <a:ext cx="68182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Comic Sans MS"/>
                <a:cs typeface="Times New Roman"/>
              </a:rPr>
              <a:t>Distributed Computing</a:t>
            </a:r>
            <a:endParaRPr lang="en-US" sz="4800" dirty="0">
              <a:solidFill>
                <a:srgbClr val="0070C0"/>
              </a:solidFill>
              <a:latin typeface="Comic Sans MS"/>
            </a:endParaRPr>
          </a:p>
        </p:txBody>
      </p:sp>
      <p:pic>
        <p:nvPicPr>
          <p:cNvPr id="3" name="Picture 3" descr="A picture containing indoor, wall, table&#10;&#10;Description generated with very high confidence">
            <a:extLst>
              <a:ext uri="{FF2B5EF4-FFF2-40B4-BE49-F238E27FC236}">
                <a16:creationId xmlns:a16="http://schemas.microsoft.com/office/drawing/2014/main" id="{94CE7D20-8B1A-4F97-BAC5-6135BC72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6" y="2384320"/>
            <a:ext cx="7760897" cy="371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7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2B3FF48-41E9-490D-81DB-DE6BAAC0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08213"/>
            <a:ext cx="8382000" cy="4967376"/>
          </a:xfrm>
        </p:spPr>
        <p:txBody>
          <a:bodyPr/>
          <a:lstStyle/>
          <a:p>
            <a:r>
              <a:rPr lang="en-IN" sz="2400" dirty="0">
                <a:ea typeface="+mn-lt"/>
                <a:cs typeface="+mn-lt"/>
              </a:rPr>
              <a:t>Delay that happens in data communication over a network</a:t>
            </a:r>
          </a:p>
          <a:p>
            <a:r>
              <a:rPr lang="en-IN" sz="2400" dirty="0">
                <a:ea typeface="+mn-lt"/>
                <a:cs typeface="+mn-lt"/>
              </a:rPr>
              <a:t>High latency creates bottlenecks in any network communication</a:t>
            </a:r>
          </a:p>
          <a:p>
            <a:r>
              <a:rPr lang="en-IN" sz="2400" dirty="0">
                <a:ea typeface="+mn-lt"/>
                <a:cs typeface="+mn-lt"/>
              </a:rPr>
              <a:t>Decreases the communication bandwidth</a:t>
            </a:r>
            <a:endParaRPr lang="en-IN" sz="2400" dirty="0">
              <a:ea typeface="Tahoma"/>
              <a:cs typeface="Tahoma"/>
            </a:endParaRPr>
          </a:p>
          <a:p>
            <a:r>
              <a:rPr lang="en-IN" sz="2400" dirty="0">
                <a:ea typeface="Tahoma"/>
                <a:cs typeface="Tahoma"/>
              </a:rPr>
              <a:t>Reasons :</a:t>
            </a:r>
          </a:p>
          <a:p>
            <a:pPr lvl="1"/>
            <a:r>
              <a:rPr lang="en-IN" sz="2000" dirty="0">
                <a:ea typeface="+mn-lt"/>
                <a:cs typeface="+mn-lt"/>
              </a:rPr>
              <a:t>Transmission medium issue</a:t>
            </a:r>
            <a:endParaRPr lang="en-IN" sz="2000" dirty="0">
              <a:ea typeface="Tahoma"/>
              <a:cs typeface="Tahoma"/>
            </a:endParaRPr>
          </a:p>
          <a:p>
            <a:pPr lvl="1"/>
            <a:r>
              <a:rPr lang="en-IN" sz="2000" dirty="0">
                <a:ea typeface="+mn-lt"/>
                <a:cs typeface="+mn-lt"/>
              </a:rPr>
              <a:t>Errors with the router or switches</a:t>
            </a:r>
            <a:endParaRPr lang="en-IN" sz="2000" dirty="0">
              <a:ea typeface="Tahoma"/>
              <a:cs typeface="Tahoma"/>
            </a:endParaRPr>
          </a:p>
          <a:p>
            <a:pPr lvl="1"/>
            <a:r>
              <a:rPr lang="en-IN" sz="2000" dirty="0">
                <a:ea typeface="+mn-lt"/>
                <a:cs typeface="+mn-lt"/>
              </a:rPr>
              <a:t>Anti-virus and </a:t>
            </a:r>
            <a:r>
              <a:rPr lang="en-IN" sz="2000" dirty="0" err="1">
                <a:ea typeface="+mn-lt"/>
                <a:cs typeface="+mn-lt"/>
              </a:rPr>
              <a:t>similiar</a:t>
            </a:r>
            <a:r>
              <a:rPr lang="en-IN" sz="2000" dirty="0">
                <a:ea typeface="+mn-lt"/>
                <a:cs typeface="+mn-lt"/>
              </a:rPr>
              <a:t> security processes</a:t>
            </a:r>
            <a:endParaRPr lang="en-IN" sz="2000" dirty="0">
              <a:ea typeface="Tahoma"/>
              <a:cs typeface="Tahoma"/>
            </a:endParaRPr>
          </a:p>
          <a:p>
            <a:pPr lvl="1"/>
            <a:r>
              <a:rPr lang="en-IN" sz="2000" dirty="0">
                <a:ea typeface="+mn-lt"/>
                <a:cs typeface="+mn-lt"/>
              </a:rPr>
              <a:t>The propagation time of packets</a:t>
            </a:r>
            <a:endParaRPr lang="en-IN" sz="2000" dirty="0">
              <a:ea typeface="Tahoma"/>
              <a:cs typeface="Tahoma"/>
            </a:endParaRPr>
          </a:p>
          <a:p>
            <a:pPr lvl="1"/>
            <a:r>
              <a:rPr lang="en-IN" sz="2000" dirty="0">
                <a:ea typeface="+mn-lt"/>
                <a:cs typeface="+mn-lt"/>
              </a:rPr>
              <a:t>Storage or disk access delays</a:t>
            </a:r>
            <a:endParaRPr lang="en-IN" sz="2000" dirty="0">
              <a:ea typeface="Tahoma"/>
              <a:cs typeface="Tahoma"/>
            </a:endParaRPr>
          </a:p>
          <a:p>
            <a:pPr lvl="1"/>
            <a:r>
              <a:rPr lang="en-IN" sz="2000" dirty="0">
                <a:ea typeface="+mn-lt"/>
                <a:cs typeface="+mn-lt"/>
              </a:rPr>
              <a:t>Software malfunctions at the user level</a:t>
            </a:r>
            <a:endParaRPr lang="en-IN" sz="2000" dirty="0">
              <a:ea typeface="Tahoma"/>
              <a:cs typeface="Tahoma"/>
            </a:endParaRPr>
          </a:p>
          <a:p>
            <a:endParaRPr lang="en-IN" sz="2400" dirty="0">
              <a:ea typeface="Tahoma"/>
              <a:cs typeface="Tahom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3320-A28B-46B5-A5AD-1CA7AFD87D87}"/>
              </a:ext>
            </a:extLst>
          </p:cNvPr>
          <p:cNvSpPr txBox="1"/>
          <p:nvPr/>
        </p:nvSpPr>
        <p:spPr>
          <a:xfrm>
            <a:off x="1382959" y="232860"/>
            <a:ext cx="68182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70C0"/>
                </a:solidFill>
                <a:latin typeface="Comic Sans MS"/>
                <a:cs typeface="Times New Roman"/>
              </a:rPr>
              <a:t>Network Latency</a:t>
            </a:r>
            <a:endParaRPr lang="en-US" sz="4800" dirty="0">
              <a:solidFill>
                <a:srgbClr val="0070C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479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2B3FF48-41E9-490D-81DB-DE6BAAC0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08213"/>
            <a:ext cx="8382000" cy="4967376"/>
          </a:xfrm>
        </p:spPr>
        <p:txBody>
          <a:bodyPr/>
          <a:lstStyle/>
          <a:p>
            <a:r>
              <a:rPr lang="en-IN" sz="2400">
                <a:ea typeface="+mn-lt"/>
                <a:cs typeface="+mn-lt"/>
              </a:rPr>
              <a:t>Property of a system to handle a growing amount of work by adding resources to the system</a:t>
            </a:r>
          </a:p>
          <a:p>
            <a:r>
              <a:rPr lang="en-IN" sz="2400">
                <a:ea typeface="+mn-lt"/>
                <a:cs typeface="+mn-lt"/>
              </a:rPr>
              <a:t>Scalable</a:t>
            </a:r>
            <a:r>
              <a:rPr lang="en-IN" sz="2400" dirty="0">
                <a:ea typeface="+mn-lt"/>
                <a:cs typeface="+mn-lt"/>
              </a:rPr>
              <a:t> </a:t>
            </a:r>
            <a:r>
              <a:rPr lang="en-IN" sz="2400">
                <a:ea typeface="+mn-lt"/>
                <a:cs typeface="+mn-lt"/>
              </a:rPr>
              <a:t>business model implies that a company can increase sales given increased resources</a:t>
            </a:r>
          </a:p>
          <a:p>
            <a:r>
              <a:rPr lang="en-IN" sz="2400">
                <a:ea typeface="+mn-lt"/>
                <a:cs typeface="+mn-lt"/>
              </a:rPr>
              <a:t>Is flexible with its number of components</a:t>
            </a:r>
          </a:p>
          <a:p>
            <a:r>
              <a:rPr lang="en-IN" sz="2400">
                <a:ea typeface="+mn-lt"/>
                <a:cs typeface="+mn-lt"/>
              </a:rPr>
              <a:t>Adding and removing nodes should be an easy task</a:t>
            </a:r>
          </a:p>
          <a:p>
            <a:r>
              <a:rPr lang="en-IN" sz="2400">
                <a:ea typeface="+mn-lt"/>
                <a:cs typeface="+mn-lt"/>
              </a:rPr>
              <a:t>The entire system feels like one coherent, logical system</a:t>
            </a:r>
            <a:endParaRPr lang="en-IN" sz="2400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3320-A28B-46B5-A5AD-1CA7AFD87D87}"/>
              </a:ext>
            </a:extLst>
          </p:cNvPr>
          <p:cNvSpPr txBox="1"/>
          <p:nvPr/>
        </p:nvSpPr>
        <p:spPr>
          <a:xfrm>
            <a:off x="1382959" y="232860"/>
            <a:ext cx="68182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Comic Sans MS"/>
                <a:cs typeface="Times New Roman"/>
              </a:rPr>
              <a:t>State and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2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2B3FF48-41E9-490D-81DB-DE6BAAC0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08213"/>
            <a:ext cx="8382000" cy="1935630"/>
          </a:xfrm>
        </p:spPr>
        <p:txBody>
          <a:bodyPr/>
          <a:lstStyle/>
          <a:p>
            <a:r>
              <a:rPr lang="en-IN" sz="2000">
                <a:ea typeface="+mn-lt"/>
                <a:cs typeface="+mn-lt"/>
              </a:rPr>
              <a:t>property that allows for the unrestricted sharing of resources between different systems</a:t>
            </a:r>
          </a:p>
          <a:p>
            <a:r>
              <a:rPr lang="en-IN" sz="2000">
                <a:ea typeface="+mn-lt"/>
                <a:cs typeface="+mn-lt"/>
              </a:rPr>
              <a:t>ability to share data between different components or machines</a:t>
            </a:r>
          </a:p>
          <a:p>
            <a:r>
              <a:rPr lang="en-IN" sz="2000">
                <a:ea typeface="+mn-lt"/>
                <a:cs typeface="+mn-lt"/>
              </a:rPr>
              <a:t>exchange of information and resources between different computers through LAN or WAN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3320-A28B-46B5-A5AD-1CA7AFD87D87}"/>
              </a:ext>
            </a:extLst>
          </p:cNvPr>
          <p:cNvSpPr txBox="1"/>
          <p:nvPr/>
        </p:nvSpPr>
        <p:spPr>
          <a:xfrm>
            <a:off x="1382959" y="232860"/>
            <a:ext cx="68182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70C0"/>
                </a:solidFill>
                <a:latin typeface="Comic Sans MS"/>
                <a:cs typeface="Times New Roman"/>
              </a:rPr>
              <a:t>Interoperability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EEA13D-675B-4CD8-A8FB-FDE94751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0" y="2806519"/>
            <a:ext cx="6380671" cy="38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1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2B3FF48-41E9-490D-81DB-DE6BAAC0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313" y="1957118"/>
            <a:ext cx="8382000" cy="3358988"/>
          </a:xfrm>
        </p:spPr>
        <p:txBody>
          <a:bodyPr/>
          <a:lstStyle/>
          <a:p>
            <a:r>
              <a:rPr lang="en-IN" sz="2400">
                <a:ea typeface="+mn-lt"/>
                <a:cs typeface="+mn-lt"/>
              </a:rPr>
              <a:t>Two types</a:t>
            </a:r>
            <a:endParaRPr lang="en-IN" sz="2400" dirty="0">
              <a:ea typeface="+mn-lt"/>
              <a:cs typeface="+mn-lt"/>
            </a:endParaRPr>
          </a:p>
          <a:p>
            <a:pPr lvl="1"/>
            <a:r>
              <a:rPr lang="en-IN" sz="2400">
                <a:ea typeface="+mn-lt"/>
                <a:cs typeface="+mn-lt"/>
              </a:rPr>
              <a:t>Syntactic Interoperability: allows different software components to cooperate, even if the interface and the programming language are different</a:t>
            </a:r>
          </a:p>
          <a:p>
            <a:pPr lvl="1"/>
            <a:r>
              <a:rPr lang="en-IN" sz="2400">
                <a:ea typeface="+mn-lt"/>
                <a:cs typeface="+mn-lt"/>
              </a:rPr>
              <a:t>Semantic Interoperability: data exchanged between two or more systems is understandable to each system</a:t>
            </a:r>
            <a:endParaRPr lang="en-IN" sz="2400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3320-A28B-46B5-A5AD-1CA7AFD87D87}"/>
              </a:ext>
            </a:extLst>
          </p:cNvPr>
          <p:cNvSpPr txBox="1"/>
          <p:nvPr/>
        </p:nvSpPr>
        <p:spPr>
          <a:xfrm>
            <a:off x="1382959" y="232860"/>
            <a:ext cx="68182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70C0"/>
                </a:solidFill>
                <a:latin typeface="Comic Sans MS"/>
                <a:cs typeface="Times New Roman"/>
              </a:rPr>
              <a:t>Interoperability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EF71C72-E37B-490C-8548-D12BB1386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/>
              <a:t>Architectural style that supports a way of thinking in terms of services and service-based development and the outcomes of services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Service : 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/>
              <a:t> logical representation of a repeatable business activity that has a specified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self-contained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/>
              <a:t>May be composed of other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IN" altLang="en-US"/>
              <a:t>a “black box” to consumers of the service</a:t>
            </a:r>
            <a:endParaRPr lang="en-US" altLang="en-US"/>
          </a:p>
        </p:txBody>
      </p:sp>
      <p:sp>
        <p:nvSpPr>
          <p:cNvPr id="5123" name="WordArt 3">
            <a:extLst>
              <a:ext uri="{FF2B5EF4-FFF2-40B4-BE49-F238E27FC236}">
                <a16:creationId xmlns:a16="http://schemas.microsoft.com/office/drawing/2014/main" id="{518A9B83-54B2-4E8D-A97D-4AF06CB40FA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28688" y="404813"/>
            <a:ext cx="7286625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solidFill>
                  <a:srgbClr val="FF000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Rounded MT Bold" panose="020F0704030504030204" pitchFamily="34" charset="0"/>
              </a:rPr>
              <a:t>Service-Oriented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7F96D1B-E66E-4419-A572-F431CF54C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/>
              <a:t>Extensible Markup Language (XML) : a markup language that defines a set of rules for encoding documents in a format that is both human-readable and machine-readable 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/>
              <a:t>Emphasize simplicity, generality, and usability over the Internet</a:t>
            </a:r>
            <a:endParaRPr lang="en-US" altLang="en-US"/>
          </a:p>
        </p:txBody>
      </p:sp>
      <p:sp>
        <p:nvSpPr>
          <p:cNvPr id="6147" name="WordArt 3">
            <a:extLst>
              <a:ext uri="{FF2B5EF4-FFF2-40B4-BE49-F238E27FC236}">
                <a16:creationId xmlns:a16="http://schemas.microsoft.com/office/drawing/2014/main" id="{99BBEC60-5B0F-4903-82CD-0FE4525A1BC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00313" y="428625"/>
            <a:ext cx="3643312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solidFill>
                  <a:srgbClr val="FF0000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Rounded MT Bold" panose="020F0704030504030204" pitchFamily="34" charset="0"/>
              </a:rPr>
              <a:t>XML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1748</TotalTime>
  <Words>669</Words>
  <Application>Microsoft Office PowerPoint</Application>
  <PresentationFormat>On-screen Show (4:3)</PresentationFormat>
  <Paragraphs>89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Sumi Painting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SOAP message flow</vt:lpstr>
      <vt:lpstr>SOAP message</vt:lpstr>
      <vt:lpstr>Basic building blocks</vt:lpstr>
      <vt:lpstr>XML</vt:lpstr>
      <vt:lpstr>Request Envelope</vt:lpstr>
      <vt:lpstr>Response Envelope</vt:lpstr>
      <vt:lpstr>SOAP Fault Element</vt:lpstr>
      <vt:lpstr>SOAP Attachments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surendran</dc:creator>
  <cp:lastModifiedBy>Surendran</cp:lastModifiedBy>
  <cp:revision>343</cp:revision>
  <dcterms:created xsi:type="dcterms:W3CDTF">2013-03-08T08:39:27Z</dcterms:created>
  <dcterms:modified xsi:type="dcterms:W3CDTF">2019-08-22T09:34:15Z</dcterms:modified>
</cp:coreProperties>
</file>