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46F20-3F1E-4239-A29B-BF1BBC91985D}" v="7" dt="2019-01-29T21:26:3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ramanathan" userId="5a5fc66fd8b735d3" providerId="LiveId" clId="{D6E46F20-3F1E-4239-A29B-BF1BBC91985D}"/>
    <pc:docChg chg="undo custSel addSld modSld">
      <pc:chgData name="kumar ramanathan" userId="5a5fc66fd8b735d3" providerId="LiveId" clId="{D6E46F20-3F1E-4239-A29B-BF1BBC91985D}" dt="2019-01-29T21:29:58.675" v="842" actId="20577"/>
      <pc:docMkLst>
        <pc:docMk/>
      </pc:docMkLst>
      <pc:sldChg chg="modSp">
        <pc:chgData name="kumar ramanathan" userId="5a5fc66fd8b735d3" providerId="LiveId" clId="{D6E46F20-3F1E-4239-A29B-BF1BBC91985D}" dt="2019-01-29T21:24:22.676" v="63" actId="20577"/>
        <pc:sldMkLst>
          <pc:docMk/>
          <pc:sldMk cId="3447918170" sldId="257"/>
        </pc:sldMkLst>
        <pc:spChg chg="mod">
          <ac:chgData name="kumar ramanathan" userId="5a5fc66fd8b735d3" providerId="LiveId" clId="{D6E46F20-3F1E-4239-A29B-BF1BBC91985D}" dt="2019-01-29T21:24:22.676" v="63" actId="20577"/>
          <ac:spMkLst>
            <pc:docMk/>
            <pc:sldMk cId="3447918170" sldId="257"/>
            <ac:spMk id="3" creationId="{AE40451A-9760-4F07-B3E7-D0DD9EEEA877}"/>
          </ac:spMkLst>
        </pc:spChg>
      </pc:sldChg>
      <pc:sldChg chg="addSp modSp add">
        <pc:chgData name="kumar ramanathan" userId="5a5fc66fd8b735d3" providerId="LiveId" clId="{D6E46F20-3F1E-4239-A29B-BF1BBC91985D}" dt="2019-01-29T21:29:58.675" v="842" actId="20577"/>
        <pc:sldMkLst>
          <pc:docMk/>
          <pc:sldMk cId="1381533441" sldId="261"/>
        </pc:sldMkLst>
        <pc:spChg chg="mod">
          <ac:chgData name="kumar ramanathan" userId="5a5fc66fd8b735d3" providerId="LiveId" clId="{D6E46F20-3F1E-4239-A29B-BF1BBC91985D}" dt="2019-01-29T21:26:05.399" v="201" actId="14100"/>
          <ac:spMkLst>
            <pc:docMk/>
            <pc:sldMk cId="1381533441" sldId="261"/>
            <ac:spMk id="2" creationId="{92FF6DCA-D692-49EB-8B0E-41BB887B153B}"/>
          </ac:spMkLst>
        </pc:spChg>
        <pc:spChg chg="mod">
          <ac:chgData name="kumar ramanathan" userId="5a5fc66fd8b735d3" providerId="LiveId" clId="{D6E46F20-3F1E-4239-A29B-BF1BBC91985D}" dt="2019-01-29T21:26:20.784" v="206"/>
          <ac:spMkLst>
            <pc:docMk/>
            <pc:sldMk cId="1381533441" sldId="261"/>
            <ac:spMk id="3" creationId="{95D7FF3C-7FAE-4AE4-8525-5FF75129A50E}"/>
          </ac:spMkLst>
        </pc:spChg>
        <pc:spChg chg="add mod">
          <ac:chgData name="kumar ramanathan" userId="5a5fc66fd8b735d3" providerId="LiveId" clId="{D6E46F20-3F1E-4239-A29B-BF1BBC91985D}" dt="2019-01-29T21:26:49.771" v="326" actId="20577"/>
          <ac:spMkLst>
            <pc:docMk/>
            <pc:sldMk cId="1381533441" sldId="261"/>
            <ac:spMk id="4" creationId="{33077BB9-6669-462D-8F3F-FB76F0C40F8E}"/>
          </ac:spMkLst>
        </pc:spChg>
        <pc:spChg chg="add mod">
          <ac:chgData name="kumar ramanathan" userId="5a5fc66fd8b735d3" providerId="LiveId" clId="{D6E46F20-3F1E-4239-A29B-BF1BBC91985D}" dt="2019-01-29T21:29:58.675" v="842" actId="20577"/>
          <ac:spMkLst>
            <pc:docMk/>
            <pc:sldMk cId="1381533441" sldId="261"/>
            <ac:spMk id="5" creationId="{446B9B3D-72B1-4715-A5AA-AF89DFEF65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5835-776C-418B-AC9F-561D798C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6850"/>
            <a:ext cx="7766936" cy="2583986"/>
          </a:xfrm>
        </p:spPr>
        <p:txBody>
          <a:bodyPr/>
          <a:lstStyle/>
          <a:p>
            <a:pPr algn="ctr"/>
            <a:r>
              <a:rPr lang="en-US" dirty="0" err="1"/>
              <a:t>TeamName</a:t>
            </a:r>
            <a:r>
              <a:rPr lang="en-US" dirty="0"/>
              <a:t>:- KUJOE (Like in the movie but with a 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8BDB-9FB3-4D9E-A21C-62CA1411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4565183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 err="1"/>
              <a:t>ProjectName</a:t>
            </a:r>
            <a:endParaRPr lang="en-US" sz="2400" dirty="0"/>
          </a:p>
          <a:p>
            <a:pPr algn="ctr"/>
            <a:r>
              <a:rPr lang="en-US" sz="2400" dirty="0"/>
              <a:t>Med-TOR, it is an online app for medical resident to find a suitable supervisor for their last year mentoring</a:t>
            </a:r>
          </a:p>
        </p:txBody>
      </p:sp>
    </p:spTree>
    <p:extLst>
      <p:ext uri="{BB962C8B-B14F-4D97-AF65-F5344CB8AC3E}">
        <p14:creationId xmlns:p14="http://schemas.microsoft.com/office/powerpoint/2010/main" val="225601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0B6C6-A059-4BF6-8489-A67E752A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345" y="1417639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Team Members</a:t>
            </a:r>
          </a:p>
          <a:p>
            <a:r>
              <a:rPr lang="en-US" dirty="0"/>
              <a:t>Kumar Ramanathan</a:t>
            </a:r>
          </a:p>
          <a:p>
            <a:r>
              <a:rPr lang="en-US" dirty="0"/>
              <a:t>Joe Seaborne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104629-FF2C-4779-9F6A-7A93BFD841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978865" y="1554985"/>
            <a:ext cx="4183062" cy="29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96AE-FA20-45E2-8659-7DF86C50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42020"/>
            <a:ext cx="8596668" cy="728132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8888-C10E-41CA-8436-B83C0275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6147"/>
            <a:ext cx="8596668" cy="1873353"/>
          </a:xfrm>
        </p:spPr>
        <p:txBody>
          <a:bodyPr>
            <a:normAutofit/>
          </a:bodyPr>
          <a:lstStyle/>
          <a:p>
            <a:r>
              <a:rPr lang="en-US" dirty="0" err="1"/>
              <a:t>Sysnposis</a:t>
            </a:r>
            <a:r>
              <a:rPr lang="en-US" dirty="0"/>
              <a:t>:</a:t>
            </a:r>
          </a:p>
          <a:p>
            <a:r>
              <a:rPr lang="en-US" dirty="0"/>
              <a:t>Med-TOR is a app developed to help connect medical students and supervisor.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0A5C47-7588-48D8-925E-655E2946F6D9}"/>
              </a:ext>
            </a:extLst>
          </p:cNvPr>
          <p:cNvSpPr txBox="1">
            <a:spLocks/>
          </p:cNvSpPr>
          <p:nvPr/>
        </p:nvSpPr>
        <p:spPr>
          <a:xfrm>
            <a:off x="677335" y="3517797"/>
            <a:ext cx="8596668" cy="1873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users:</a:t>
            </a:r>
          </a:p>
          <a:p>
            <a:r>
              <a:rPr lang="en-US" dirty="0"/>
              <a:t>Med-TOR is a app developed to help resident student to identify their supervisor’s for their last year which is a must for most of the student who are specializing in medical field.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25D7-F39D-445F-AD5F-FB7FDCBA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App Functionality 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Residents students can search for their supervisors based on specialist categories </a:t>
            </a:r>
          </a:p>
          <a:p>
            <a:r>
              <a:rPr lang="en-US" dirty="0"/>
              <a:t>Supervisors can view the students information, if they have been selected to be their supervisors </a:t>
            </a:r>
          </a:p>
          <a:p>
            <a:r>
              <a:rPr lang="en-US" dirty="0"/>
              <a:t>Students are able to search and apply for part time/full time jobs with in doctor’s offices around the country </a:t>
            </a:r>
          </a:p>
          <a:p>
            <a:r>
              <a:rPr lang="en-US" dirty="0"/>
              <a:t>Students are no longer depending on google docs or locally maintained excel sheets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DCA-D692-49EB-8B0E-41BB887B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pPr algn="ctr"/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FF3C-7FAE-4AE4-8525-5FF75129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8596668" cy="1392236"/>
          </a:xfrm>
        </p:spPr>
        <p:txBody>
          <a:bodyPr/>
          <a:lstStyle/>
          <a:p>
            <a:r>
              <a:rPr lang="en-US" dirty="0"/>
              <a:t>Resident Students and Supervisors can create their profile</a:t>
            </a:r>
          </a:p>
          <a:p>
            <a:r>
              <a:rPr lang="en-US" dirty="0"/>
              <a:t>View their created profile </a:t>
            </a:r>
          </a:p>
          <a:p>
            <a:r>
              <a:rPr lang="en-US" dirty="0"/>
              <a:t>Edit their profile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77BB9-6669-462D-8F3F-FB76F0C40F8E}"/>
              </a:ext>
            </a:extLst>
          </p:cNvPr>
          <p:cNvSpPr txBox="1">
            <a:spLocks/>
          </p:cNvSpPr>
          <p:nvPr/>
        </p:nvSpPr>
        <p:spPr>
          <a:xfrm>
            <a:off x="829734" y="3009900"/>
            <a:ext cx="8596668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Future State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B9B3D-72B1-4715-A5AA-AF89DFEF65D2}"/>
              </a:ext>
            </a:extLst>
          </p:cNvPr>
          <p:cNvSpPr txBox="1">
            <a:spLocks/>
          </p:cNvSpPr>
          <p:nvPr/>
        </p:nvSpPr>
        <p:spPr>
          <a:xfrm>
            <a:off x="829734" y="3857624"/>
            <a:ext cx="8596668" cy="271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Residents can send emails from their profiles to a </a:t>
            </a:r>
            <a:r>
              <a:rPr lang="en-US"/>
              <a:t>potential supervisor</a:t>
            </a:r>
            <a:endParaRPr lang="en-US" dirty="0"/>
          </a:p>
          <a:p>
            <a:r>
              <a:rPr lang="en-US" dirty="0"/>
              <a:t>Supervisors will get an alert when someone viewed profile through an email </a:t>
            </a:r>
          </a:p>
          <a:p>
            <a:r>
              <a:rPr lang="en-US" dirty="0"/>
              <a:t>Supervisors have the ability to add students their trainee lists </a:t>
            </a:r>
          </a:p>
          <a:p>
            <a:r>
              <a:rPr lang="en-US" dirty="0"/>
              <a:t>Google analytics incorporated for tracking </a:t>
            </a:r>
          </a:p>
          <a:p>
            <a:r>
              <a:rPr lang="en-US" dirty="0"/>
              <a:t>Job search with in the APP </a:t>
            </a:r>
          </a:p>
          <a:p>
            <a:r>
              <a:rPr lang="en-US" dirty="0"/>
              <a:t>TDD implementation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4CBD-6F3D-4E73-9ACE-735198F8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Tecnology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451A-9760-4F07-B3E7-D0DD9EEE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638300"/>
            <a:ext cx="8596668" cy="4095750"/>
          </a:xfrm>
        </p:spPr>
        <p:txBody>
          <a:bodyPr>
            <a:normAutofit/>
          </a:bodyPr>
          <a:lstStyle/>
          <a:p>
            <a:r>
              <a:rPr lang="en-US" sz="2400" dirty="0"/>
              <a:t>This is a fully fledged MERN stack </a:t>
            </a:r>
          </a:p>
          <a:p>
            <a:r>
              <a:rPr lang="en-US" sz="2400" dirty="0"/>
              <a:t>Passport.js is used for authorization </a:t>
            </a:r>
          </a:p>
          <a:p>
            <a:r>
              <a:rPr lang="en-US" sz="2400" dirty="0"/>
              <a:t>Bootstrap </a:t>
            </a:r>
          </a:p>
          <a:p>
            <a:r>
              <a:rPr lang="en-US" sz="2400" dirty="0"/>
              <a:t>Semantic UI</a:t>
            </a:r>
          </a:p>
          <a:p>
            <a:r>
              <a:rPr lang="en-US" sz="2400" dirty="0"/>
              <a:t>Mocha Chai to implement TDD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918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241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TeamName:- KUJOE (Like in the movie but with a K)</vt:lpstr>
      <vt:lpstr>PowerPoint Presentation</vt:lpstr>
      <vt:lpstr>Overview </vt:lpstr>
      <vt:lpstr>PowerPoint Presentation</vt:lpstr>
      <vt:lpstr>MVP</vt:lpstr>
      <vt:lpstr>Tecnology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TeamName:- KUJOE (Like in the movie but with a K)</dc:title>
  <dc:creator>Kumar Ramanathan</dc:creator>
  <cp:lastModifiedBy>Kumar Ramanathan</cp:lastModifiedBy>
  <cp:revision>5</cp:revision>
  <dcterms:created xsi:type="dcterms:W3CDTF">2019-01-29T19:47:13Z</dcterms:created>
  <dcterms:modified xsi:type="dcterms:W3CDTF">2019-01-29T21:29:58Z</dcterms:modified>
</cp:coreProperties>
</file>