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3646" y="1653284"/>
            <a:ext cx="8361229" cy="2098226"/>
          </a:xfrm>
        </p:spPr>
        <p:txBody>
          <a:bodyPr/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Спасите котенка!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80633" y="3691988"/>
            <a:ext cx="3029298" cy="389384"/>
          </a:xfrm>
        </p:spPr>
        <p:txBody>
          <a:bodyPr>
            <a:noAutofit/>
          </a:bodyPr>
          <a:lstStyle/>
          <a:p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Выполнила: Рукина Варвара</a:t>
            </a:r>
            <a:endParaRPr lang="ru-RU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7186">
            <a:off x="7981411" y="-123662"/>
            <a:ext cx="2509324" cy="25093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5484">
            <a:off x="6489285" y="220453"/>
            <a:ext cx="981872" cy="981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22" y="4010513"/>
            <a:ext cx="2030415" cy="203041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177" flipH="1">
            <a:off x="4010686" y="4451246"/>
            <a:ext cx="2624000" cy="26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498" y="160699"/>
            <a:ext cx="2729621" cy="798968"/>
          </a:xfrm>
        </p:spPr>
        <p:txBody>
          <a:bodyPr>
            <a:noAutofit/>
          </a:bodyPr>
          <a:lstStyle/>
          <a:p>
            <a:r>
              <a:rPr lang="ru-RU" sz="5400" dirty="0" smtClean="0"/>
              <a:t>Концепт</a:t>
            </a:r>
            <a:endParaRPr lang="ru-RU" sz="5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3" t="12541" r="25445" b="-66"/>
          <a:stretch/>
        </p:blipFill>
        <p:spPr>
          <a:xfrm>
            <a:off x="846498" y="995291"/>
            <a:ext cx="6172201" cy="58627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02" y="1552669"/>
            <a:ext cx="4674078" cy="16203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664" y="4307859"/>
            <a:ext cx="2478148" cy="17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849" y="790103"/>
            <a:ext cx="5667375" cy="5419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55" y="2249630"/>
            <a:ext cx="5267325" cy="3086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0983" y="1095469"/>
            <a:ext cx="3974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accent3">
                    <a:lumMod val="75000"/>
                  </a:schemeClr>
                </a:solidFill>
              </a:rPr>
              <a:t>Структура кода</a:t>
            </a:r>
            <a:endParaRPr lang="ru-RU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7186">
            <a:off x="1109925" y="989041"/>
            <a:ext cx="522413" cy="5224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5827">
            <a:off x="5244563" y="1565966"/>
            <a:ext cx="501779" cy="50177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80" b="89674" l="3804" r="964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2777">
            <a:off x="10745803" y="724596"/>
            <a:ext cx="1987885" cy="7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931" y="338844"/>
            <a:ext cx="6572791" cy="62220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4449">
            <a:off x="8516457" y="2435333"/>
            <a:ext cx="3128185" cy="32360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80" b="89674" l="3804" r="964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47457">
            <a:off x="1025004" y="5725490"/>
            <a:ext cx="1987885" cy="741743"/>
          </a:xfrm>
          <a:prstGeom prst="rect">
            <a:avLst/>
          </a:prstGeom>
        </p:spPr>
      </p:pic>
      <p:pic>
        <p:nvPicPr>
          <p:cNvPr id="8" name="Picture 2" descr="https://i.pinimg.com/564x/6b/b8/b8/6bb8b8dab6c310f3485069a4ca00c6ec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447" b="89362" l="2482" r="975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3329">
            <a:off x="6853913" y="53438"/>
            <a:ext cx="2364447" cy="118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28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36" y="936008"/>
            <a:ext cx="10322836" cy="52384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880" b="89674" l="3804" r="964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28399">
            <a:off x="9498216" y="5266663"/>
            <a:ext cx="2629775" cy="98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4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97" y="1070666"/>
            <a:ext cx="9081788" cy="4814086"/>
          </a:xfrm>
          <a:prstGeom prst="rect">
            <a:avLst/>
          </a:prstGeom>
        </p:spPr>
      </p:pic>
      <p:pic>
        <p:nvPicPr>
          <p:cNvPr id="4" name="Picture 2" descr="https://i.pinimg.com/564x/6b/b8/b8/6bb8b8dab6c310f3485069a4ca00c6ec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47" b="89362" l="2482" r="975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36775">
            <a:off x="4964343" y="79666"/>
            <a:ext cx="3565631" cy="178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87</TotalTime>
  <Words>10</Words>
  <Application>Microsoft Office PowerPoint</Application>
  <PresentationFormat>Широкоэкранный</PresentationFormat>
  <Paragraphs>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Спасите котенка!</vt:lpstr>
      <vt:lpstr>Концепт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Спасите котенка!</dc:title>
  <dc:creator>Admin</dc:creator>
  <cp:lastModifiedBy>Admin</cp:lastModifiedBy>
  <cp:revision>6</cp:revision>
  <dcterms:created xsi:type="dcterms:W3CDTF">2024-02-26T20:34:41Z</dcterms:created>
  <dcterms:modified xsi:type="dcterms:W3CDTF">2024-02-26T22:02:13Z</dcterms:modified>
</cp:coreProperties>
</file>