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62" autoAdjust="0"/>
    <p:restoredTop sz="94660"/>
  </p:normalViewPr>
  <p:slideViewPr>
    <p:cSldViewPr snapToGrid="0">
      <p:cViewPr varScale="1">
        <p:scale>
          <a:sx n="73" d="100"/>
          <a:sy n="73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D63BB-03B4-4681-9057-1F09C2D0D458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7DA3E-AC73-4B35-9147-5C39D2471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047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D63BB-03B4-4681-9057-1F09C2D0D458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7DA3E-AC73-4B35-9147-5C39D2471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230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D63BB-03B4-4681-9057-1F09C2D0D458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7DA3E-AC73-4B35-9147-5C39D2471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325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D63BB-03B4-4681-9057-1F09C2D0D458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7DA3E-AC73-4B35-9147-5C39D2471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772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D63BB-03B4-4681-9057-1F09C2D0D458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7DA3E-AC73-4B35-9147-5C39D2471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734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D63BB-03B4-4681-9057-1F09C2D0D458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7DA3E-AC73-4B35-9147-5C39D2471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570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D63BB-03B4-4681-9057-1F09C2D0D458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7DA3E-AC73-4B35-9147-5C39D2471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473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D63BB-03B4-4681-9057-1F09C2D0D458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7DA3E-AC73-4B35-9147-5C39D2471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073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D63BB-03B4-4681-9057-1F09C2D0D458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7DA3E-AC73-4B35-9147-5C39D2471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237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D63BB-03B4-4681-9057-1F09C2D0D458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7DA3E-AC73-4B35-9147-5C39D2471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136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D63BB-03B4-4681-9057-1F09C2D0D458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7DA3E-AC73-4B35-9147-5C39D2471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878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D63BB-03B4-4681-9057-1F09C2D0D458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7DA3E-AC73-4B35-9147-5C39D2471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78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872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02" y="894271"/>
            <a:ext cx="2590258" cy="500730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509" y="1558834"/>
            <a:ext cx="1975601" cy="345730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189" y="894269"/>
            <a:ext cx="2590258" cy="50073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3058" y="1558832"/>
            <a:ext cx="1978942" cy="344163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1531" y="894269"/>
            <a:ext cx="2590258" cy="500730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6098" y="1558833"/>
            <a:ext cx="1961759" cy="34141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222" y="894269"/>
            <a:ext cx="2590258" cy="500730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38091" y="1558833"/>
            <a:ext cx="1968520" cy="344163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6564" y="894269"/>
            <a:ext cx="2590258" cy="500730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97433" y="1558834"/>
            <a:ext cx="1974821" cy="3438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03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VolvoIT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Cui Alex</dc:creator>
  <cp:lastModifiedBy>Cui Alex</cp:lastModifiedBy>
  <cp:revision>4</cp:revision>
  <dcterms:created xsi:type="dcterms:W3CDTF">2018-11-26T06:48:21Z</dcterms:created>
  <dcterms:modified xsi:type="dcterms:W3CDTF">2018-11-26T07:07:10Z</dcterms:modified>
</cp:coreProperties>
</file>