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4" r:id="rId8"/>
    <p:sldId id="265" r:id="rId9"/>
    <p:sldId id="262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tags" Target="../tags/tag12.xml"/><Relationship Id="rId11" Type="http://schemas.openxmlformats.org/officeDocument/2006/relationships/image" Target="../media/image5.png"/><Relationship Id="rId5" Type="http://schemas.openxmlformats.org/officeDocument/2006/relationships/tags" Target="../tags/tag11.xml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3.png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3.png"/><Relationship Id="rId4" Type="http://schemas.openxmlformats.org/officeDocument/2006/relationships/tags" Target="../tags/tag19.xml"/><Relationship Id="rId9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 descr="PPTCovers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l="114"/>
          <a:stretch>
            <a:fillRect/>
          </a:stretch>
        </p:blipFill>
        <p:spPr bwMode="auto">
          <a:xfrm>
            <a:off x="0" y="1670050"/>
            <a:ext cx="8259763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ntel-logo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21613" y="319088"/>
            <a:ext cx="928687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38044"/>
            <a:ext cx="7470558" cy="553998"/>
          </a:xfrm>
        </p:spPr>
        <p:txBody>
          <a:bodyPr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78240" y="4477677"/>
            <a:ext cx="4466738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78240" y="5116103"/>
            <a:ext cx="3672408" cy="3077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Verdana" pitchFamily="34" charset="0"/>
              <a:buNone/>
              <a:defRPr lang="en-US" altLang="ja-JP" sz="2000" smtClean="0">
                <a:solidFill>
                  <a:schemeClr val="bg1"/>
                </a:solidFill>
                <a:latin typeface="Verdana"/>
                <a:ea typeface="ＭＳ Ｐゴシック" pitchFamily="34" charset="-128"/>
                <a:cs typeface="Verdana"/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0800" y="6433200"/>
            <a:ext cx="1126912" cy="123111"/>
          </a:xfrm>
        </p:spPr>
        <p:txBody>
          <a:bodyPr vert="horz" wrap="none" lIns="0" tIns="0" rIns="0" bIns="0" rtlCol="0" anchor="t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800" kern="120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8" imgW="270" imgH="270" progId="">
                  <p:embed/>
                </p:oleObj>
              </mc:Choice>
              <mc:Fallback>
                <p:oleObj name="think-cell Slide" r:id="rId8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8" descr="PPTCovers-02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625600"/>
            <a:ext cx="8256588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Intel-logo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21613" y="319088"/>
            <a:ext cx="928687" cy="614362"/>
          </a:xfrm>
          <a:prstGeom prst="rect">
            <a:avLst/>
          </a:prstGeom>
          <a:noFill/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  <p:custDataLst>
              <p:tags r:id="rId5"/>
            </p:custDataLst>
          </p:nvPr>
        </p:nvSpPr>
        <p:spPr>
          <a:xfrm>
            <a:off x="457201" y="2317214"/>
            <a:ext cx="6779100" cy="553998"/>
          </a:xfrm>
        </p:spPr>
        <p:txBody>
          <a:bodyPr wrap="none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60188" y="3033355"/>
            <a:ext cx="4343400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0188" y="3645024"/>
            <a:ext cx="3384376" cy="30777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Verdana" pitchFamily="34" charset="0"/>
              <a:buNone/>
              <a:defRPr lang="en-US" altLang="ja-JP" sz="2000" smtClean="0">
                <a:solidFill>
                  <a:schemeClr val="bg1"/>
                </a:solidFill>
                <a:latin typeface="Verdana"/>
                <a:ea typeface="ＭＳ Ｐゴシック" pitchFamily="34" charset="-128"/>
                <a:cs typeface="Verdana"/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460800" y="6433200"/>
            <a:ext cx="1126912" cy="123111"/>
          </a:xfrm>
        </p:spPr>
        <p:txBody>
          <a:bodyPr wrap="non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3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1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6477000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0800" y="6433200"/>
            <a:ext cx="1126912" cy="123111"/>
          </a:xfr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76400" y="6429600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3175" y="6029325"/>
            <a:ext cx="9140825" cy="828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think-cell Slide" r:id="rId8" imgW="270" imgH="270" progId="">
                  <p:embed/>
                </p:oleObj>
              </mc:Choice>
              <mc:Fallback>
                <p:oleObj name="think-cell Slide" r:id="rId8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5613" y="1219200"/>
            <a:ext cx="8229600" cy="47318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733425"/>
          </a:xfrm>
        </p:spPr>
        <p:txBody>
          <a:bodyPr/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1771200" y="6417332"/>
            <a:ext cx="1340468" cy="123111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60800" y="6433200"/>
            <a:ext cx="1126912" cy="123111"/>
          </a:xfrm>
        </p:spPr>
        <p:txBody>
          <a:bodyPr wrap="none" lIns="0" tIns="0" rIns="0" bIns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76400" y="6429600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7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34324" y="6177194"/>
            <a:ext cx="785506" cy="5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85624" y="6360956"/>
            <a:ext cx="2762900" cy="223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3175" y="6029325"/>
            <a:ext cx="9140825" cy="828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think-cell Slide" r:id="rId8" imgW="270" imgH="270" progId="">
                  <p:embed/>
                </p:oleObj>
              </mc:Choice>
              <mc:Fallback>
                <p:oleObj name="think-cell Slide" r:id="rId8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771200" y="6417332"/>
            <a:ext cx="1333349" cy="123111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60800" y="6433200"/>
            <a:ext cx="1126912" cy="123111"/>
          </a:xfrm>
        </p:spPr>
        <p:txBody>
          <a:bodyPr wrap="none" lIns="0" tIns="0" rIns="0" bIns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76400" y="6429600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7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34324" y="6177194"/>
            <a:ext cx="785506" cy="5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85624" y="6360956"/>
            <a:ext cx="2762900" cy="223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think-cell Slide" r:id="rId5" imgW="270" imgH="270" progId="">
                  <p:embed/>
                </p:oleObj>
              </mc:Choice>
              <mc:Fallback>
                <p:oleObj name="think-cell Slide" r:id="rId5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8" descr="Intel_logo_white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70838" y="301625"/>
            <a:ext cx="86836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6477000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800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60800" y="6433200"/>
            <a:ext cx="1126912" cy="123111"/>
          </a:xfrm>
        </p:spPr>
        <p:txBody>
          <a:bodyPr wrap="none" lIns="0" tIns="0" rIns="0" bIns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76400" y="6429600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6188" y="176213"/>
            <a:ext cx="4121150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968" y="5560220"/>
            <a:ext cx="7130065" cy="57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14" imgW="270" imgH="270" progId="">
                  <p:embed/>
                </p:oleObj>
              </mc:Choice>
              <mc:Fallback>
                <p:oleObj name="think-cell Slide" r:id="rId14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>
            <p:custDataLst>
              <p:tags r:id="rId11"/>
            </p:custDataLst>
          </p:nvPr>
        </p:nvSpPr>
        <p:spPr bwMode="invGray">
          <a:xfrm>
            <a:off x="3175" y="6029325"/>
            <a:ext cx="9140825" cy="828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kern="0">
              <a:solidFill>
                <a:sysClr val="windowText" lastClr="000000"/>
              </a:solidFill>
            </a:endParaRPr>
          </a:p>
        </p:txBody>
      </p:sp>
      <p:sp>
        <p:nvSpPr>
          <p:cNvPr id="1048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Mastertitelformat bearbeiten</a:t>
            </a:r>
          </a:p>
        </p:txBody>
      </p:sp>
      <p:sp>
        <p:nvSpPr>
          <p:cNvPr id="1049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455613" y="1414463"/>
            <a:ext cx="8228012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Mastertextformat bearbeiten</a:t>
            </a:r>
          </a:p>
          <a:p>
            <a:pPr lvl="1"/>
            <a:r>
              <a:rPr lang="en-US" altLang="ja-JP" smtClean="0"/>
              <a:t>Zweite Ebene</a:t>
            </a:r>
          </a:p>
          <a:p>
            <a:pPr lvl="2"/>
            <a:r>
              <a:rPr lang="en-US" altLang="ja-JP" smtClean="0"/>
              <a:t>Dritte Ebene</a:t>
            </a:r>
          </a:p>
          <a:p>
            <a:pPr lvl="3"/>
            <a:r>
              <a:rPr lang="en-US" altLang="ja-JP" smtClean="0"/>
              <a:t>Vierte Ebene</a:t>
            </a:r>
          </a:p>
          <a:p>
            <a:pPr lvl="4"/>
            <a:r>
              <a:rPr lang="en-US" altLang="ja-JP" smtClean="0"/>
              <a:t>Fünfte Ebene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771200" y="6433200"/>
            <a:ext cx="133508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800" y="6433200"/>
            <a:ext cx="1126912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76400" y="6429600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7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34324" y="6177194"/>
            <a:ext cx="785506" cy="5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85624" y="6360956"/>
            <a:ext cx="2762900" cy="223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/>
          <a:ea typeface="ＭＳ Ｐゴシック" pitchFamily="34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Verdana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Verdana" pitchFamily="34" charset="0"/>
        <a:buChar char="•"/>
        <a:defRPr lang="en-US" altLang="ja-JP" sz="2000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1pPr>
      <a:lvl2pPr marL="469900" indent="-19526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lang="en-US" altLang="ja-JP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2pPr>
      <a:lvl3pPr marL="746125" indent="-25717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lang="en-US" altLang="ja-JP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3pPr>
      <a:lvl4pPr marL="1038225" indent="-2746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lang="en-US" altLang="ja-JP" sz="1600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4pPr>
      <a:lvl5pPr marL="1270000" indent="-23177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lang="en-US" altLang="ja-JP" sz="1600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IO tuning tool Most APK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572000"/>
            <a:ext cx="1507960" cy="615553"/>
          </a:xfrm>
        </p:spPr>
        <p:txBody>
          <a:bodyPr/>
          <a:lstStyle/>
          <a:p>
            <a:r>
              <a:rPr lang="en-US" altLang="zh-CN" dirty="0" smtClean="0"/>
              <a:t>2016/1/14</a:t>
            </a:r>
          </a:p>
          <a:p>
            <a:r>
              <a:rPr lang="en-US" altLang="zh-CN" dirty="0" smtClean="0"/>
              <a:t>Yang Jun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9949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68" y="781111"/>
            <a:ext cx="5453932" cy="11387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b="1" dirty="0" smtClean="0"/>
              <a:t>Function of the four buttons :</a:t>
            </a:r>
          </a:p>
          <a:p>
            <a:pPr marL="800100" lvl="1" indent="-342900">
              <a:buAutoNum type="arabicPeriod"/>
            </a:pPr>
            <a:r>
              <a:rPr lang="en-US" altLang="zh-CN" sz="1400" dirty="0" smtClean="0"/>
              <a:t>File IO: Test file system </a:t>
            </a:r>
            <a:r>
              <a:rPr lang="en-US" altLang="zh-CN" sz="1400" dirty="0" err="1" smtClean="0"/>
              <a:t>IOBench</a:t>
            </a:r>
            <a:r>
              <a:rPr lang="en-US" altLang="zh-CN" sz="1400" dirty="0" smtClean="0"/>
              <a:t> result</a:t>
            </a:r>
          </a:p>
          <a:p>
            <a:pPr marL="800100" lvl="1" indent="-342900">
              <a:buAutoNum type="arabicPeriod"/>
            </a:pPr>
            <a:r>
              <a:rPr lang="en-US" altLang="zh-CN" sz="1400" dirty="0" err="1" smtClean="0"/>
              <a:t>Sqlite</a:t>
            </a:r>
            <a:r>
              <a:rPr lang="en-US" altLang="zh-CN" sz="1400" dirty="0" smtClean="0"/>
              <a:t>: Test </a:t>
            </a:r>
            <a:r>
              <a:rPr lang="en-US" altLang="zh-CN" sz="1400" dirty="0" err="1"/>
              <a:t>s</a:t>
            </a:r>
            <a:r>
              <a:rPr lang="en-US" altLang="zh-CN" sz="1400" dirty="0" err="1" smtClean="0"/>
              <a:t>qlite</a:t>
            </a:r>
            <a:r>
              <a:rPr lang="en-US" altLang="zh-CN" sz="1400" dirty="0" smtClean="0"/>
              <a:t> database IO Bench</a:t>
            </a:r>
          </a:p>
          <a:p>
            <a:pPr marL="800100" lvl="1" indent="-342900">
              <a:buAutoNum type="arabicPeriod"/>
            </a:pPr>
            <a:r>
              <a:rPr lang="en-US" altLang="zh-CN" sz="1400" dirty="0" smtClean="0"/>
              <a:t>All: Test file system and </a:t>
            </a:r>
            <a:r>
              <a:rPr lang="en-US" altLang="zh-CN" sz="1400" dirty="0" err="1" smtClean="0"/>
              <a:t>sqlite</a:t>
            </a:r>
            <a:r>
              <a:rPr lang="en-US" altLang="zh-CN" sz="1400" dirty="0" smtClean="0"/>
              <a:t> both</a:t>
            </a:r>
          </a:p>
          <a:p>
            <a:pPr marL="800100" lvl="1" indent="-342900">
              <a:buAutoNum type="arabicPeriod"/>
            </a:pPr>
            <a:r>
              <a:rPr lang="en-US" altLang="zh-CN" sz="1400" dirty="0" smtClean="0"/>
              <a:t>Custom: Run user’s </a:t>
            </a:r>
            <a:r>
              <a:rPr lang="en-US" altLang="zh-CN" sz="1400" dirty="0" err="1" smtClean="0"/>
              <a:t>config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1493825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junyan1x\Desktop\Screenshot_20000101-0412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09600"/>
            <a:ext cx="2362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148719"/>
            <a:ext cx="4114800" cy="19697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600" dirty="0" smtClean="0"/>
              <a:t>Custom can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which parts need to run. File system include </a:t>
            </a:r>
            <a:r>
              <a:rPr lang="en-US" altLang="zh-CN" sz="1600" i="1" dirty="0" smtClean="0"/>
              <a:t>RR/RW/SR/SW</a:t>
            </a:r>
            <a:r>
              <a:rPr lang="en-US" altLang="zh-CN" sz="1600" dirty="0" smtClean="0"/>
              <a:t> test. </a:t>
            </a:r>
            <a:r>
              <a:rPr lang="en-US" altLang="zh-CN" sz="1600" dirty="0" err="1" smtClean="0"/>
              <a:t>Sqlite</a:t>
            </a:r>
            <a:r>
              <a:rPr lang="en-US" altLang="zh-CN" sz="1600" dirty="0" smtClean="0"/>
              <a:t> include </a:t>
            </a:r>
            <a:r>
              <a:rPr lang="en-US" altLang="zh-CN" sz="1600" i="1" dirty="0" smtClean="0"/>
              <a:t>inset/delete/update</a:t>
            </a:r>
            <a:r>
              <a:rPr lang="en-US" altLang="zh-CN" sz="1600" dirty="0" smtClean="0"/>
              <a:t> test.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You can also set other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options from this page. Such as partition or </a:t>
            </a:r>
          </a:p>
          <a:p>
            <a:r>
              <a:rPr lang="en-US" altLang="zh-CN" sz="1600" dirty="0" smtClean="0"/>
              <a:t>test file size.</a:t>
            </a:r>
            <a:endParaRPr lang="zh-CN" alt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8931699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179" y="848772"/>
            <a:ext cx="480060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Here is the example result of full test:</a:t>
            </a:r>
            <a:endParaRPr lang="zh-CN" altLang="en-US" sz="1800" dirty="0" err="1" smtClean="0">
              <a:latin typeface="+mn-lt"/>
            </a:endParaRPr>
          </a:p>
        </p:txBody>
      </p:sp>
      <p:pic>
        <p:nvPicPr>
          <p:cNvPr id="15362" name="Picture 2" descr="C:\Users\junyan1x\Desktop\Screenshot_20000101-042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37" y="705650"/>
            <a:ext cx="2590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123301"/>
            <a:ext cx="42672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The result will be record in database, you can open from history tab.</a:t>
            </a:r>
            <a:endParaRPr lang="zh-CN" altLang="en-US" sz="18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3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657225"/>
          </a:xfrm>
        </p:spPr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85501"/>
            <a:ext cx="548640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/>
              <a:t>Root your device</a:t>
            </a:r>
          </a:p>
          <a:p>
            <a:pPr marL="342900" indent="-342900">
              <a:buAutoNum type="arabicPeriod"/>
            </a:pPr>
            <a:r>
              <a:rPr lang="en-US" altLang="zh-CN" b="1" dirty="0" smtClean="0"/>
              <a:t>Relationship </a:t>
            </a:r>
            <a:r>
              <a:rPr lang="en-US" altLang="zh-CN" b="1" dirty="0" smtClean="0"/>
              <a:t>with most tool</a:t>
            </a:r>
          </a:p>
          <a:p>
            <a:pPr marL="342900" indent="-342900">
              <a:buAutoNum type="arabicPeriod"/>
            </a:pPr>
            <a:r>
              <a:rPr lang="en-US" altLang="zh-CN" sz="1800" b="1" dirty="0" smtClean="0"/>
              <a:t>APK usage and function</a:t>
            </a:r>
          </a:p>
          <a:p>
            <a:pPr marL="342900" indent="-342900">
              <a:buAutoNum type="arabicPeriod"/>
            </a:pPr>
            <a:r>
              <a:rPr lang="en-US" altLang="zh-CN" b="1" dirty="0" smtClean="0"/>
              <a:t>IO </a:t>
            </a:r>
            <a:r>
              <a:rPr lang="en-US" altLang="zh-CN" b="1" dirty="0"/>
              <a:t>bench present</a:t>
            </a:r>
            <a:endParaRPr lang="zh-CN" altLang="en-US" sz="18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8441541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581025"/>
          </a:xfrm>
        </p:spPr>
        <p:txBody>
          <a:bodyPr/>
          <a:lstStyle/>
          <a:p>
            <a:r>
              <a:rPr lang="en-US" altLang="zh-CN" dirty="0"/>
              <a:t>Root your device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777" y="1295400"/>
            <a:ext cx="7315200" cy="27392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App project location:</a:t>
            </a:r>
          </a:p>
          <a:p>
            <a:r>
              <a:rPr lang="en-US" altLang="zh-CN" sz="1200" dirty="0"/>
              <a:t>ssh://</a:t>
            </a:r>
            <a:r>
              <a:rPr lang="en-US" altLang="zh-CN" sz="1200" dirty="0" smtClean="0"/>
              <a:t>junyan1x@git-ger-6.devtools.intel.com:29418/most_io_tunign_tool-most_android_app</a:t>
            </a:r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600" dirty="0" smtClean="0"/>
              <a:t>1. </a:t>
            </a:r>
            <a:r>
              <a:rPr lang="en-US" altLang="zh-CN" sz="1600" dirty="0"/>
              <a:t>C</a:t>
            </a:r>
            <a:r>
              <a:rPr lang="en-US" altLang="zh-CN" sz="1600" dirty="0" smtClean="0"/>
              <a:t>lone </a:t>
            </a:r>
            <a:r>
              <a:rPr lang="en-US" altLang="zh-CN" sz="1600" dirty="0"/>
              <a:t>this </a:t>
            </a:r>
            <a:r>
              <a:rPr lang="en-US" altLang="zh-CN" sz="1600" dirty="0" smtClean="0"/>
              <a:t>project</a:t>
            </a:r>
          </a:p>
          <a:p>
            <a:r>
              <a:rPr lang="en-US" altLang="zh-CN" sz="1600" dirty="0" smtClean="0"/>
              <a:t>2. cd </a:t>
            </a:r>
            <a:r>
              <a:rPr lang="en-US" altLang="zh-CN" sz="1600" dirty="0" err="1"/>
              <a:t>mostbin</a:t>
            </a:r>
            <a:r>
              <a:rPr lang="en-US" altLang="zh-CN" sz="1600" dirty="0"/>
              <a:t> folder under project.  </a:t>
            </a:r>
            <a:r>
              <a:rPr lang="en-US" altLang="zh-CN" sz="1600" dirty="0"/>
              <a:t>Unzip </a:t>
            </a:r>
            <a:r>
              <a:rPr lang="en-US" altLang="zh-CN" sz="1600" dirty="0" smtClean="0"/>
              <a:t>device_root.zip</a:t>
            </a:r>
          </a:p>
          <a:p>
            <a:r>
              <a:rPr lang="en-US" altLang="zh-CN" sz="1600" dirty="0" smtClean="0"/>
              <a:t>3. execute root_script.sh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Because app need root right, so we use </a:t>
            </a:r>
            <a:r>
              <a:rPr lang="en-US" altLang="zh-CN" sz="1600" dirty="0" err="1" smtClean="0"/>
              <a:t>SuperSU</a:t>
            </a:r>
            <a:r>
              <a:rPr lang="en-US" altLang="zh-CN" sz="1600" dirty="0" smtClean="0"/>
              <a:t> to </a:t>
            </a:r>
            <a:r>
              <a:rPr lang="en-US" altLang="zh-CN" sz="1600" dirty="0" err="1" smtClean="0"/>
              <a:t>achive</a:t>
            </a:r>
            <a:r>
              <a:rPr lang="en-US" altLang="zh-CN" sz="1600" dirty="0" smtClean="0"/>
              <a:t> this.</a:t>
            </a:r>
          </a:p>
          <a:p>
            <a:endParaRPr lang="en-US" altLang="zh-CN" sz="1600" dirty="0"/>
          </a:p>
          <a:p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5744879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504825"/>
          </a:xfrm>
        </p:spPr>
        <p:txBody>
          <a:bodyPr/>
          <a:lstStyle/>
          <a:p>
            <a:r>
              <a:rPr lang="en-US" altLang="zh-CN" dirty="0"/>
              <a:t>Relationship with most tool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656" y="1539388"/>
            <a:ext cx="8229600" cy="21852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dirty="0" smtClean="0"/>
              <a:t>This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target is execute most tools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through android application and display the result with GUI.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Most tools bin include: </a:t>
            </a:r>
            <a:r>
              <a:rPr lang="en-US" altLang="zh-CN" dirty="0" err="1" smtClean="0"/>
              <a:t>blktrace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blkparse</a:t>
            </a:r>
            <a:r>
              <a:rPr lang="en-US" altLang="zh-CN" dirty="0" smtClean="0"/>
              <a:t> &amp; most</a:t>
            </a:r>
          </a:p>
          <a:p>
            <a:r>
              <a:rPr lang="en-US" altLang="zh-CN" sz="1600" dirty="0"/>
              <a:t>(</a:t>
            </a:r>
            <a:r>
              <a:rPr lang="en-US" altLang="zh-CN" sz="1600" dirty="0" smtClean="0">
                <a:solidFill>
                  <a:srgbClr val="7030A0"/>
                </a:solidFill>
              </a:rPr>
              <a:t>Most tools can record all IO operations on the DUT</a:t>
            </a:r>
            <a:r>
              <a:rPr lang="en-US" altLang="zh-CN" sz="1600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There is another script f</a:t>
            </a:r>
            <a:r>
              <a:rPr lang="en-US" altLang="zh-CN" sz="1800" dirty="0" smtClean="0">
                <a:latin typeface="+mn-lt"/>
              </a:rPr>
              <a:t>ilter.sh which used for filter IO log for target launched app. This script will also execute by most </a:t>
            </a:r>
            <a:r>
              <a:rPr lang="en-US" altLang="zh-CN" sz="1800" dirty="0" err="1" smtClean="0">
                <a:latin typeface="+mn-lt"/>
              </a:rPr>
              <a:t>apk</a:t>
            </a:r>
            <a:r>
              <a:rPr lang="en-US" altLang="zh-CN" sz="1800" dirty="0" smtClean="0">
                <a:latin typeface="+mn-lt"/>
              </a:rPr>
              <a:t>.</a:t>
            </a:r>
            <a:endParaRPr lang="zh-CN" altLang="en-US" sz="18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8029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657225"/>
          </a:xfrm>
        </p:spPr>
        <p:txBody>
          <a:bodyPr/>
          <a:lstStyle/>
          <a:p>
            <a:r>
              <a:rPr lang="en-US" altLang="zh-CN" sz="2800" dirty="0"/>
              <a:t>APK usage and function</a:t>
            </a:r>
            <a:br>
              <a:rPr lang="en-US" altLang="zh-CN" sz="2800" dirty="0"/>
            </a:br>
            <a:endParaRPr lang="zh-CN" altLang="en-US" dirty="0"/>
          </a:p>
        </p:txBody>
      </p:sp>
      <p:pic>
        <p:nvPicPr>
          <p:cNvPr id="9218" name="Picture 2" descr="C:\Users\junyan1x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8" y="1981200"/>
            <a:ext cx="215679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" y="1108847"/>
            <a:ext cx="745236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dirty="0" smtClean="0"/>
              <a:t>1. Click start button, then </a:t>
            </a:r>
            <a:r>
              <a:rPr lang="en-US" altLang="zh-CN" dirty="0" err="1" smtClean="0"/>
              <a:t>blktrace</a:t>
            </a:r>
            <a:r>
              <a:rPr lang="en-US" altLang="zh-CN" dirty="0" smtClean="0"/>
              <a:t> will start, and an app list show up. Choose your test app.</a:t>
            </a:r>
            <a:endParaRPr lang="zh-CN" altLang="en-US" sz="1800" dirty="0" err="1" smtClean="0">
              <a:latin typeface="+mn-lt"/>
            </a:endParaRPr>
          </a:p>
        </p:txBody>
      </p:sp>
      <p:pic>
        <p:nvPicPr>
          <p:cNvPr id="9219" name="Picture 3" descr="C:\Users\junyan1x\Desktop\Screenshot_20000101-2159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1981200"/>
            <a:ext cx="204216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3048000" y="3238831"/>
            <a:ext cx="1981200" cy="304800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998" y="5822395"/>
            <a:ext cx="76962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200" dirty="0" smtClean="0"/>
              <a:t>Click start will execute: “/data/</a:t>
            </a:r>
            <a:r>
              <a:rPr lang="en-US" altLang="zh-CN" sz="1200" dirty="0" err="1" smtClean="0"/>
              <a:t>blktrace</a:t>
            </a:r>
            <a:r>
              <a:rPr lang="en-US" altLang="zh-CN" sz="1200" dirty="0" smtClean="0"/>
              <a:t>  </a:t>
            </a:r>
            <a:r>
              <a:rPr lang="en-US" altLang="zh-CN" sz="1200" dirty="0"/>
              <a:t>-d  /</a:t>
            </a:r>
            <a:r>
              <a:rPr lang="en-US" altLang="zh-CN" sz="1200" dirty="0" err="1"/>
              <a:t>dev</a:t>
            </a:r>
            <a:r>
              <a:rPr lang="en-US" altLang="zh-CN" sz="1200" dirty="0"/>
              <a:t>/block/mmcblk0 -o  /</a:t>
            </a:r>
            <a:r>
              <a:rPr lang="en-US" altLang="zh-CN" sz="1200" dirty="0" err="1" smtClean="0"/>
              <a:t>sdcard</a:t>
            </a:r>
            <a:r>
              <a:rPr lang="en-US" altLang="zh-CN" sz="1200" dirty="0" smtClean="0"/>
              <a:t>/result” background</a:t>
            </a:r>
            <a:endParaRPr lang="zh-CN" alt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13420978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85000"/>
            <a:ext cx="78486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2. Launch your test app, such as QQ. After app launched </a:t>
            </a:r>
            <a:r>
              <a:rPr lang="en-US" altLang="zh-CN" sz="1800" dirty="0" err="1" smtClean="0">
                <a:latin typeface="+mn-lt"/>
              </a:rPr>
              <a:t>nav</a:t>
            </a:r>
            <a:r>
              <a:rPr lang="en-US" altLang="zh-CN" sz="1800" dirty="0" smtClean="0">
                <a:latin typeface="+mn-lt"/>
              </a:rPr>
              <a:t> back. And click stop to stop </a:t>
            </a:r>
            <a:r>
              <a:rPr lang="en-US" altLang="zh-CN" sz="1800" dirty="0" err="1" smtClean="0">
                <a:latin typeface="+mn-lt"/>
              </a:rPr>
              <a:t>blktrace</a:t>
            </a:r>
            <a:r>
              <a:rPr lang="en-US" altLang="zh-CN" sz="1800" dirty="0" smtClean="0">
                <a:latin typeface="+mn-lt"/>
              </a:rPr>
              <a:t>.</a:t>
            </a:r>
            <a:endParaRPr lang="zh-CN" altLang="en-US" sz="1800" dirty="0" err="1" smtClean="0">
              <a:latin typeface="+mn-lt"/>
            </a:endParaRPr>
          </a:p>
        </p:txBody>
      </p:sp>
      <p:pic>
        <p:nvPicPr>
          <p:cNvPr id="4" name="Picture 3" descr="C:\Users\junyan1x\Desktop\Screenshot_20000101-2159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8" y="1524000"/>
            <a:ext cx="204216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8998" y="5732102"/>
            <a:ext cx="76962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200" dirty="0" smtClean="0"/>
              <a:t>Click stop will execute</a:t>
            </a:r>
            <a:r>
              <a:rPr lang="en-US" altLang="zh-CN" sz="1200" dirty="0"/>
              <a:t>: "</a:t>
            </a:r>
            <a:r>
              <a:rPr lang="en-US" altLang="zh-CN" sz="1200" dirty="0" err="1"/>
              <a:t>pgrep</a:t>
            </a:r>
            <a:r>
              <a:rPr lang="en-US" altLang="zh-CN" sz="1200" dirty="0"/>
              <a:t> /data/</a:t>
            </a:r>
            <a:r>
              <a:rPr lang="en-US" altLang="zh-CN" sz="1200" dirty="0" err="1"/>
              <a:t>blktrace</a:t>
            </a:r>
            <a:r>
              <a:rPr lang="en-US" altLang="zh-CN" sz="1200" dirty="0"/>
              <a:t>  | </a:t>
            </a:r>
            <a:r>
              <a:rPr lang="en-US" altLang="zh-CN" sz="1200" dirty="0" err="1"/>
              <a:t>xargs</a:t>
            </a:r>
            <a:r>
              <a:rPr lang="en-US" altLang="zh-CN" sz="1200" dirty="0"/>
              <a:t> kill"</a:t>
            </a:r>
            <a:endParaRPr lang="zh-CN" altLang="en-US" sz="1200" dirty="0" err="1" smtClean="0"/>
          </a:p>
        </p:txBody>
      </p:sp>
      <p:pic>
        <p:nvPicPr>
          <p:cNvPr id="11266" name="Picture 2" descr="C:\Users\junyan1x\Desktop\Screenshot_20000101-0401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20229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3048000" y="2895600"/>
            <a:ext cx="1752600" cy="342900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751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23499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sz="1800" dirty="0" smtClean="0">
                <a:latin typeface="+mn-lt"/>
              </a:rPr>
              <a:t>. Click most and then click filter</a:t>
            </a:r>
            <a:endParaRPr lang="zh-CN" altLang="en-US" sz="1800" dirty="0" err="1" smtClean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81890"/>
            <a:ext cx="8305800" cy="19697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600" dirty="0" smtClean="0"/>
              <a:t>Click </a:t>
            </a:r>
            <a:r>
              <a:rPr lang="en-US" altLang="zh-CN" sz="1600" dirty="0"/>
              <a:t>most will execute:</a:t>
            </a:r>
          </a:p>
          <a:p>
            <a:r>
              <a:rPr lang="en-US" altLang="zh-CN" sz="1200" dirty="0"/>
              <a:t>       1) "/data/</a:t>
            </a:r>
            <a:r>
              <a:rPr lang="en-US" altLang="zh-CN" sz="1200" dirty="0" err="1"/>
              <a:t>blkparse</a:t>
            </a:r>
            <a:r>
              <a:rPr lang="en-US" altLang="zh-CN" sz="1200" dirty="0"/>
              <a:t>  -q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/result&gt;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result.p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2) "/data/most EXT4 /</a:t>
            </a:r>
            <a:r>
              <a:rPr lang="en-US" altLang="zh-CN" sz="1200" dirty="0" err="1"/>
              <a:t>dev</a:t>
            </a:r>
            <a:r>
              <a:rPr lang="en-US" altLang="zh-CN" sz="1200" dirty="0"/>
              <a:t>/block/mmcblk0p6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result.p</a:t>
            </a:r>
            <a:r>
              <a:rPr lang="en-US" altLang="zh-CN" sz="1200" dirty="0"/>
              <a:t>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/cache_result.txt"</a:t>
            </a:r>
          </a:p>
          <a:p>
            <a:r>
              <a:rPr lang="en-US" altLang="zh-CN" sz="1200" dirty="0"/>
              <a:t>       3) "/data/most EXT4 /</a:t>
            </a:r>
            <a:r>
              <a:rPr lang="en-US" altLang="zh-CN" sz="1200" dirty="0" err="1"/>
              <a:t>dev</a:t>
            </a:r>
            <a:r>
              <a:rPr lang="en-US" altLang="zh-CN" sz="1200" dirty="0"/>
              <a:t>/block/mmcblk0p11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result.p</a:t>
            </a:r>
            <a:r>
              <a:rPr lang="en-US" altLang="zh-CN" sz="1200" dirty="0"/>
              <a:t>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/data_result.txt"</a:t>
            </a:r>
          </a:p>
          <a:p>
            <a:r>
              <a:rPr lang="en-US" altLang="zh-CN" sz="1200" dirty="0"/>
              <a:t>       4) "/data/most EXT4 /</a:t>
            </a:r>
            <a:r>
              <a:rPr lang="en-US" altLang="zh-CN" sz="1200" dirty="0" err="1"/>
              <a:t>dev</a:t>
            </a:r>
            <a:r>
              <a:rPr lang="en-US" altLang="zh-CN" sz="1200" dirty="0"/>
              <a:t>/block/mmcblk0p5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result.p</a:t>
            </a:r>
            <a:r>
              <a:rPr lang="en-US" altLang="zh-CN" sz="1200" dirty="0"/>
              <a:t> /</a:t>
            </a:r>
            <a:r>
              <a:rPr lang="en-US" altLang="zh-CN" sz="1200" dirty="0" err="1" smtClean="0"/>
              <a:t>sdcard</a:t>
            </a:r>
            <a:r>
              <a:rPr lang="en-US" altLang="zh-CN" sz="1200" dirty="0" smtClean="0"/>
              <a:t>/system_result.txt“</a:t>
            </a:r>
          </a:p>
          <a:p>
            <a:endParaRPr lang="en-US" altLang="zh-CN" sz="1200" dirty="0"/>
          </a:p>
          <a:p>
            <a:r>
              <a:rPr lang="en-US" altLang="zh-CN" sz="1600" dirty="0" smtClean="0"/>
              <a:t>Click </a:t>
            </a:r>
            <a:r>
              <a:rPr lang="en-US" altLang="zh-CN" sz="1600" dirty="0"/>
              <a:t>filter will execute:</a:t>
            </a:r>
          </a:p>
          <a:p>
            <a:r>
              <a:rPr lang="en-US" altLang="zh-CN" sz="1200" dirty="0"/>
              <a:t>       1) "/data/filter.sh 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/cache_result.txt"</a:t>
            </a:r>
          </a:p>
          <a:p>
            <a:r>
              <a:rPr lang="en-US" altLang="zh-CN" sz="1200" dirty="0"/>
              <a:t>       2) "/data/filter.sh 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/data_result.txt"</a:t>
            </a:r>
          </a:p>
          <a:p>
            <a:r>
              <a:rPr lang="en-US" altLang="zh-CN" sz="1200" dirty="0"/>
              <a:t>       3) "/data/filter.sh  /</a:t>
            </a:r>
            <a:r>
              <a:rPr lang="en-US" altLang="zh-CN" sz="1200" dirty="0" err="1"/>
              <a:t>sdcard</a:t>
            </a:r>
            <a:r>
              <a:rPr lang="en-US" altLang="zh-CN" sz="1200" dirty="0"/>
              <a:t>/system_result.txt"</a:t>
            </a:r>
            <a:endParaRPr lang="zh-CN" alt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30825460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23499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sz="1800" dirty="0" smtClean="0">
                <a:latin typeface="+mn-lt"/>
              </a:rPr>
              <a:t>. Click </a:t>
            </a:r>
            <a:r>
              <a:rPr lang="en-US" altLang="zh-CN" dirty="0" smtClean="0"/>
              <a:t>go to graph to display UI</a:t>
            </a:r>
            <a:endParaRPr lang="zh-CN" altLang="en-US" sz="1800" dirty="0" err="1" smtClean="0">
              <a:latin typeface="+mn-lt"/>
            </a:endParaRPr>
          </a:p>
        </p:txBody>
      </p:sp>
      <p:pic>
        <p:nvPicPr>
          <p:cNvPr id="10242" name="Picture 2" descr="C:\Users\junyan1x\Desktop\displ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6955"/>
            <a:ext cx="259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1748136"/>
            <a:ext cx="525780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600" dirty="0" smtClean="0"/>
              <a:t>Here is a demo. You can 3 types info: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R/W times on every partition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IO type percentage of each one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Which files does the </a:t>
            </a:r>
            <a:r>
              <a:rPr lang="en-US" altLang="zh-CN" sz="1400" dirty="0" err="1" smtClean="0"/>
              <a:t>apk</a:t>
            </a:r>
            <a:r>
              <a:rPr lang="en-US" altLang="zh-CN" sz="1400" dirty="0" smtClean="0"/>
              <a:t> visited</a:t>
            </a:r>
            <a:endParaRPr lang="zh-CN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40274920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581025"/>
          </a:xfrm>
        </p:spPr>
        <p:txBody>
          <a:bodyPr/>
          <a:lstStyle/>
          <a:p>
            <a:r>
              <a:rPr lang="en-US" altLang="zh-CN" dirty="0"/>
              <a:t>IO bench present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dirty="0"/>
          </a:p>
        </p:txBody>
      </p:sp>
      <p:pic>
        <p:nvPicPr>
          <p:cNvPr id="12290" name="Picture 2" descr="C:\Users\junyan1x\Desktop\Screenshot_20000101-0404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61716"/>
            <a:ext cx="2057400" cy="36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junyan1x\Desktop\Screenshot_20000101-0406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1716"/>
            <a:ext cx="2133600" cy="36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3200400" y="2895600"/>
            <a:ext cx="1143000" cy="228600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966400"/>
            <a:ext cx="342900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1. Enter </a:t>
            </a:r>
            <a:r>
              <a:rPr lang="en-US" altLang="zh-CN" sz="1800" dirty="0" err="1" smtClean="0">
                <a:latin typeface="+mn-lt"/>
              </a:rPr>
              <a:t>IOBench</a:t>
            </a:r>
            <a:endParaRPr lang="zh-CN" altLang="en-US" sz="18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668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_Vvim5pEuqy_bezhib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.ySAjB6Jk6DUA1TLlhbc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3RJTargBkeOU4dyc6Tgk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_Dl4NLcEy4mMEMAwgC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_Dl4NLcEy4mMEMAwgC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_Dl4NLcEy4mMEMAwgCN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OQRRwNo0O.s71LooFD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wYR6G7_0SKPxYyy.sR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XuK8F1S0qigao..vtB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ziegFbV0aVFLD6TPPQq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lX1pNU40m6npQYAsxU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0sACt1W0CEh52g3Wu6IQ"/>
</p:tagLst>
</file>

<file path=ppt/theme/theme1.xml><?xml version="1.0" encoding="utf-8"?>
<a:theme xmlns:a="http://schemas.openxmlformats.org/drawingml/2006/main" name="intel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E53517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9525" cap="flat" cmpd="sng" algn="ctr">
          <a:solidFill>
            <a:schemeClr val="bg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 eaLnBrk="0" hangingPunct="0">
          <a:defRPr sz="1800" dirty="0" smtClean="0">
            <a:solidFill>
              <a:schemeClr val="bg1"/>
            </a:solidFill>
            <a:latin typeface="+mj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1800"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</Template>
  <TotalTime>578</TotalTime>
  <Words>453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intel</vt:lpstr>
      <vt:lpstr>think-cell Slide</vt:lpstr>
      <vt:lpstr>IO tuning tool Most APK</vt:lpstr>
      <vt:lpstr>Agenda</vt:lpstr>
      <vt:lpstr>Root your device </vt:lpstr>
      <vt:lpstr>Relationship with most tool </vt:lpstr>
      <vt:lpstr>APK usage and function </vt:lpstr>
      <vt:lpstr>PowerPoint Presentation</vt:lpstr>
      <vt:lpstr>PowerPoint Presentation</vt:lpstr>
      <vt:lpstr>PowerPoint Presentation</vt:lpstr>
      <vt:lpstr>IO bench present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tuning tool Most APK</dc:title>
  <dc:creator>Yang, JunX</dc:creator>
  <cp:lastModifiedBy>Yang, JunX</cp:lastModifiedBy>
  <cp:revision>21</cp:revision>
  <dcterms:created xsi:type="dcterms:W3CDTF">2006-08-16T00:00:00Z</dcterms:created>
  <dcterms:modified xsi:type="dcterms:W3CDTF">2016-01-15T02:46:43Z</dcterms:modified>
</cp:coreProperties>
</file>