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78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1" r:id="rId22"/>
    <p:sldId id="275" r:id="rId23"/>
    <p:sldId id="279" r:id="rId24"/>
    <p:sldId id="28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4C64-2715-416D-866C-004499F631CE}" v="348" dt="2019-03-08T23:42:3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heisen" userId="367d552d-c683-46ed-879e-eea2aa4008f6" providerId="ADAL" clId="{A0424C64-2715-416D-866C-004499F631CE}"/>
    <pc:docChg chg="undo custSel mod addSld delSld modSld">
      <pc:chgData name="Benjamin Theisen" userId="367d552d-c683-46ed-879e-eea2aa4008f6" providerId="ADAL" clId="{A0424C64-2715-416D-866C-004499F631CE}" dt="2019-03-08T23:42:35.099" v="10803" actId="20577"/>
      <pc:docMkLst>
        <pc:docMk/>
      </pc:docMkLst>
      <pc:sldChg chg="addSp delSp modSp mod setBg setClrOvrMap">
        <pc:chgData name="Benjamin Theisen" userId="367d552d-c683-46ed-879e-eea2aa4008f6" providerId="ADAL" clId="{A0424C64-2715-416D-866C-004499F631CE}" dt="2019-03-08T23:25:29.192" v="10590" actId="6549"/>
        <pc:sldMkLst>
          <pc:docMk/>
          <pc:sldMk cId="1352212281" sldId="256"/>
        </pc:sldMkLst>
        <pc:spChg chg="mod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2" creationId="{679E0B1B-6E5E-4F35-A196-802175C4211A}"/>
          </ac:spMkLst>
        </pc:spChg>
        <pc:spChg chg="mod">
          <ac:chgData name="Benjamin Theisen" userId="367d552d-c683-46ed-879e-eea2aa4008f6" providerId="ADAL" clId="{A0424C64-2715-416D-866C-004499F631CE}" dt="2019-03-08T23:25:29.192" v="10590" actId="6549"/>
          <ac:spMkLst>
            <pc:docMk/>
            <pc:sldMk cId="1352212281" sldId="256"/>
            <ac:spMk id="3" creationId="{72CEB53E-8292-49D7-B446-E86DAB876BB8}"/>
          </ac:spMkLst>
        </pc:spChg>
        <pc:spChg chg="del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22" creationId="{13FE9996-7EAC-4679-B37D-C1045F42F954}"/>
          </ac:spMkLst>
        </pc:spChg>
        <pc:spChg chg="del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24" creationId="{761DF1FE-5CC8-43D2-A76C-93C76EEDE1E9}"/>
          </ac:spMkLst>
        </pc:spChg>
        <pc:spChg chg="del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28" creationId="{C8DD82D3-D002-45B0-B16A-82B3DA4EFDDB}"/>
          </ac:spMkLst>
        </pc:spChg>
        <pc:spChg chg="del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32" creationId="{4C15B19B-E7BB-4060-B12F-3CDA8EF16A52}"/>
          </ac:spMkLst>
        </pc:spChg>
        <pc:spChg chg="add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37" creationId="{8C6E698C-8155-4B8B-BDC9-B7299772B509}"/>
          </ac:spMkLst>
        </pc:spChg>
        <pc:spChg chg="add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41" creationId="{8A549DE7-671D-4575-AF43-858FD99981CF}"/>
          </ac:spMkLst>
        </pc:spChg>
        <pc:spChg chg="add">
          <ac:chgData name="Benjamin Theisen" userId="367d552d-c683-46ed-879e-eea2aa4008f6" providerId="ADAL" clId="{A0424C64-2715-416D-866C-004499F631CE}" dt="2019-03-08T23:19:01.379" v="10567" actId="26606"/>
          <ac:spMkLst>
            <pc:docMk/>
            <pc:sldMk cId="1352212281" sldId="256"/>
            <ac:spMk id="43" creationId="{C22D9B36-9BE7-472B-8808-7E0D6810738F}"/>
          </ac:spMkLst>
        </pc:spChg>
        <pc:cxnChg chg="del">
          <ac:chgData name="Benjamin Theisen" userId="367d552d-c683-46ed-879e-eea2aa4008f6" providerId="ADAL" clId="{A0424C64-2715-416D-866C-004499F631CE}" dt="2019-03-08T23:19:01.379" v="10567" actId="26606"/>
          <ac:cxnSpMkLst>
            <pc:docMk/>
            <pc:sldMk cId="1352212281" sldId="256"/>
            <ac:cxnSpMk id="26" creationId="{E161BEBD-A23C-409E-ABC7-73F9EDC02F20}"/>
          </ac:cxnSpMkLst>
        </pc:cxnChg>
        <pc:cxnChg chg="del">
          <ac:chgData name="Benjamin Theisen" userId="367d552d-c683-46ed-879e-eea2aa4008f6" providerId="ADAL" clId="{A0424C64-2715-416D-866C-004499F631CE}" dt="2019-03-08T23:19:01.379" v="10567" actId="26606"/>
          <ac:cxnSpMkLst>
            <pc:docMk/>
            <pc:sldMk cId="1352212281" sldId="256"/>
            <ac:cxnSpMk id="30" creationId="{9F09C252-16FE-4557-AD6D-BB5CA773496C}"/>
          </ac:cxnSpMkLst>
        </pc:cxnChg>
        <pc:cxnChg chg="add">
          <ac:chgData name="Benjamin Theisen" userId="367d552d-c683-46ed-879e-eea2aa4008f6" providerId="ADAL" clId="{A0424C64-2715-416D-866C-004499F631CE}" dt="2019-03-08T23:19:01.379" v="10567" actId="26606"/>
          <ac:cxnSpMkLst>
            <pc:docMk/>
            <pc:sldMk cId="1352212281" sldId="256"/>
            <ac:cxnSpMk id="39" creationId="{09525C9A-1972-4836-BA7A-706C946EF4DA}"/>
          </ac:cxnSpMkLst>
        </pc:cxnChg>
      </pc:sldChg>
      <pc:sldChg chg="modSp">
        <pc:chgData name="Benjamin Theisen" userId="367d552d-c683-46ed-879e-eea2aa4008f6" providerId="ADAL" clId="{A0424C64-2715-416D-866C-004499F631CE}" dt="2019-03-08T23:29:56.719" v="10688" actId="20577"/>
        <pc:sldMkLst>
          <pc:docMk/>
          <pc:sldMk cId="3958186774" sldId="257"/>
        </pc:sldMkLst>
        <pc:graphicFrameChg chg="mod">
          <ac:chgData name="Benjamin Theisen" userId="367d552d-c683-46ed-879e-eea2aa4008f6" providerId="ADAL" clId="{A0424C64-2715-416D-866C-004499F631CE}" dt="2019-03-08T23:29:56.719" v="10688" actId="20577"/>
          <ac:graphicFrameMkLst>
            <pc:docMk/>
            <pc:sldMk cId="3958186774" sldId="257"/>
            <ac:graphicFrameMk id="5" creationId="{3B1EC8CB-3055-4ABD-A65A-F1CBF90BE5C2}"/>
          </ac:graphicFrameMkLst>
        </pc:graphicFrameChg>
      </pc:sldChg>
      <pc:sldChg chg="addSp delSp modSp mod setBg">
        <pc:chgData name="Benjamin Theisen" userId="367d552d-c683-46ed-879e-eea2aa4008f6" providerId="ADAL" clId="{A0424C64-2715-416D-866C-004499F631CE}" dt="2019-03-08T22:01:24.850" v="7734" actId="26606"/>
        <pc:sldMkLst>
          <pc:docMk/>
          <pc:sldMk cId="910469944" sldId="261"/>
        </pc:sldMkLst>
        <pc:spChg chg="mod">
          <ac:chgData name="Benjamin Theisen" userId="367d552d-c683-46ed-879e-eea2aa4008f6" providerId="ADAL" clId="{A0424C64-2715-416D-866C-004499F631CE}" dt="2019-03-08T22:01:22.459" v="7732" actId="26606"/>
          <ac:spMkLst>
            <pc:docMk/>
            <pc:sldMk cId="910469944" sldId="261"/>
            <ac:spMk id="2" creationId="{34115676-7DEE-4BF7-8B5D-B6BF0B715E88}"/>
          </ac:spMkLst>
        </pc:spChg>
        <pc:spChg chg="mod">
          <ac:chgData name="Benjamin Theisen" userId="367d552d-c683-46ed-879e-eea2aa4008f6" providerId="ADAL" clId="{A0424C64-2715-416D-866C-004499F631CE}" dt="2019-03-08T22:01:24.850" v="7734" actId="26606"/>
          <ac:spMkLst>
            <pc:docMk/>
            <pc:sldMk cId="910469944" sldId="261"/>
            <ac:spMk id="3" creationId="{D44581E1-583C-4420-8018-E71A41958E07}"/>
          </ac:spMkLst>
        </pc:spChg>
        <pc:spChg chg="add del">
          <ac:chgData name="Benjamin Theisen" userId="367d552d-c683-46ed-879e-eea2aa4008f6" providerId="ADAL" clId="{A0424C64-2715-416D-866C-004499F631CE}" dt="2019-03-08T22:01:24.850" v="7734" actId="26606"/>
          <ac:spMkLst>
            <pc:docMk/>
            <pc:sldMk cId="910469944" sldId="261"/>
            <ac:spMk id="10" creationId="{52ABB703-2B0E-4C3B-B4A2-F3973548E561}"/>
          </ac:spMkLst>
        </pc:spChg>
        <pc:spChg chg="add del">
          <ac:chgData name="Benjamin Theisen" userId="367d552d-c683-46ed-879e-eea2aa4008f6" providerId="ADAL" clId="{A0424C64-2715-416D-866C-004499F631CE}" dt="2019-03-08T22:01:24.850" v="7734" actId="26606"/>
          <ac:spMkLst>
            <pc:docMk/>
            <pc:sldMk cId="910469944" sldId="261"/>
            <ac:spMk id="14" creationId="{E95DA498-D9A2-4DA9-B9DA-B3776E08CF7E}"/>
          </ac:spMkLst>
        </pc:spChg>
        <pc:spChg chg="add del">
          <ac:chgData name="Benjamin Theisen" userId="367d552d-c683-46ed-879e-eea2aa4008f6" providerId="ADAL" clId="{A0424C64-2715-416D-866C-004499F631CE}" dt="2019-03-08T22:01:24.850" v="7734" actId="26606"/>
          <ac:spMkLst>
            <pc:docMk/>
            <pc:sldMk cId="910469944" sldId="261"/>
            <ac:spMk id="16" creationId="{82A73093-4B9D-420D-B17E-52293703A1D4}"/>
          </ac:spMkLst>
        </pc:spChg>
        <pc:spChg chg="add del">
          <ac:chgData name="Benjamin Theisen" userId="367d552d-c683-46ed-879e-eea2aa4008f6" providerId="ADAL" clId="{A0424C64-2715-416D-866C-004499F631CE}" dt="2019-03-08T22:01:22.459" v="7732" actId="26606"/>
          <ac:spMkLst>
            <pc:docMk/>
            <pc:sldMk cId="910469944" sldId="261"/>
            <ac:spMk id="21" creationId="{C33BF9DD-8A45-4EEE-B231-0A14D322E5F9}"/>
          </ac:spMkLst>
        </pc:spChg>
        <pc:spChg chg="add del">
          <ac:chgData name="Benjamin Theisen" userId="367d552d-c683-46ed-879e-eea2aa4008f6" providerId="ADAL" clId="{A0424C64-2715-416D-866C-004499F631CE}" dt="2019-03-08T22:01:22.459" v="7732" actId="26606"/>
          <ac:spMkLst>
            <pc:docMk/>
            <pc:sldMk cId="910469944" sldId="261"/>
            <ac:spMk id="25" creationId="{D5FBCAC9-BD8B-4F3B-AD74-EF37D4211349}"/>
          </ac:spMkLst>
        </pc:spChg>
        <pc:spChg chg="add del">
          <ac:chgData name="Benjamin Theisen" userId="367d552d-c683-46ed-879e-eea2aa4008f6" providerId="ADAL" clId="{A0424C64-2715-416D-866C-004499F631CE}" dt="2019-03-08T22:01:22.459" v="7732" actId="26606"/>
          <ac:spMkLst>
            <pc:docMk/>
            <pc:sldMk cId="910469944" sldId="261"/>
            <ac:spMk id="27" creationId="{9556C5A8-AD7E-4CE7-87BE-9EA3B5E1786F}"/>
          </ac:spMkLst>
        </pc:spChg>
        <pc:spChg chg="add del">
          <ac:chgData name="Benjamin Theisen" userId="367d552d-c683-46ed-879e-eea2aa4008f6" providerId="ADAL" clId="{A0424C64-2715-416D-866C-004499F631CE}" dt="2019-03-08T22:01:24.850" v="7734" actId="26606"/>
          <ac:spMkLst>
            <pc:docMk/>
            <pc:sldMk cId="910469944" sldId="261"/>
            <ac:spMk id="29" creationId="{52ABB703-2B0E-4C3B-B4A2-F3973548E561}"/>
          </ac:spMkLst>
        </pc:spChg>
        <pc:spChg chg="add del">
          <ac:chgData name="Benjamin Theisen" userId="367d552d-c683-46ed-879e-eea2aa4008f6" providerId="ADAL" clId="{A0424C64-2715-416D-866C-004499F631CE}" dt="2019-03-08T22:01:24.850" v="7734" actId="26606"/>
          <ac:spMkLst>
            <pc:docMk/>
            <pc:sldMk cId="910469944" sldId="261"/>
            <ac:spMk id="31" creationId="{E95DA498-D9A2-4DA9-B9DA-B3776E08CF7E}"/>
          </ac:spMkLst>
        </pc:spChg>
        <pc:spChg chg="add del">
          <ac:chgData name="Benjamin Theisen" userId="367d552d-c683-46ed-879e-eea2aa4008f6" providerId="ADAL" clId="{A0424C64-2715-416D-866C-004499F631CE}" dt="2019-03-08T22:01:24.850" v="7734" actId="26606"/>
          <ac:spMkLst>
            <pc:docMk/>
            <pc:sldMk cId="910469944" sldId="261"/>
            <ac:spMk id="32" creationId="{82A73093-4B9D-420D-B17E-52293703A1D4}"/>
          </ac:spMkLst>
        </pc:spChg>
        <pc:picChg chg="add mod">
          <ac:chgData name="Benjamin Theisen" userId="367d552d-c683-46ed-879e-eea2aa4008f6" providerId="ADAL" clId="{A0424C64-2715-416D-866C-004499F631CE}" dt="2019-03-08T22:01:22.459" v="7732" actId="26606"/>
          <ac:picMkLst>
            <pc:docMk/>
            <pc:sldMk cId="910469944" sldId="261"/>
            <ac:picMk id="7" creationId="{7DA62997-3CE3-4AC3-A140-2096AD6E7B93}"/>
          </ac:picMkLst>
        </pc:picChg>
        <pc:cxnChg chg="add del">
          <ac:chgData name="Benjamin Theisen" userId="367d552d-c683-46ed-879e-eea2aa4008f6" providerId="ADAL" clId="{A0424C64-2715-416D-866C-004499F631CE}" dt="2019-03-08T22:01:24.850" v="7734" actId="26606"/>
          <ac:cxnSpMkLst>
            <pc:docMk/>
            <pc:sldMk cId="910469944" sldId="261"/>
            <ac:cxnSpMk id="12" creationId="{9C21570E-E159-49A6-9891-FA397B7A92D3}"/>
          </ac:cxnSpMkLst>
        </pc:cxnChg>
        <pc:cxnChg chg="add del">
          <ac:chgData name="Benjamin Theisen" userId="367d552d-c683-46ed-879e-eea2aa4008f6" providerId="ADAL" clId="{A0424C64-2715-416D-866C-004499F631CE}" dt="2019-03-08T22:01:22.459" v="7732" actId="26606"/>
          <ac:cxnSpMkLst>
            <pc:docMk/>
            <pc:sldMk cId="910469944" sldId="261"/>
            <ac:cxnSpMk id="23" creationId="{9020DCC9-F851-4562-BB20-1AB3C51BFD08}"/>
          </ac:cxnSpMkLst>
        </pc:cxnChg>
        <pc:cxnChg chg="add del">
          <ac:chgData name="Benjamin Theisen" userId="367d552d-c683-46ed-879e-eea2aa4008f6" providerId="ADAL" clId="{A0424C64-2715-416D-866C-004499F631CE}" dt="2019-03-08T22:01:24.850" v="7734" actId="26606"/>
          <ac:cxnSpMkLst>
            <pc:docMk/>
            <pc:sldMk cId="910469944" sldId="261"/>
            <ac:cxnSpMk id="30" creationId="{9C21570E-E159-49A6-9891-FA397B7A92D3}"/>
          </ac:cxnSpMkLst>
        </pc:cxnChg>
      </pc:sldChg>
      <pc:sldChg chg="addSp delSp modSp mod setBg">
        <pc:chgData name="Benjamin Theisen" userId="367d552d-c683-46ed-879e-eea2aa4008f6" providerId="ADAL" clId="{A0424C64-2715-416D-866C-004499F631CE}" dt="2019-03-08T22:04:13.922" v="7807" actId="26606"/>
        <pc:sldMkLst>
          <pc:docMk/>
          <pc:sldMk cId="1383962362" sldId="263"/>
        </pc:sldMkLst>
        <pc:spChg chg="mod">
          <ac:chgData name="Benjamin Theisen" userId="367d552d-c683-46ed-879e-eea2aa4008f6" providerId="ADAL" clId="{A0424C64-2715-416D-866C-004499F631CE}" dt="2019-03-08T22:04:13.922" v="7807" actId="26606"/>
          <ac:spMkLst>
            <pc:docMk/>
            <pc:sldMk cId="1383962362" sldId="263"/>
            <ac:spMk id="2" creationId="{DE8E27AA-E90D-4D70-B6DA-213860D1C607}"/>
          </ac:spMkLst>
        </pc:spChg>
        <pc:spChg chg="add del">
          <ac:chgData name="Benjamin Theisen" userId="367d552d-c683-46ed-879e-eea2aa4008f6" providerId="ADAL" clId="{A0424C64-2715-416D-866C-004499F631CE}" dt="2019-03-08T22:02:25.040" v="7741" actId="26606"/>
          <ac:spMkLst>
            <pc:docMk/>
            <pc:sldMk cId="1383962362" sldId="263"/>
            <ac:spMk id="3" creationId="{917703C4-DE12-4EFD-9674-04EAB5211469}"/>
          </ac:spMkLst>
        </pc:spChg>
        <pc:spChg chg="add del">
          <ac:chgData name="Benjamin Theisen" userId="367d552d-c683-46ed-879e-eea2aa4008f6" providerId="ADAL" clId="{A0424C64-2715-416D-866C-004499F631CE}" dt="2019-03-08T22:02:25.010" v="7740" actId="26606"/>
          <ac:spMkLst>
            <pc:docMk/>
            <pc:sldMk cId="1383962362" sldId="263"/>
            <ac:spMk id="8" creationId="{CECF0FC6-D57B-48B6-9036-F4FFD91A4B34}"/>
          </ac:spMkLst>
        </pc:spChg>
        <pc:spChg chg="add del">
          <ac:chgData name="Benjamin Theisen" userId="367d552d-c683-46ed-879e-eea2aa4008f6" providerId="ADAL" clId="{A0424C64-2715-416D-866C-004499F631CE}" dt="2019-03-08T22:02:16.482" v="7736" actId="26606"/>
          <ac:spMkLst>
            <pc:docMk/>
            <pc:sldMk cId="1383962362" sldId="263"/>
            <ac:spMk id="10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02:16.482" v="7736" actId="26606"/>
          <ac:spMkLst>
            <pc:docMk/>
            <pc:sldMk cId="1383962362" sldId="263"/>
            <ac:spMk id="12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02:16.482" v="7736" actId="26606"/>
          <ac:spMkLst>
            <pc:docMk/>
            <pc:sldMk cId="1383962362" sldId="263"/>
            <ac:spMk id="14" creationId="{4D87F7B2-AA36-4B58-BC2C-1BBA135E8B6B}"/>
          </ac:spMkLst>
        </pc:spChg>
        <pc:spChg chg="add del">
          <ac:chgData name="Benjamin Theisen" userId="367d552d-c683-46ed-879e-eea2aa4008f6" providerId="ADAL" clId="{A0424C64-2715-416D-866C-004499F631CE}" dt="2019-03-08T22:02:18.778" v="7738" actId="26606"/>
          <ac:spMkLst>
            <pc:docMk/>
            <pc:sldMk cId="1383962362" sldId="263"/>
            <ac:spMk id="16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02:18.778" v="7738" actId="26606"/>
          <ac:spMkLst>
            <pc:docMk/>
            <pc:sldMk cId="1383962362" sldId="263"/>
            <ac:spMk id="17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02:18.778" v="7738" actId="26606"/>
          <ac:spMkLst>
            <pc:docMk/>
            <pc:sldMk cId="1383962362" sldId="263"/>
            <ac:spMk id="18" creationId="{4D87F7B2-AA36-4B58-BC2C-1BBA135E8B6B}"/>
          </ac:spMkLst>
        </pc:spChg>
        <pc:spChg chg="add del">
          <ac:chgData name="Benjamin Theisen" userId="367d552d-c683-46ed-879e-eea2aa4008f6" providerId="ADAL" clId="{A0424C64-2715-416D-866C-004499F631CE}" dt="2019-03-08T22:02:25.010" v="7740" actId="26606"/>
          <ac:spMkLst>
            <pc:docMk/>
            <pc:sldMk cId="1383962362" sldId="263"/>
            <ac:spMk id="21" creationId="{917703C4-DE12-4EFD-9674-04EAB5211469}"/>
          </ac:spMkLst>
        </pc:spChg>
        <pc:spChg chg="add del">
          <ac:chgData name="Benjamin Theisen" userId="367d552d-c683-46ed-879e-eea2aa4008f6" providerId="ADAL" clId="{A0424C64-2715-416D-866C-004499F631CE}" dt="2019-03-08T22:02:25.010" v="7740" actId="26606"/>
          <ac:spMkLst>
            <pc:docMk/>
            <pc:sldMk cId="1383962362" sldId="263"/>
            <ac:spMk id="22" creationId="{717A211C-5863-4303-AC3D-AEBFDF6D6A4C}"/>
          </ac:spMkLst>
        </pc:spChg>
        <pc:spChg chg="add del">
          <ac:chgData name="Benjamin Theisen" userId="367d552d-c683-46ed-879e-eea2aa4008f6" providerId="ADAL" clId="{A0424C64-2715-416D-866C-004499F631CE}" dt="2019-03-08T22:02:25.010" v="7740" actId="26606"/>
          <ac:spMkLst>
            <pc:docMk/>
            <pc:sldMk cId="1383962362" sldId="263"/>
            <ac:spMk id="23" creationId="{087519CD-2FFF-42E3-BB0C-FEAA828BA5DB}"/>
          </ac:spMkLst>
        </pc:spChg>
        <pc:spChg chg="add del">
          <ac:chgData name="Benjamin Theisen" userId="367d552d-c683-46ed-879e-eea2aa4008f6" providerId="ADAL" clId="{A0424C64-2715-416D-866C-004499F631CE}" dt="2019-03-08T22:02:49.035" v="7745" actId="26606"/>
          <ac:spMkLst>
            <pc:docMk/>
            <pc:sldMk cId="1383962362" sldId="263"/>
            <ac:spMk id="25" creationId="{A6B16355-27FB-445B-B646-02AB73637459}"/>
          </ac:spMkLst>
        </pc:spChg>
        <pc:spChg chg="add del">
          <ac:chgData name="Benjamin Theisen" userId="367d552d-c683-46ed-879e-eea2aa4008f6" providerId="ADAL" clId="{A0424C64-2715-416D-866C-004499F631CE}" dt="2019-03-08T22:02:49.035" v="7745" actId="26606"/>
          <ac:spMkLst>
            <pc:docMk/>
            <pc:sldMk cId="1383962362" sldId="263"/>
            <ac:spMk id="27" creationId="{6B3BF2E5-C3AB-441F-A430-491119C56D26}"/>
          </ac:spMkLst>
        </pc:spChg>
        <pc:spChg chg="add del">
          <ac:chgData name="Benjamin Theisen" userId="367d552d-c683-46ed-879e-eea2aa4008f6" providerId="ADAL" clId="{A0424C64-2715-416D-866C-004499F631CE}" dt="2019-03-08T22:02:49.035" v="7745" actId="26606"/>
          <ac:spMkLst>
            <pc:docMk/>
            <pc:sldMk cId="1383962362" sldId="263"/>
            <ac:spMk id="28" creationId="{DD07C90B-B81A-473B-8919-CA924E61FFCF}"/>
          </ac:spMkLst>
        </pc:spChg>
        <pc:spChg chg="add del">
          <ac:chgData name="Benjamin Theisen" userId="367d552d-c683-46ed-879e-eea2aa4008f6" providerId="ADAL" clId="{A0424C64-2715-416D-866C-004499F631CE}" dt="2019-03-08T22:02:48.987" v="7744" actId="26606"/>
          <ac:spMkLst>
            <pc:docMk/>
            <pc:sldMk cId="1383962362" sldId="263"/>
            <ac:spMk id="34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02:48.987" v="7744" actId="26606"/>
          <ac:spMkLst>
            <pc:docMk/>
            <pc:sldMk cId="1383962362" sldId="263"/>
            <ac:spMk id="36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02:48.987" v="7744" actId="26606"/>
          <ac:spMkLst>
            <pc:docMk/>
            <pc:sldMk cId="1383962362" sldId="263"/>
            <ac:spMk id="38" creationId="{4D87F7B2-AA36-4B58-BC2C-1BBA135E8B6B}"/>
          </ac:spMkLst>
        </pc:spChg>
        <pc:spChg chg="add del">
          <ac:chgData name="Benjamin Theisen" userId="367d552d-c683-46ed-879e-eea2aa4008f6" providerId="ADAL" clId="{A0424C64-2715-416D-866C-004499F631CE}" dt="2019-03-08T22:04:13.922" v="7807" actId="26606"/>
          <ac:spMkLst>
            <pc:docMk/>
            <pc:sldMk cId="1383962362" sldId="263"/>
            <ac:spMk id="40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04:13.922" v="7807" actId="26606"/>
          <ac:spMkLst>
            <pc:docMk/>
            <pc:sldMk cId="1383962362" sldId="263"/>
            <ac:spMk id="41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04:13.922" v="7807" actId="26606"/>
          <ac:spMkLst>
            <pc:docMk/>
            <pc:sldMk cId="1383962362" sldId="263"/>
            <ac:spMk id="42" creationId="{4D87F7B2-AA36-4B58-BC2C-1BBA135E8B6B}"/>
          </ac:spMkLst>
        </pc:spChg>
        <pc:graphicFrameChg chg="add del">
          <ac:chgData name="Benjamin Theisen" userId="367d552d-c683-46ed-879e-eea2aa4008f6" providerId="ADAL" clId="{A0424C64-2715-416D-866C-004499F631CE}" dt="2019-03-08T22:02:16.482" v="7736" actId="26606"/>
          <ac:graphicFrameMkLst>
            <pc:docMk/>
            <pc:sldMk cId="1383962362" sldId="263"/>
            <ac:graphicFrameMk id="5" creationId="{11530B0B-E597-4E34-9494-DDC27C1501FE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02:18.778" v="7738" actId="26606"/>
          <ac:graphicFrameMkLst>
            <pc:docMk/>
            <pc:sldMk cId="1383962362" sldId="263"/>
            <ac:graphicFrameMk id="19" creationId="{7D42DE14-C5B4-435C-A1D5-BC12A29D6A0D}"/>
          </ac:graphicFrameMkLst>
        </pc:graphicFrameChg>
        <pc:graphicFrameChg chg="add del mod modGraphic">
          <ac:chgData name="Benjamin Theisen" userId="367d552d-c683-46ed-879e-eea2aa4008f6" providerId="ADAL" clId="{A0424C64-2715-416D-866C-004499F631CE}" dt="2019-03-08T22:04:13.922" v="7807" actId="26606"/>
          <ac:graphicFrameMkLst>
            <pc:docMk/>
            <pc:sldMk cId="1383962362" sldId="263"/>
            <ac:graphicFrameMk id="29" creationId="{F1689A5F-0328-4015-A387-0D485F1139F8}"/>
          </ac:graphicFrameMkLst>
        </pc:graphicFrameChg>
        <pc:graphicFrameChg chg="add">
          <ac:chgData name="Benjamin Theisen" userId="367d552d-c683-46ed-879e-eea2aa4008f6" providerId="ADAL" clId="{A0424C64-2715-416D-866C-004499F631CE}" dt="2019-03-08T22:04:13.922" v="7807" actId="26606"/>
          <ac:graphicFrameMkLst>
            <pc:docMk/>
            <pc:sldMk cId="1383962362" sldId="263"/>
            <ac:graphicFrameMk id="44" creationId="{2EDCFD29-6EAB-4FD7-9250-7C822873589D}"/>
          </ac:graphicFrameMkLst>
        </pc:graphicFrameChg>
        <pc:cxnChg chg="add del">
          <ac:chgData name="Benjamin Theisen" userId="367d552d-c683-46ed-879e-eea2aa4008f6" providerId="ADAL" clId="{A0424C64-2715-416D-866C-004499F631CE}" dt="2019-03-08T22:02:49.035" v="7745" actId="26606"/>
          <ac:cxnSpMkLst>
            <pc:docMk/>
            <pc:sldMk cId="1383962362" sldId="263"/>
            <ac:cxnSpMk id="26" creationId="{06DA680F-F6AC-453E-A8BF-C5BDED2851DE}"/>
          </ac:cxnSpMkLst>
        </pc:cxnChg>
      </pc:sldChg>
      <pc:sldChg chg="addSp delSp modSp mod setBg">
        <pc:chgData name="Benjamin Theisen" userId="367d552d-c683-46ed-879e-eea2aa4008f6" providerId="ADAL" clId="{A0424C64-2715-416D-866C-004499F631CE}" dt="2019-03-08T22:04:34.051" v="7808" actId="26606"/>
        <pc:sldMkLst>
          <pc:docMk/>
          <pc:sldMk cId="119611867" sldId="264"/>
        </pc:sldMkLst>
        <pc:spChg chg="mod">
          <ac:chgData name="Benjamin Theisen" userId="367d552d-c683-46ed-879e-eea2aa4008f6" providerId="ADAL" clId="{A0424C64-2715-416D-866C-004499F631CE}" dt="2019-03-08T22:04:34.051" v="7808" actId="26606"/>
          <ac:spMkLst>
            <pc:docMk/>
            <pc:sldMk cId="119611867" sldId="264"/>
            <ac:spMk id="2" creationId="{1144D46E-29CA-4765-9E3E-BFD595DC357B}"/>
          </ac:spMkLst>
        </pc:spChg>
        <pc:spChg chg="del">
          <ac:chgData name="Benjamin Theisen" userId="367d552d-c683-46ed-879e-eea2aa4008f6" providerId="ADAL" clId="{A0424C64-2715-416D-866C-004499F631CE}" dt="2019-03-08T22:04:34.051" v="7808" actId="26606"/>
          <ac:spMkLst>
            <pc:docMk/>
            <pc:sldMk cId="119611867" sldId="264"/>
            <ac:spMk id="3" creationId="{8484F451-7497-49C8-8451-F599531DDC24}"/>
          </ac:spMkLst>
        </pc:spChg>
        <pc:graphicFrameChg chg="add">
          <ac:chgData name="Benjamin Theisen" userId="367d552d-c683-46ed-879e-eea2aa4008f6" providerId="ADAL" clId="{A0424C64-2715-416D-866C-004499F631CE}" dt="2019-03-08T22:04:34.051" v="7808" actId="26606"/>
          <ac:graphicFrameMkLst>
            <pc:docMk/>
            <pc:sldMk cId="119611867" sldId="264"/>
            <ac:graphicFrameMk id="5" creationId="{34A9BC5F-503C-4059-AF9C-2BA2694EEB64}"/>
          </ac:graphicFrameMkLst>
        </pc:graphicFrameChg>
      </pc:sldChg>
      <pc:sldChg chg="addSp delSp modSp mod setBg">
        <pc:chgData name="Benjamin Theisen" userId="367d552d-c683-46ed-879e-eea2aa4008f6" providerId="ADAL" clId="{A0424C64-2715-416D-866C-004499F631CE}" dt="2019-03-08T22:08:37.295" v="8051" actId="26606"/>
        <pc:sldMkLst>
          <pc:docMk/>
          <pc:sldMk cId="338267653" sldId="265"/>
        </pc:sldMkLst>
        <pc:spChg chg="mod">
          <ac:chgData name="Benjamin Theisen" userId="367d552d-c683-46ed-879e-eea2aa4008f6" providerId="ADAL" clId="{A0424C64-2715-416D-866C-004499F631CE}" dt="2019-03-08T22:08:37.295" v="8051" actId="26606"/>
          <ac:spMkLst>
            <pc:docMk/>
            <pc:sldMk cId="338267653" sldId="265"/>
            <ac:spMk id="2" creationId="{02E81930-7C8F-4F7C-8AB7-C658AF707436}"/>
          </ac:spMkLst>
        </pc:spChg>
        <pc:spChg chg="add del mod">
          <ac:chgData name="Benjamin Theisen" userId="367d552d-c683-46ed-879e-eea2aa4008f6" providerId="ADAL" clId="{A0424C64-2715-416D-866C-004499F631CE}" dt="2019-03-08T22:08:37.295" v="8051" actId="26606"/>
          <ac:spMkLst>
            <pc:docMk/>
            <pc:sldMk cId="338267653" sldId="265"/>
            <ac:spMk id="3" creationId="{56BEB426-4CA7-4CFC-AEE1-99206D6C360F}"/>
          </ac:spMkLst>
        </pc:spChg>
        <pc:spChg chg="add del">
          <ac:chgData name="Benjamin Theisen" userId="367d552d-c683-46ed-879e-eea2aa4008f6" providerId="ADAL" clId="{A0424C64-2715-416D-866C-004499F631CE}" dt="2019-03-08T22:08:33.948" v="8048" actId="26606"/>
          <ac:spMkLst>
            <pc:docMk/>
            <pc:sldMk cId="338267653" sldId="265"/>
            <ac:spMk id="10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08:33.948" v="8048" actId="26606"/>
          <ac:spMkLst>
            <pc:docMk/>
            <pc:sldMk cId="338267653" sldId="265"/>
            <ac:spMk id="12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08:33.948" v="8048" actId="26606"/>
          <ac:spMkLst>
            <pc:docMk/>
            <pc:sldMk cId="338267653" sldId="265"/>
            <ac:spMk id="14" creationId="{4D87F7B2-AA36-4B58-BC2C-1BBA135E8B6B}"/>
          </ac:spMkLst>
        </pc:spChg>
        <pc:spChg chg="add del">
          <ac:chgData name="Benjamin Theisen" userId="367d552d-c683-46ed-879e-eea2aa4008f6" providerId="ADAL" clId="{A0424C64-2715-416D-866C-004499F631CE}" dt="2019-03-08T22:08:37.223" v="8050" actId="26606"/>
          <ac:spMkLst>
            <pc:docMk/>
            <pc:sldMk cId="338267653" sldId="265"/>
            <ac:spMk id="16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08:37.223" v="8050" actId="26606"/>
          <ac:spMkLst>
            <pc:docMk/>
            <pc:sldMk cId="338267653" sldId="265"/>
            <ac:spMk id="17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08:37.223" v="8050" actId="26606"/>
          <ac:spMkLst>
            <pc:docMk/>
            <pc:sldMk cId="338267653" sldId="265"/>
            <ac:spMk id="18" creationId="{4D87F7B2-AA36-4B58-BC2C-1BBA135E8B6B}"/>
          </ac:spMkLst>
        </pc:spChg>
        <pc:spChg chg="add">
          <ac:chgData name="Benjamin Theisen" userId="367d552d-c683-46ed-879e-eea2aa4008f6" providerId="ADAL" clId="{A0424C64-2715-416D-866C-004499F631CE}" dt="2019-03-08T22:08:37.295" v="8051" actId="26606"/>
          <ac:spMkLst>
            <pc:docMk/>
            <pc:sldMk cId="338267653" sldId="265"/>
            <ac:spMk id="21" creationId="{F9E80720-23E6-4B89-B77E-04A7689F1BA8}"/>
          </ac:spMkLst>
        </pc:spChg>
        <pc:spChg chg="add">
          <ac:chgData name="Benjamin Theisen" userId="367d552d-c683-46ed-879e-eea2aa4008f6" providerId="ADAL" clId="{A0424C64-2715-416D-866C-004499F631CE}" dt="2019-03-08T22:08:37.295" v="8051" actId="26606"/>
          <ac:spMkLst>
            <pc:docMk/>
            <pc:sldMk cId="338267653" sldId="265"/>
            <ac:spMk id="22" creationId="{CD1D3CA1-3EB6-41F3-A419-8424B56BE63A}"/>
          </ac:spMkLst>
        </pc:spChg>
        <pc:spChg chg="add">
          <ac:chgData name="Benjamin Theisen" userId="367d552d-c683-46ed-879e-eea2aa4008f6" providerId="ADAL" clId="{A0424C64-2715-416D-866C-004499F631CE}" dt="2019-03-08T22:08:37.295" v="8051" actId="26606"/>
          <ac:spMkLst>
            <pc:docMk/>
            <pc:sldMk cId="338267653" sldId="265"/>
            <ac:spMk id="23" creationId="{4D87F7B2-AA36-4B58-BC2C-1BBA135E8B6B}"/>
          </ac:spMkLst>
        </pc:spChg>
        <pc:graphicFrameChg chg="add del">
          <ac:chgData name="Benjamin Theisen" userId="367d552d-c683-46ed-879e-eea2aa4008f6" providerId="ADAL" clId="{A0424C64-2715-416D-866C-004499F631CE}" dt="2019-03-08T22:08:33.948" v="8048" actId="26606"/>
          <ac:graphicFrameMkLst>
            <pc:docMk/>
            <pc:sldMk cId="338267653" sldId="265"/>
            <ac:graphicFrameMk id="5" creationId="{06452C68-52F1-4B14-BBCD-4C65C7407A68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08:37.223" v="8050" actId="26606"/>
          <ac:graphicFrameMkLst>
            <pc:docMk/>
            <pc:sldMk cId="338267653" sldId="265"/>
            <ac:graphicFrameMk id="19" creationId="{71B37739-02A8-4540-BDBC-A95B008A2357}"/>
          </ac:graphicFrameMkLst>
        </pc:graphicFrameChg>
        <pc:graphicFrameChg chg="add">
          <ac:chgData name="Benjamin Theisen" userId="367d552d-c683-46ed-879e-eea2aa4008f6" providerId="ADAL" clId="{A0424C64-2715-416D-866C-004499F631CE}" dt="2019-03-08T22:08:37.295" v="8051" actId="26606"/>
          <ac:graphicFrameMkLst>
            <pc:docMk/>
            <pc:sldMk cId="338267653" sldId="265"/>
            <ac:graphicFrameMk id="24" creationId="{06452C68-52F1-4B14-BBCD-4C65C7407A68}"/>
          </ac:graphicFrameMkLst>
        </pc:graphicFrameChg>
      </pc:sldChg>
      <pc:sldChg chg="addSp delSp modSp mod setBg">
        <pc:chgData name="Benjamin Theisen" userId="367d552d-c683-46ed-879e-eea2aa4008f6" providerId="ADAL" clId="{A0424C64-2715-416D-866C-004499F631CE}" dt="2019-03-08T22:14:56.665" v="8283" actId="26606"/>
        <pc:sldMkLst>
          <pc:docMk/>
          <pc:sldMk cId="2563399658" sldId="266"/>
        </pc:sldMkLst>
        <pc:spChg chg="mod">
          <ac:chgData name="Benjamin Theisen" userId="367d552d-c683-46ed-879e-eea2aa4008f6" providerId="ADAL" clId="{A0424C64-2715-416D-866C-004499F631CE}" dt="2019-03-08T22:14:56.665" v="8283" actId="26606"/>
          <ac:spMkLst>
            <pc:docMk/>
            <pc:sldMk cId="2563399658" sldId="266"/>
            <ac:spMk id="2" creationId="{8CA0913A-AD6B-47BD-B887-435D1347CE13}"/>
          </ac:spMkLst>
        </pc:spChg>
        <pc:spChg chg="del mod">
          <ac:chgData name="Benjamin Theisen" userId="367d552d-c683-46ed-879e-eea2aa4008f6" providerId="ADAL" clId="{A0424C64-2715-416D-866C-004499F631CE}" dt="2019-03-08T22:14:56.665" v="8283" actId="26606"/>
          <ac:spMkLst>
            <pc:docMk/>
            <pc:sldMk cId="2563399658" sldId="266"/>
            <ac:spMk id="3" creationId="{F3BEF46F-55F8-4CCC-8A1C-5BDCB71631AF}"/>
          </ac:spMkLst>
        </pc:spChg>
        <pc:graphicFrameChg chg="add">
          <ac:chgData name="Benjamin Theisen" userId="367d552d-c683-46ed-879e-eea2aa4008f6" providerId="ADAL" clId="{A0424C64-2715-416D-866C-004499F631CE}" dt="2019-03-08T22:14:56.665" v="8283" actId="26606"/>
          <ac:graphicFrameMkLst>
            <pc:docMk/>
            <pc:sldMk cId="2563399658" sldId="266"/>
            <ac:graphicFrameMk id="5" creationId="{12109DB2-0DF7-41B3-AD21-0E938440CE9B}"/>
          </ac:graphicFrameMkLst>
        </pc:graphicFrameChg>
      </pc:sldChg>
      <pc:sldChg chg="addSp delSp modSp add mod setBg setClrOvrMap">
        <pc:chgData name="Benjamin Theisen" userId="367d552d-c683-46ed-879e-eea2aa4008f6" providerId="ADAL" clId="{A0424C64-2715-416D-866C-004499F631CE}" dt="2019-03-08T22:21:58.001" v="8455" actId="20577"/>
        <pc:sldMkLst>
          <pc:docMk/>
          <pc:sldMk cId="1332844854" sldId="267"/>
        </pc:sldMkLst>
        <pc:spChg chg="mod">
          <ac:chgData name="Benjamin Theisen" userId="367d552d-c683-46ed-879e-eea2aa4008f6" providerId="ADAL" clId="{A0424C64-2715-416D-866C-004499F631CE}" dt="2019-03-08T22:21:13.675" v="8383" actId="26606"/>
          <ac:spMkLst>
            <pc:docMk/>
            <pc:sldMk cId="1332844854" sldId="267"/>
            <ac:spMk id="2" creationId="{96A193D3-75C8-4CCA-96A2-DB383C24BC18}"/>
          </ac:spMkLst>
        </pc:spChg>
        <pc:spChg chg="mod">
          <ac:chgData name="Benjamin Theisen" userId="367d552d-c683-46ed-879e-eea2aa4008f6" providerId="ADAL" clId="{A0424C64-2715-416D-866C-004499F631CE}" dt="2019-03-08T22:21:58.001" v="8455" actId="20577"/>
          <ac:spMkLst>
            <pc:docMk/>
            <pc:sldMk cId="1332844854" sldId="267"/>
            <ac:spMk id="3" creationId="{49E16544-CB47-4E9C-9EEB-BDC0CC362DDE}"/>
          </ac:spMkLst>
        </pc:spChg>
        <pc:spChg chg="add del">
          <ac:chgData name="Benjamin Theisen" userId="367d552d-c683-46ed-879e-eea2aa4008f6" providerId="ADAL" clId="{A0424C64-2715-416D-866C-004499F631CE}" dt="2019-03-08T22:21:09.763" v="8376" actId="26606"/>
          <ac:spMkLst>
            <pc:docMk/>
            <pc:sldMk cId="1332844854" sldId="267"/>
            <ac:spMk id="8" creationId="{E54CE3AD-C754-4F1E-A76F-1EDDF71796A0}"/>
          </ac:spMkLst>
        </pc:spChg>
        <pc:spChg chg="add del">
          <ac:chgData name="Benjamin Theisen" userId="367d552d-c683-46ed-879e-eea2aa4008f6" providerId="ADAL" clId="{A0424C64-2715-416D-866C-004499F631CE}" dt="2019-03-08T22:21:09.763" v="8376" actId="26606"/>
          <ac:spMkLst>
            <pc:docMk/>
            <pc:sldMk cId="1332844854" sldId="267"/>
            <ac:spMk id="10" creationId="{D238B743-4443-4735-BFC2-B514F64099E8}"/>
          </ac:spMkLst>
        </pc:spChg>
        <pc:spChg chg="add del">
          <ac:chgData name="Benjamin Theisen" userId="367d552d-c683-46ed-879e-eea2aa4008f6" providerId="ADAL" clId="{A0424C64-2715-416D-866C-004499F631CE}" dt="2019-03-08T22:21:11.332" v="8378" actId="26606"/>
          <ac:spMkLst>
            <pc:docMk/>
            <pc:sldMk cId="1332844854" sldId="267"/>
            <ac:spMk id="12" creationId="{F8E828FC-05B4-4BA4-92D3-3DF79D42D88E}"/>
          </ac:spMkLst>
        </pc:spChg>
        <pc:spChg chg="add del">
          <ac:chgData name="Benjamin Theisen" userId="367d552d-c683-46ed-879e-eea2aa4008f6" providerId="ADAL" clId="{A0424C64-2715-416D-866C-004499F631CE}" dt="2019-03-08T22:21:11.332" v="8378" actId="26606"/>
          <ac:spMkLst>
            <pc:docMk/>
            <pc:sldMk cId="1332844854" sldId="267"/>
            <ac:spMk id="13" creationId="{C843AFC8-D8D0-4784-B08C-6324FA88E6DD}"/>
          </ac:spMkLst>
        </pc:spChg>
        <pc:spChg chg="add del">
          <ac:chgData name="Benjamin Theisen" userId="367d552d-c683-46ed-879e-eea2aa4008f6" providerId="ADAL" clId="{A0424C64-2715-416D-866C-004499F631CE}" dt="2019-03-08T22:21:11.332" v="8378" actId="26606"/>
          <ac:spMkLst>
            <pc:docMk/>
            <pc:sldMk cId="1332844854" sldId="267"/>
            <ac:spMk id="14" creationId="{854B1A56-8AFB-4D4F-8D98-1E832D6FFE67}"/>
          </ac:spMkLst>
        </pc:spChg>
        <pc:spChg chg="add del">
          <ac:chgData name="Benjamin Theisen" userId="367d552d-c683-46ed-879e-eea2aa4008f6" providerId="ADAL" clId="{A0424C64-2715-416D-866C-004499F631CE}" dt="2019-03-08T22:21:12.463" v="8380" actId="26606"/>
          <ac:spMkLst>
            <pc:docMk/>
            <pc:sldMk cId="1332844854" sldId="267"/>
            <ac:spMk id="16" creationId="{E54CE3AD-C754-4F1E-A76F-1EDDF71796A0}"/>
          </ac:spMkLst>
        </pc:spChg>
        <pc:spChg chg="add del">
          <ac:chgData name="Benjamin Theisen" userId="367d552d-c683-46ed-879e-eea2aa4008f6" providerId="ADAL" clId="{A0424C64-2715-416D-866C-004499F631CE}" dt="2019-03-08T22:21:12.463" v="8380" actId="26606"/>
          <ac:spMkLst>
            <pc:docMk/>
            <pc:sldMk cId="1332844854" sldId="267"/>
            <ac:spMk id="17" creationId="{D238B743-4443-4735-BFC2-B514F64099E8}"/>
          </ac:spMkLst>
        </pc:spChg>
        <pc:spChg chg="add del">
          <ac:chgData name="Benjamin Theisen" userId="367d552d-c683-46ed-879e-eea2aa4008f6" providerId="ADAL" clId="{A0424C64-2715-416D-866C-004499F631CE}" dt="2019-03-08T22:21:13.663" v="8382" actId="26606"/>
          <ac:spMkLst>
            <pc:docMk/>
            <pc:sldMk cId="1332844854" sldId="267"/>
            <ac:spMk id="19" creationId="{C8DD82D3-D002-45B0-B16A-82B3DA4EFDDB}"/>
          </ac:spMkLst>
        </pc:spChg>
        <pc:spChg chg="add del">
          <ac:chgData name="Benjamin Theisen" userId="367d552d-c683-46ed-879e-eea2aa4008f6" providerId="ADAL" clId="{A0424C64-2715-416D-866C-004499F631CE}" dt="2019-03-08T22:21:13.663" v="8382" actId="26606"/>
          <ac:spMkLst>
            <pc:docMk/>
            <pc:sldMk cId="1332844854" sldId="267"/>
            <ac:spMk id="21" creationId="{4C15B19B-E7BB-4060-B12F-3CDA8EF16A52}"/>
          </ac:spMkLst>
        </pc:spChg>
        <pc:spChg chg="add">
          <ac:chgData name="Benjamin Theisen" userId="367d552d-c683-46ed-879e-eea2aa4008f6" providerId="ADAL" clId="{A0424C64-2715-416D-866C-004499F631CE}" dt="2019-03-08T22:21:13.675" v="8383" actId="26606"/>
          <ac:spMkLst>
            <pc:docMk/>
            <pc:sldMk cId="1332844854" sldId="267"/>
            <ac:spMk id="23" creationId="{E54CE3AD-C754-4F1E-A76F-1EDDF71796A0}"/>
          </ac:spMkLst>
        </pc:spChg>
        <pc:spChg chg="add">
          <ac:chgData name="Benjamin Theisen" userId="367d552d-c683-46ed-879e-eea2aa4008f6" providerId="ADAL" clId="{A0424C64-2715-416D-866C-004499F631CE}" dt="2019-03-08T22:21:13.675" v="8383" actId="26606"/>
          <ac:spMkLst>
            <pc:docMk/>
            <pc:sldMk cId="1332844854" sldId="267"/>
            <ac:spMk id="24" creationId="{D238B743-4443-4735-BFC2-B514F64099E8}"/>
          </ac:spMkLst>
        </pc:spChg>
        <pc:cxnChg chg="add del">
          <ac:chgData name="Benjamin Theisen" userId="367d552d-c683-46ed-879e-eea2aa4008f6" providerId="ADAL" clId="{A0424C64-2715-416D-866C-004499F631CE}" dt="2019-03-08T22:21:13.663" v="8382" actId="26606"/>
          <ac:cxnSpMkLst>
            <pc:docMk/>
            <pc:sldMk cId="1332844854" sldId="267"/>
            <ac:cxnSpMk id="20" creationId="{9F09C252-16FE-4557-AD6D-BB5CA773496C}"/>
          </ac:cxnSpMkLst>
        </pc:cxnChg>
      </pc:sldChg>
      <pc:sldChg chg="addSp delSp modSp add mod setBg">
        <pc:chgData name="Benjamin Theisen" userId="367d552d-c683-46ed-879e-eea2aa4008f6" providerId="ADAL" clId="{A0424C64-2715-416D-866C-004499F631CE}" dt="2019-03-08T23:42:35.099" v="10803" actId="20577"/>
        <pc:sldMkLst>
          <pc:docMk/>
          <pc:sldMk cId="1749012028" sldId="268"/>
        </pc:sldMkLst>
        <pc:spChg chg="mod">
          <ac:chgData name="Benjamin Theisen" userId="367d552d-c683-46ed-879e-eea2aa4008f6" providerId="ADAL" clId="{A0424C64-2715-416D-866C-004499F631CE}" dt="2019-03-08T22:28:21.939" v="8548" actId="26606"/>
          <ac:spMkLst>
            <pc:docMk/>
            <pc:sldMk cId="1749012028" sldId="268"/>
            <ac:spMk id="2" creationId="{459E6CBB-8DCA-4FAA-B66A-9B01B922DE53}"/>
          </ac:spMkLst>
        </pc:spChg>
        <pc:spChg chg="add del mod">
          <ac:chgData name="Benjamin Theisen" userId="367d552d-c683-46ed-879e-eea2aa4008f6" providerId="ADAL" clId="{A0424C64-2715-416D-866C-004499F631CE}" dt="2019-03-08T22:28:21.939" v="8548" actId="26606"/>
          <ac:spMkLst>
            <pc:docMk/>
            <pc:sldMk cId="1749012028" sldId="268"/>
            <ac:spMk id="3" creationId="{7B5429D3-BF04-41C0-B595-C8BA43C0A65D}"/>
          </ac:spMkLst>
        </pc:spChg>
        <pc:spChg chg="add del">
          <ac:chgData name="Benjamin Theisen" userId="367d552d-c683-46ed-879e-eea2aa4008f6" providerId="ADAL" clId="{A0424C64-2715-416D-866C-004499F631CE}" dt="2019-03-08T22:28:20.286" v="8545" actId="26606"/>
          <ac:spMkLst>
            <pc:docMk/>
            <pc:sldMk cId="1749012028" sldId="268"/>
            <ac:spMk id="10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2:28:20.286" v="8545" actId="26606"/>
          <ac:spMkLst>
            <pc:docMk/>
            <pc:sldMk cId="1749012028" sldId="268"/>
            <ac:spMk id="12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2:28:20.286" v="8545" actId="26606"/>
          <ac:spMkLst>
            <pc:docMk/>
            <pc:sldMk cId="1749012028" sldId="268"/>
            <ac:spMk id="14" creationId="{B7AF614F-5BC3-4086-99F5-B87C5847A071}"/>
          </ac:spMkLst>
        </pc:spChg>
        <pc:spChg chg="add del">
          <ac:chgData name="Benjamin Theisen" userId="367d552d-c683-46ed-879e-eea2aa4008f6" providerId="ADAL" clId="{A0424C64-2715-416D-866C-004499F631CE}" dt="2019-03-08T22:28:21.850" v="8547" actId="26606"/>
          <ac:spMkLst>
            <pc:docMk/>
            <pc:sldMk cId="1749012028" sldId="268"/>
            <ac:spMk id="16" creationId="{DD07C90B-B81A-473B-8919-CA924E61FFCF}"/>
          </ac:spMkLst>
        </pc:spChg>
        <pc:spChg chg="add del">
          <ac:chgData name="Benjamin Theisen" userId="367d552d-c683-46ed-879e-eea2aa4008f6" providerId="ADAL" clId="{A0424C64-2715-416D-866C-004499F631CE}" dt="2019-03-08T22:28:21.850" v="8547" actId="26606"/>
          <ac:spMkLst>
            <pc:docMk/>
            <pc:sldMk cId="1749012028" sldId="268"/>
            <ac:spMk id="17" creationId="{A6B16355-27FB-445B-B646-02AB73637459}"/>
          </ac:spMkLst>
        </pc:spChg>
        <pc:spChg chg="add del">
          <ac:chgData name="Benjamin Theisen" userId="367d552d-c683-46ed-879e-eea2aa4008f6" providerId="ADAL" clId="{A0424C64-2715-416D-866C-004499F631CE}" dt="2019-03-08T22:28:21.850" v="8547" actId="26606"/>
          <ac:spMkLst>
            <pc:docMk/>
            <pc:sldMk cId="1749012028" sldId="268"/>
            <ac:spMk id="19" creationId="{6B3BF2E5-C3AB-441F-A430-491119C56D26}"/>
          </ac:spMkLst>
        </pc:spChg>
        <pc:spChg chg="add">
          <ac:chgData name="Benjamin Theisen" userId="367d552d-c683-46ed-879e-eea2aa4008f6" providerId="ADAL" clId="{A0424C64-2715-416D-866C-004499F631CE}" dt="2019-03-08T22:28:21.939" v="8548" actId="26606"/>
          <ac:spMkLst>
            <pc:docMk/>
            <pc:sldMk cId="1749012028" sldId="268"/>
            <ac:spMk id="22" creationId="{FB5993E2-C02B-4335-ABA5-D8EC465551E3}"/>
          </ac:spMkLst>
        </pc:spChg>
        <pc:spChg chg="add">
          <ac:chgData name="Benjamin Theisen" userId="367d552d-c683-46ed-879e-eea2aa4008f6" providerId="ADAL" clId="{A0424C64-2715-416D-866C-004499F631CE}" dt="2019-03-08T22:28:21.939" v="8548" actId="26606"/>
          <ac:spMkLst>
            <pc:docMk/>
            <pc:sldMk cId="1749012028" sldId="268"/>
            <ac:spMk id="23" creationId="{C0B801A2-5622-4BE8-9AD2-C337A2CD0022}"/>
          </ac:spMkLst>
        </pc:spChg>
        <pc:spChg chg="add">
          <ac:chgData name="Benjamin Theisen" userId="367d552d-c683-46ed-879e-eea2aa4008f6" providerId="ADAL" clId="{A0424C64-2715-416D-866C-004499F631CE}" dt="2019-03-08T22:28:21.939" v="8548" actId="26606"/>
          <ac:spMkLst>
            <pc:docMk/>
            <pc:sldMk cId="1749012028" sldId="268"/>
            <ac:spMk id="24" creationId="{B7AF614F-5BC3-4086-99F5-B87C5847A071}"/>
          </ac:spMkLst>
        </pc:spChg>
        <pc:graphicFrameChg chg="add del">
          <ac:chgData name="Benjamin Theisen" userId="367d552d-c683-46ed-879e-eea2aa4008f6" providerId="ADAL" clId="{A0424C64-2715-416D-866C-004499F631CE}" dt="2019-03-08T22:28:20.286" v="8545" actId="26606"/>
          <ac:graphicFrameMkLst>
            <pc:docMk/>
            <pc:sldMk cId="1749012028" sldId="268"/>
            <ac:graphicFrameMk id="5" creationId="{8B013F75-9424-40E9-B9BB-AE108BC6FEB6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28:21.850" v="8547" actId="26606"/>
          <ac:graphicFrameMkLst>
            <pc:docMk/>
            <pc:sldMk cId="1749012028" sldId="268"/>
            <ac:graphicFrameMk id="20" creationId="{498496D5-CFFA-494F-A63F-AFFD8FFD26F3}"/>
          </ac:graphicFrameMkLst>
        </pc:graphicFrameChg>
        <pc:graphicFrameChg chg="add mod">
          <ac:chgData name="Benjamin Theisen" userId="367d552d-c683-46ed-879e-eea2aa4008f6" providerId="ADAL" clId="{A0424C64-2715-416D-866C-004499F631CE}" dt="2019-03-08T23:42:35.099" v="10803" actId="20577"/>
          <ac:graphicFrameMkLst>
            <pc:docMk/>
            <pc:sldMk cId="1749012028" sldId="268"/>
            <ac:graphicFrameMk id="25" creationId="{8B013F75-9424-40E9-B9BB-AE108BC6FEB6}"/>
          </ac:graphicFrameMkLst>
        </pc:graphicFrameChg>
        <pc:cxnChg chg="add del">
          <ac:chgData name="Benjamin Theisen" userId="367d552d-c683-46ed-879e-eea2aa4008f6" providerId="ADAL" clId="{A0424C64-2715-416D-866C-004499F631CE}" dt="2019-03-08T22:28:21.850" v="8547" actId="26606"/>
          <ac:cxnSpMkLst>
            <pc:docMk/>
            <pc:sldMk cId="1749012028" sldId="268"/>
            <ac:cxnSpMk id="18" creationId="{06DA680F-F6AC-453E-A8BF-C5BDED2851DE}"/>
          </ac:cxnSpMkLst>
        </pc:cxnChg>
      </pc:sldChg>
      <pc:sldChg chg="addSp delSp modSp add mod setBg">
        <pc:chgData name="Benjamin Theisen" userId="367d552d-c683-46ed-879e-eea2aa4008f6" providerId="ADAL" clId="{A0424C64-2715-416D-866C-004499F631CE}" dt="2019-03-08T22:31:09.703" v="8620" actId="207"/>
        <pc:sldMkLst>
          <pc:docMk/>
          <pc:sldMk cId="2745862051" sldId="269"/>
        </pc:sldMkLst>
        <pc:spChg chg="mod">
          <ac:chgData name="Benjamin Theisen" userId="367d552d-c683-46ed-879e-eea2aa4008f6" providerId="ADAL" clId="{A0424C64-2715-416D-866C-004499F631CE}" dt="2019-03-08T22:30:56.459" v="8618" actId="26606"/>
          <ac:spMkLst>
            <pc:docMk/>
            <pc:sldMk cId="2745862051" sldId="269"/>
            <ac:spMk id="2" creationId="{459E6CBB-8DCA-4FAA-B66A-9B01B922DE53}"/>
          </ac:spMkLst>
        </pc:spChg>
        <pc:spChg chg="add del mod">
          <ac:chgData name="Benjamin Theisen" userId="367d552d-c683-46ed-879e-eea2aa4008f6" providerId="ADAL" clId="{A0424C64-2715-416D-866C-004499F631CE}" dt="2019-03-08T22:30:37.237" v="8614" actId="26606"/>
          <ac:spMkLst>
            <pc:docMk/>
            <pc:sldMk cId="2745862051" sldId="269"/>
            <ac:spMk id="3" creationId="{7B5429D3-BF04-41C0-B595-C8BA43C0A65D}"/>
          </ac:spMkLst>
        </pc:spChg>
        <pc:spChg chg="add del">
          <ac:chgData name="Benjamin Theisen" userId="367d552d-c683-46ed-879e-eea2aa4008f6" providerId="ADAL" clId="{A0424C64-2715-416D-866C-004499F631CE}" dt="2019-03-08T22:30:37.189" v="8613" actId="26606"/>
          <ac:spMkLst>
            <pc:docMk/>
            <pc:sldMk cId="2745862051" sldId="269"/>
            <ac:spMk id="8" creationId="{3741B58E-3B65-4A01-A276-975AB2CF8A08}"/>
          </ac:spMkLst>
        </pc:spChg>
        <pc:spChg chg="add del">
          <ac:chgData name="Benjamin Theisen" userId="367d552d-c683-46ed-879e-eea2aa4008f6" providerId="ADAL" clId="{A0424C64-2715-416D-866C-004499F631CE}" dt="2019-03-08T22:30:34.037" v="8611" actId="26606"/>
          <ac:spMkLst>
            <pc:docMk/>
            <pc:sldMk cId="2745862051" sldId="269"/>
            <ac:spMk id="10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2:30:34.037" v="8611" actId="26606"/>
          <ac:spMkLst>
            <pc:docMk/>
            <pc:sldMk cId="2745862051" sldId="269"/>
            <ac:spMk id="12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2:30:34.037" v="8611" actId="26606"/>
          <ac:spMkLst>
            <pc:docMk/>
            <pc:sldMk cId="2745862051" sldId="269"/>
            <ac:spMk id="14" creationId="{B7AF614F-5BC3-4086-99F5-B87C5847A071}"/>
          </ac:spMkLst>
        </pc:spChg>
        <pc:spChg chg="add del">
          <ac:chgData name="Benjamin Theisen" userId="367d552d-c683-46ed-879e-eea2aa4008f6" providerId="ADAL" clId="{A0424C64-2715-416D-866C-004499F631CE}" dt="2019-03-08T22:30:37.189" v="8613" actId="26606"/>
          <ac:spMkLst>
            <pc:docMk/>
            <pc:sldMk cId="2745862051" sldId="269"/>
            <ac:spMk id="16" creationId="{7AAC67C3-831B-4AB1-A259-DFB839CAFAFC}"/>
          </ac:spMkLst>
        </pc:spChg>
        <pc:spChg chg="add del">
          <ac:chgData name="Benjamin Theisen" userId="367d552d-c683-46ed-879e-eea2aa4008f6" providerId="ADAL" clId="{A0424C64-2715-416D-866C-004499F631CE}" dt="2019-03-08T22:30:37.189" v="8613" actId="26606"/>
          <ac:spMkLst>
            <pc:docMk/>
            <pc:sldMk cId="2745862051" sldId="269"/>
            <ac:spMk id="17" creationId="{054B3F04-9EAC-45C0-B3CE-0387EEA10A0C}"/>
          </ac:spMkLst>
        </pc:spChg>
        <pc:spChg chg="add del">
          <ac:chgData name="Benjamin Theisen" userId="367d552d-c683-46ed-879e-eea2aa4008f6" providerId="ADAL" clId="{A0424C64-2715-416D-866C-004499F631CE}" dt="2019-03-08T22:30:37.189" v="8613" actId="26606"/>
          <ac:spMkLst>
            <pc:docMk/>
            <pc:sldMk cId="2745862051" sldId="269"/>
            <ac:spMk id="18" creationId="{7B5429D3-BF04-41C0-B595-C8BA43C0A65D}"/>
          </ac:spMkLst>
        </pc:spChg>
        <pc:spChg chg="add del">
          <ac:chgData name="Benjamin Theisen" userId="367d552d-c683-46ed-879e-eea2aa4008f6" providerId="ADAL" clId="{A0424C64-2715-416D-866C-004499F631CE}" dt="2019-03-08T22:30:56.459" v="8618" actId="26606"/>
          <ac:spMkLst>
            <pc:docMk/>
            <pc:sldMk cId="2745862051" sldId="269"/>
            <ac:spMk id="20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2:30:56.459" v="8618" actId="26606"/>
          <ac:spMkLst>
            <pc:docMk/>
            <pc:sldMk cId="2745862051" sldId="269"/>
            <ac:spMk id="21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2:30:56.459" v="8618" actId="26606"/>
          <ac:spMkLst>
            <pc:docMk/>
            <pc:sldMk cId="2745862051" sldId="269"/>
            <ac:spMk id="22" creationId="{B7AF614F-5BC3-4086-99F5-B87C5847A071}"/>
          </ac:spMkLst>
        </pc:spChg>
        <pc:graphicFrameChg chg="add del">
          <ac:chgData name="Benjamin Theisen" userId="367d552d-c683-46ed-879e-eea2aa4008f6" providerId="ADAL" clId="{A0424C64-2715-416D-866C-004499F631CE}" dt="2019-03-08T22:30:34.037" v="8611" actId="26606"/>
          <ac:graphicFrameMkLst>
            <pc:docMk/>
            <pc:sldMk cId="2745862051" sldId="269"/>
            <ac:graphicFrameMk id="5" creationId="{9CB9D396-8925-457B-9D7F-30B2B791E981}"/>
          </ac:graphicFrameMkLst>
        </pc:graphicFrameChg>
        <pc:graphicFrameChg chg="add mod modGraphic">
          <ac:chgData name="Benjamin Theisen" userId="367d552d-c683-46ed-879e-eea2aa4008f6" providerId="ADAL" clId="{A0424C64-2715-416D-866C-004499F631CE}" dt="2019-03-08T22:31:09.703" v="8620" actId="207"/>
          <ac:graphicFrameMkLst>
            <pc:docMk/>
            <pc:sldMk cId="2745862051" sldId="269"/>
            <ac:graphicFrameMk id="23" creationId="{9CB9D396-8925-457B-9D7F-30B2B791E981}"/>
          </ac:graphicFrameMkLst>
        </pc:graphicFrameChg>
      </pc:sldChg>
      <pc:sldChg chg="addSp delSp modSp add mod setBg">
        <pc:chgData name="Benjamin Theisen" userId="367d552d-c683-46ed-879e-eea2aa4008f6" providerId="ADAL" clId="{A0424C64-2715-416D-866C-004499F631CE}" dt="2019-03-08T22:37:43.425" v="8788" actId="20577"/>
        <pc:sldMkLst>
          <pc:docMk/>
          <pc:sldMk cId="1045035635" sldId="270"/>
        </pc:sldMkLst>
        <pc:spChg chg="mod">
          <ac:chgData name="Benjamin Theisen" userId="367d552d-c683-46ed-879e-eea2aa4008f6" providerId="ADAL" clId="{A0424C64-2715-416D-866C-004499F631CE}" dt="2019-03-08T22:37:09.126" v="8773" actId="26606"/>
          <ac:spMkLst>
            <pc:docMk/>
            <pc:sldMk cId="1045035635" sldId="270"/>
            <ac:spMk id="2" creationId="{459E6CBB-8DCA-4FAA-B66A-9B01B922DE53}"/>
          </ac:spMkLst>
        </pc:spChg>
        <pc:spChg chg="add del mod">
          <ac:chgData name="Benjamin Theisen" userId="367d552d-c683-46ed-879e-eea2aa4008f6" providerId="ADAL" clId="{A0424C64-2715-416D-866C-004499F631CE}" dt="2019-03-08T22:37:09.126" v="8773" actId="26606"/>
          <ac:spMkLst>
            <pc:docMk/>
            <pc:sldMk cId="1045035635" sldId="270"/>
            <ac:spMk id="3" creationId="{7B5429D3-BF04-41C0-B595-C8BA43C0A65D}"/>
          </ac:spMkLst>
        </pc:spChg>
        <pc:spChg chg="add del">
          <ac:chgData name="Benjamin Theisen" userId="367d552d-c683-46ed-879e-eea2aa4008f6" providerId="ADAL" clId="{A0424C64-2715-416D-866C-004499F631CE}" dt="2019-03-08T22:37:09.056" v="8772" actId="26606"/>
          <ac:spMkLst>
            <pc:docMk/>
            <pc:sldMk cId="1045035635" sldId="270"/>
            <ac:spMk id="10" creationId="{A6B16355-27FB-445B-B646-02AB73637459}"/>
          </ac:spMkLst>
        </pc:spChg>
        <pc:spChg chg="add del">
          <ac:chgData name="Benjamin Theisen" userId="367d552d-c683-46ed-879e-eea2aa4008f6" providerId="ADAL" clId="{A0424C64-2715-416D-866C-004499F631CE}" dt="2019-03-08T22:37:09.056" v="8772" actId="26606"/>
          <ac:spMkLst>
            <pc:docMk/>
            <pc:sldMk cId="1045035635" sldId="270"/>
            <ac:spMk id="14" creationId="{6B3BF2E5-C3AB-441F-A430-491119C56D26}"/>
          </ac:spMkLst>
        </pc:spChg>
        <pc:spChg chg="add del">
          <ac:chgData name="Benjamin Theisen" userId="367d552d-c683-46ed-879e-eea2aa4008f6" providerId="ADAL" clId="{A0424C64-2715-416D-866C-004499F631CE}" dt="2019-03-08T22:37:09.056" v="8772" actId="26606"/>
          <ac:spMkLst>
            <pc:docMk/>
            <pc:sldMk cId="1045035635" sldId="270"/>
            <ac:spMk id="16" creationId="{DD07C90B-B81A-473B-8919-CA924E61FFCF}"/>
          </ac:spMkLst>
        </pc:spChg>
        <pc:spChg chg="add">
          <ac:chgData name="Benjamin Theisen" userId="367d552d-c683-46ed-879e-eea2aa4008f6" providerId="ADAL" clId="{A0424C64-2715-416D-866C-004499F631CE}" dt="2019-03-08T22:37:09.126" v="8773" actId="26606"/>
          <ac:spMkLst>
            <pc:docMk/>
            <pc:sldMk cId="1045035635" sldId="270"/>
            <ac:spMk id="18" creationId="{63E00694-E403-4987-8634-15F6D8E4C38C}"/>
          </ac:spMkLst>
        </pc:spChg>
        <pc:graphicFrameChg chg="add del">
          <ac:chgData name="Benjamin Theisen" userId="367d552d-c683-46ed-879e-eea2aa4008f6" providerId="ADAL" clId="{A0424C64-2715-416D-866C-004499F631CE}" dt="2019-03-08T22:36:53.883" v="8768" actId="26606"/>
          <ac:graphicFrameMkLst>
            <pc:docMk/>
            <pc:sldMk cId="1045035635" sldId="270"/>
            <ac:graphicFrameMk id="5" creationId="{747DCC1C-0E99-4A5D-9A9A-2CDAB2C00CEE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36:59.620" v="8770" actId="26606"/>
          <ac:graphicFrameMkLst>
            <pc:docMk/>
            <pc:sldMk cId="1045035635" sldId="270"/>
            <ac:graphicFrameMk id="7" creationId="{7EEA077B-E19E-4809-AFF1-66458EFFA2E4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37:09.056" v="8772" actId="26606"/>
          <ac:graphicFrameMkLst>
            <pc:docMk/>
            <pc:sldMk cId="1045035635" sldId="270"/>
            <ac:graphicFrameMk id="9" creationId="{74A5AEEB-F079-477B-A713-CAEE97A103D0}"/>
          </ac:graphicFrameMkLst>
        </pc:graphicFrameChg>
        <pc:graphicFrameChg chg="add mod">
          <ac:chgData name="Benjamin Theisen" userId="367d552d-c683-46ed-879e-eea2aa4008f6" providerId="ADAL" clId="{A0424C64-2715-416D-866C-004499F631CE}" dt="2019-03-08T22:37:43.425" v="8788" actId="20577"/>
          <ac:graphicFrameMkLst>
            <pc:docMk/>
            <pc:sldMk cId="1045035635" sldId="270"/>
            <ac:graphicFrameMk id="19" creationId="{DB4B29D8-2DAA-4B8A-8AA1-08397175F417}"/>
          </ac:graphicFrameMkLst>
        </pc:graphicFrameChg>
        <pc:cxnChg chg="add del">
          <ac:chgData name="Benjamin Theisen" userId="367d552d-c683-46ed-879e-eea2aa4008f6" providerId="ADAL" clId="{A0424C64-2715-416D-866C-004499F631CE}" dt="2019-03-08T22:37:09.056" v="8772" actId="26606"/>
          <ac:cxnSpMkLst>
            <pc:docMk/>
            <pc:sldMk cId="1045035635" sldId="270"/>
            <ac:cxnSpMk id="12" creationId="{06DA680F-F6AC-453E-A8BF-C5BDED2851DE}"/>
          </ac:cxnSpMkLst>
        </pc:cxnChg>
      </pc:sldChg>
      <pc:sldChg chg="addSp delSp modSp add mod setBg">
        <pc:chgData name="Benjamin Theisen" userId="367d552d-c683-46ed-879e-eea2aa4008f6" providerId="ADAL" clId="{A0424C64-2715-416D-866C-004499F631CE}" dt="2019-03-08T23:01:03.125" v="9796" actId="26606"/>
        <pc:sldMkLst>
          <pc:docMk/>
          <pc:sldMk cId="1295917171" sldId="271"/>
        </pc:sldMkLst>
        <pc:spChg chg="mod">
          <ac:chgData name="Benjamin Theisen" userId="367d552d-c683-46ed-879e-eea2aa4008f6" providerId="ADAL" clId="{A0424C64-2715-416D-866C-004499F631CE}" dt="2019-03-08T23:01:03.125" v="9796" actId="26606"/>
          <ac:spMkLst>
            <pc:docMk/>
            <pc:sldMk cId="1295917171" sldId="271"/>
            <ac:spMk id="2" creationId="{8983BAFE-4411-4BE7-A360-072D365D752A}"/>
          </ac:spMkLst>
        </pc:spChg>
        <pc:spChg chg="del mod">
          <ac:chgData name="Benjamin Theisen" userId="367d552d-c683-46ed-879e-eea2aa4008f6" providerId="ADAL" clId="{A0424C64-2715-416D-866C-004499F631CE}" dt="2019-03-08T23:01:03.125" v="9796" actId="26606"/>
          <ac:spMkLst>
            <pc:docMk/>
            <pc:sldMk cId="1295917171" sldId="271"/>
            <ac:spMk id="3" creationId="{90A67B21-190B-42B4-B363-84313DED275E}"/>
          </ac:spMkLst>
        </pc:spChg>
        <pc:graphicFrameChg chg="add">
          <ac:chgData name="Benjamin Theisen" userId="367d552d-c683-46ed-879e-eea2aa4008f6" providerId="ADAL" clId="{A0424C64-2715-416D-866C-004499F631CE}" dt="2019-03-08T23:01:03.125" v="9796" actId="26606"/>
          <ac:graphicFrameMkLst>
            <pc:docMk/>
            <pc:sldMk cId="1295917171" sldId="271"/>
            <ac:graphicFrameMk id="5" creationId="{A8DEE1BA-C11A-4B92-BE3F-EB566F431724}"/>
          </ac:graphicFrameMkLst>
        </pc:graphicFrameChg>
      </pc:sldChg>
      <pc:sldChg chg="addSp delSp modSp add mod setBg">
        <pc:chgData name="Benjamin Theisen" userId="367d552d-c683-46ed-879e-eea2aa4008f6" providerId="ADAL" clId="{A0424C64-2715-416D-866C-004499F631CE}" dt="2019-03-08T22:40:50.320" v="8955" actId="26606"/>
        <pc:sldMkLst>
          <pc:docMk/>
          <pc:sldMk cId="1128067250" sldId="272"/>
        </pc:sldMkLst>
        <pc:spChg chg="mod">
          <ac:chgData name="Benjamin Theisen" userId="367d552d-c683-46ed-879e-eea2aa4008f6" providerId="ADAL" clId="{A0424C64-2715-416D-866C-004499F631CE}" dt="2019-03-08T22:40:50.320" v="8955" actId="26606"/>
          <ac:spMkLst>
            <pc:docMk/>
            <pc:sldMk cId="1128067250" sldId="272"/>
            <ac:spMk id="2" creationId="{459E6CBB-8DCA-4FAA-B66A-9B01B922DE53}"/>
          </ac:spMkLst>
        </pc:spChg>
        <pc:spChg chg="del mod">
          <ac:chgData name="Benjamin Theisen" userId="367d552d-c683-46ed-879e-eea2aa4008f6" providerId="ADAL" clId="{A0424C64-2715-416D-866C-004499F631CE}" dt="2019-03-08T22:40:50.320" v="8955" actId="26606"/>
          <ac:spMkLst>
            <pc:docMk/>
            <pc:sldMk cId="1128067250" sldId="272"/>
            <ac:spMk id="3" creationId="{7B5429D3-BF04-41C0-B595-C8BA43C0A65D}"/>
          </ac:spMkLst>
        </pc:spChg>
        <pc:spChg chg="add">
          <ac:chgData name="Benjamin Theisen" userId="367d552d-c683-46ed-879e-eea2aa4008f6" providerId="ADAL" clId="{A0424C64-2715-416D-866C-004499F631CE}" dt="2019-03-08T22:40:50.320" v="8955" actId="26606"/>
          <ac:spMkLst>
            <pc:docMk/>
            <pc:sldMk cId="1128067250" sldId="272"/>
            <ac:spMk id="10" creationId="{FB5993E2-C02B-4335-ABA5-D8EC465551E3}"/>
          </ac:spMkLst>
        </pc:spChg>
        <pc:spChg chg="add">
          <ac:chgData name="Benjamin Theisen" userId="367d552d-c683-46ed-879e-eea2aa4008f6" providerId="ADAL" clId="{A0424C64-2715-416D-866C-004499F631CE}" dt="2019-03-08T22:40:50.320" v="8955" actId="26606"/>
          <ac:spMkLst>
            <pc:docMk/>
            <pc:sldMk cId="1128067250" sldId="272"/>
            <ac:spMk id="12" creationId="{C0B801A2-5622-4BE8-9AD2-C337A2CD0022}"/>
          </ac:spMkLst>
        </pc:spChg>
        <pc:spChg chg="add">
          <ac:chgData name="Benjamin Theisen" userId="367d552d-c683-46ed-879e-eea2aa4008f6" providerId="ADAL" clId="{A0424C64-2715-416D-866C-004499F631CE}" dt="2019-03-08T22:40:50.320" v="8955" actId="26606"/>
          <ac:spMkLst>
            <pc:docMk/>
            <pc:sldMk cId="1128067250" sldId="272"/>
            <ac:spMk id="14" creationId="{B7AF614F-5BC3-4086-99F5-B87C5847A071}"/>
          </ac:spMkLst>
        </pc:spChg>
        <pc:graphicFrameChg chg="add">
          <ac:chgData name="Benjamin Theisen" userId="367d552d-c683-46ed-879e-eea2aa4008f6" providerId="ADAL" clId="{A0424C64-2715-416D-866C-004499F631CE}" dt="2019-03-08T22:40:50.320" v="8955" actId="26606"/>
          <ac:graphicFrameMkLst>
            <pc:docMk/>
            <pc:sldMk cId="1128067250" sldId="272"/>
            <ac:graphicFrameMk id="5" creationId="{3C328F2E-7734-45A3-9513-8BF398A5F4F9}"/>
          </ac:graphicFrameMkLst>
        </pc:graphicFrameChg>
      </pc:sldChg>
      <pc:sldChg chg="addSp delSp modSp add mod setBg">
        <pc:chgData name="Benjamin Theisen" userId="367d552d-c683-46ed-879e-eea2aa4008f6" providerId="ADAL" clId="{A0424C64-2715-416D-866C-004499F631CE}" dt="2019-03-08T22:56:02.671" v="9694" actId="20577"/>
        <pc:sldMkLst>
          <pc:docMk/>
          <pc:sldMk cId="3085865085" sldId="273"/>
        </pc:sldMkLst>
        <pc:spChg chg="mod">
          <ac:chgData name="Benjamin Theisen" userId="367d552d-c683-46ed-879e-eea2aa4008f6" providerId="ADAL" clId="{A0424C64-2715-416D-866C-004499F631CE}" dt="2019-03-08T22:56:02.671" v="9694" actId="20577"/>
          <ac:spMkLst>
            <pc:docMk/>
            <pc:sldMk cId="3085865085" sldId="273"/>
            <ac:spMk id="2" creationId="{459E6CBB-8DCA-4FAA-B66A-9B01B922DE53}"/>
          </ac:spMkLst>
        </pc:spChg>
        <pc:spChg chg="add del mod">
          <ac:chgData name="Benjamin Theisen" userId="367d552d-c683-46ed-879e-eea2aa4008f6" providerId="ADAL" clId="{A0424C64-2715-416D-866C-004499F631CE}" dt="2019-03-08T22:46:30.670" v="9342" actId="26606"/>
          <ac:spMkLst>
            <pc:docMk/>
            <pc:sldMk cId="3085865085" sldId="273"/>
            <ac:spMk id="3" creationId="{7B5429D3-BF04-41C0-B595-C8BA43C0A65D}"/>
          </ac:spMkLst>
        </pc:spChg>
        <pc:spChg chg="add del">
          <ac:chgData name="Benjamin Theisen" userId="367d552d-c683-46ed-879e-eea2aa4008f6" providerId="ADAL" clId="{A0424C64-2715-416D-866C-004499F631CE}" dt="2019-03-08T22:45:54.454" v="9323" actId="26606"/>
          <ac:spMkLst>
            <pc:docMk/>
            <pc:sldMk cId="3085865085" sldId="273"/>
            <ac:spMk id="10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2:45:54.454" v="9323" actId="26606"/>
          <ac:spMkLst>
            <pc:docMk/>
            <pc:sldMk cId="3085865085" sldId="273"/>
            <ac:spMk id="12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2:45:54.454" v="9323" actId="26606"/>
          <ac:spMkLst>
            <pc:docMk/>
            <pc:sldMk cId="3085865085" sldId="273"/>
            <ac:spMk id="14" creationId="{B7AF614F-5BC3-4086-99F5-B87C5847A071}"/>
          </ac:spMkLst>
        </pc:spChg>
        <pc:spChg chg="add del">
          <ac:chgData name="Benjamin Theisen" userId="367d552d-c683-46ed-879e-eea2aa4008f6" providerId="ADAL" clId="{A0424C64-2715-416D-866C-004499F631CE}" dt="2019-03-08T22:46:08.514" v="9327" actId="26606"/>
          <ac:spMkLst>
            <pc:docMk/>
            <pc:sldMk cId="3085865085" sldId="273"/>
            <ac:spMk id="18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46:08.514" v="9327" actId="26606"/>
          <ac:spMkLst>
            <pc:docMk/>
            <pc:sldMk cId="3085865085" sldId="273"/>
            <ac:spMk id="19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46:08.514" v="9327" actId="26606"/>
          <ac:spMkLst>
            <pc:docMk/>
            <pc:sldMk cId="3085865085" sldId="273"/>
            <ac:spMk id="20" creationId="{4D87F7B2-AA36-4B58-BC2C-1BBA135E8B6B}"/>
          </ac:spMkLst>
        </pc:spChg>
        <pc:spChg chg="add del">
          <ac:chgData name="Benjamin Theisen" userId="367d552d-c683-46ed-879e-eea2aa4008f6" providerId="ADAL" clId="{A0424C64-2715-416D-866C-004499F631CE}" dt="2019-03-08T22:46:20.454" v="9333" actId="26606"/>
          <ac:spMkLst>
            <pc:docMk/>
            <pc:sldMk cId="3085865085" sldId="273"/>
            <ac:spMk id="27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2:46:20.454" v="9333" actId="26606"/>
          <ac:spMkLst>
            <pc:docMk/>
            <pc:sldMk cId="3085865085" sldId="273"/>
            <ac:spMk id="28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2:46:20.454" v="9333" actId="26606"/>
          <ac:spMkLst>
            <pc:docMk/>
            <pc:sldMk cId="3085865085" sldId="273"/>
            <ac:spMk id="29" creationId="{B7AF614F-5BC3-4086-99F5-B87C5847A071}"/>
          </ac:spMkLst>
        </pc:spChg>
        <pc:spChg chg="add del">
          <ac:chgData name="Benjamin Theisen" userId="367d552d-c683-46ed-879e-eea2aa4008f6" providerId="ADAL" clId="{A0424C64-2715-416D-866C-004499F631CE}" dt="2019-03-08T22:46:24.371" v="9335" actId="26606"/>
          <ac:spMkLst>
            <pc:docMk/>
            <pc:sldMk cId="3085865085" sldId="273"/>
            <ac:spMk id="32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2:46:24.371" v="9335" actId="26606"/>
          <ac:spMkLst>
            <pc:docMk/>
            <pc:sldMk cId="3085865085" sldId="273"/>
            <ac:spMk id="33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2:46:24.371" v="9335" actId="26606"/>
          <ac:spMkLst>
            <pc:docMk/>
            <pc:sldMk cId="3085865085" sldId="273"/>
            <ac:spMk id="34" creationId="{4D87F7B2-AA36-4B58-BC2C-1BBA135E8B6B}"/>
          </ac:spMkLst>
        </pc:spChg>
        <pc:spChg chg="add del">
          <ac:chgData name="Benjamin Theisen" userId="367d552d-c683-46ed-879e-eea2aa4008f6" providerId="ADAL" clId="{A0424C64-2715-416D-866C-004499F631CE}" dt="2019-03-08T22:46:26.466" v="9337" actId="26606"/>
          <ac:spMkLst>
            <pc:docMk/>
            <pc:sldMk cId="3085865085" sldId="273"/>
            <ac:spMk id="37" creationId="{63E00694-E403-4987-8634-15F6D8E4C38C}"/>
          </ac:spMkLst>
        </pc:spChg>
        <pc:spChg chg="add del">
          <ac:chgData name="Benjamin Theisen" userId="367d552d-c683-46ed-879e-eea2aa4008f6" providerId="ADAL" clId="{A0424C64-2715-416D-866C-004499F631CE}" dt="2019-03-08T22:46:29.321" v="9339" actId="26606"/>
          <ac:spMkLst>
            <pc:docMk/>
            <pc:sldMk cId="3085865085" sldId="273"/>
            <ac:spMk id="40" creationId="{63E00694-E403-4987-8634-15F6D8E4C38C}"/>
          </ac:spMkLst>
        </pc:spChg>
        <pc:spChg chg="add del">
          <ac:chgData name="Benjamin Theisen" userId="367d552d-c683-46ed-879e-eea2aa4008f6" providerId="ADAL" clId="{A0424C64-2715-416D-866C-004499F631CE}" dt="2019-03-08T22:46:30.606" v="9341" actId="26606"/>
          <ac:spMkLst>
            <pc:docMk/>
            <pc:sldMk cId="3085865085" sldId="273"/>
            <ac:spMk id="43" creationId="{A6B16355-27FB-445B-B646-02AB73637459}"/>
          </ac:spMkLst>
        </pc:spChg>
        <pc:spChg chg="add del">
          <ac:chgData name="Benjamin Theisen" userId="367d552d-c683-46ed-879e-eea2aa4008f6" providerId="ADAL" clId="{A0424C64-2715-416D-866C-004499F631CE}" dt="2019-03-08T22:46:30.606" v="9341" actId="26606"/>
          <ac:spMkLst>
            <pc:docMk/>
            <pc:sldMk cId="3085865085" sldId="273"/>
            <ac:spMk id="45" creationId="{6B3BF2E5-C3AB-441F-A430-491119C56D26}"/>
          </ac:spMkLst>
        </pc:spChg>
        <pc:spChg chg="add del">
          <ac:chgData name="Benjamin Theisen" userId="367d552d-c683-46ed-879e-eea2aa4008f6" providerId="ADAL" clId="{A0424C64-2715-416D-866C-004499F631CE}" dt="2019-03-08T22:46:30.606" v="9341" actId="26606"/>
          <ac:spMkLst>
            <pc:docMk/>
            <pc:sldMk cId="3085865085" sldId="273"/>
            <ac:spMk id="46" creationId="{DD07C90B-B81A-473B-8919-CA924E61FFCF}"/>
          </ac:spMkLst>
        </pc:spChg>
        <pc:spChg chg="add">
          <ac:chgData name="Benjamin Theisen" userId="367d552d-c683-46ed-879e-eea2aa4008f6" providerId="ADAL" clId="{A0424C64-2715-416D-866C-004499F631CE}" dt="2019-03-08T22:46:30.670" v="9342" actId="26606"/>
          <ac:spMkLst>
            <pc:docMk/>
            <pc:sldMk cId="3085865085" sldId="273"/>
            <ac:spMk id="49" creationId="{F9E80720-23E6-4B89-B77E-04A7689F1BA8}"/>
          </ac:spMkLst>
        </pc:spChg>
        <pc:spChg chg="add">
          <ac:chgData name="Benjamin Theisen" userId="367d552d-c683-46ed-879e-eea2aa4008f6" providerId="ADAL" clId="{A0424C64-2715-416D-866C-004499F631CE}" dt="2019-03-08T22:46:30.670" v="9342" actId="26606"/>
          <ac:spMkLst>
            <pc:docMk/>
            <pc:sldMk cId="3085865085" sldId="273"/>
            <ac:spMk id="50" creationId="{CD1D3CA1-3EB6-41F3-A419-8424B56BE63A}"/>
          </ac:spMkLst>
        </pc:spChg>
        <pc:spChg chg="add">
          <ac:chgData name="Benjamin Theisen" userId="367d552d-c683-46ed-879e-eea2aa4008f6" providerId="ADAL" clId="{A0424C64-2715-416D-866C-004499F631CE}" dt="2019-03-08T22:46:30.670" v="9342" actId="26606"/>
          <ac:spMkLst>
            <pc:docMk/>
            <pc:sldMk cId="3085865085" sldId="273"/>
            <ac:spMk id="51" creationId="{4D87F7B2-AA36-4B58-BC2C-1BBA135E8B6B}"/>
          </ac:spMkLst>
        </pc:spChg>
        <pc:graphicFrameChg chg="add del">
          <ac:chgData name="Benjamin Theisen" userId="367d552d-c683-46ed-879e-eea2aa4008f6" providerId="ADAL" clId="{A0424C64-2715-416D-866C-004499F631CE}" dt="2019-03-08T22:45:54.454" v="9323" actId="26606"/>
          <ac:graphicFrameMkLst>
            <pc:docMk/>
            <pc:sldMk cId="3085865085" sldId="273"/>
            <ac:graphicFrameMk id="5" creationId="{BAFFC717-BD08-4C35-84B1-408AFEC5851F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5:58.454" v="9325" actId="26606"/>
          <ac:graphicFrameMkLst>
            <pc:docMk/>
            <pc:sldMk cId="3085865085" sldId="273"/>
            <ac:graphicFrameMk id="16" creationId="{2EEE1ABF-FDF2-4F72-BA15-123B8A7F445A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08.514" v="9327" actId="26606"/>
          <ac:graphicFrameMkLst>
            <pc:docMk/>
            <pc:sldMk cId="3085865085" sldId="273"/>
            <ac:graphicFrameMk id="21" creationId="{377C6EA8-FC01-4C59-9936-F142CB126680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11.402" v="9329" actId="26606"/>
          <ac:graphicFrameMkLst>
            <pc:docMk/>
            <pc:sldMk cId="3085865085" sldId="273"/>
            <ac:graphicFrameMk id="23" creationId="{0C0ADB8A-C26B-4A35-A9F5-08520113F185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14.407" v="9331" actId="26606"/>
          <ac:graphicFrameMkLst>
            <pc:docMk/>
            <pc:sldMk cId="3085865085" sldId="273"/>
            <ac:graphicFrameMk id="25" creationId="{2EEE1ABF-FDF2-4F72-BA15-123B8A7F445A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20.454" v="9333" actId="26606"/>
          <ac:graphicFrameMkLst>
            <pc:docMk/>
            <pc:sldMk cId="3085865085" sldId="273"/>
            <ac:graphicFrameMk id="30" creationId="{BAFFC717-BD08-4C35-84B1-408AFEC5851F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24.371" v="9335" actId="26606"/>
          <ac:graphicFrameMkLst>
            <pc:docMk/>
            <pc:sldMk cId="3085865085" sldId="273"/>
            <ac:graphicFrameMk id="35" creationId="{377C6EA8-FC01-4C59-9936-F142CB126680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26.466" v="9337" actId="26606"/>
          <ac:graphicFrameMkLst>
            <pc:docMk/>
            <pc:sldMk cId="3085865085" sldId="273"/>
            <ac:graphicFrameMk id="38" creationId="{8D8BEC35-B9AE-4C43-BB40-CE6BB72945A2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29.321" v="9339" actId="26606"/>
          <ac:graphicFrameMkLst>
            <pc:docMk/>
            <pc:sldMk cId="3085865085" sldId="273"/>
            <ac:graphicFrameMk id="41" creationId="{9148063E-8215-460F-B7F5-795D4C93609E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2:46:30.606" v="9341" actId="26606"/>
          <ac:graphicFrameMkLst>
            <pc:docMk/>
            <pc:sldMk cId="3085865085" sldId="273"/>
            <ac:graphicFrameMk id="47" creationId="{F9BDC65B-3B1E-434F-9591-4CA4E1DFE8C8}"/>
          </ac:graphicFrameMkLst>
        </pc:graphicFrameChg>
        <pc:graphicFrameChg chg="add mod">
          <ac:chgData name="Benjamin Theisen" userId="367d552d-c683-46ed-879e-eea2aa4008f6" providerId="ADAL" clId="{A0424C64-2715-416D-866C-004499F631CE}" dt="2019-03-08T22:51:46.400" v="9364" actId="20577"/>
          <ac:graphicFrameMkLst>
            <pc:docMk/>
            <pc:sldMk cId="3085865085" sldId="273"/>
            <ac:graphicFrameMk id="52" creationId="{377C6EA8-FC01-4C59-9936-F142CB126680}"/>
          </ac:graphicFrameMkLst>
        </pc:graphicFrameChg>
        <pc:cxnChg chg="add del">
          <ac:chgData name="Benjamin Theisen" userId="367d552d-c683-46ed-879e-eea2aa4008f6" providerId="ADAL" clId="{A0424C64-2715-416D-866C-004499F631CE}" dt="2019-03-08T22:46:30.606" v="9341" actId="26606"/>
          <ac:cxnSpMkLst>
            <pc:docMk/>
            <pc:sldMk cId="3085865085" sldId="273"/>
            <ac:cxnSpMk id="44" creationId="{06DA680F-F6AC-453E-A8BF-C5BDED2851DE}"/>
          </ac:cxnSpMkLst>
        </pc:cxnChg>
      </pc:sldChg>
      <pc:sldChg chg="addSp delSp modSp add mod setBg setClrOvrMap">
        <pc:chgData name="Benjamin Theisen" userId="367d552d-c683-46ed-879e-eea2aa4008f6" providerId="ADAL" clId="{A0424C64-2715-416D-866C-004499F631CE}" dt="2019-03-08T23:00:40.551" v="9795" actId="207"/>
        <pc:sldMkLst>
          <pc:docMk/>
          <pc:sldMk cId="1730022284" sldId="274"/>
        </pc:sldMkLst>
        <pc:spChg chg="mod">
          <ac:chgData name="Benjamin Theisen" userId="367d552d-c683-46ed-879e-eea2aa4008f6" providerId="ADAL" clId="{A0424C64-2715-416D-866C-004499F631CE}" dt="2019-03-08T23:00:30.157" v="9793" actId="26606"/>
          <ac:spMkLst>
            <pc:docMk/>
            <pc:sldMk cId="1730022284" sldId="274"/>
            <ac:spMk id="2" creationId="{459E6CBB-8DCA-4FAA-B66A-9B01B922DE53}"/>
          </ac:spMkLst>
        </pc:spChg>
        <pc:spChg chg="add del mod">
          <ac:chgData name="Benjamin Theisen" userId="367d552d-c683-46ed-879e-eea2aa4008f6" providerId="ADAL" clId="{A0424C64-2715-416D-866C-004499F631CE}" dt="2019-03-08T23:00:30.157" v="9793" actId="26606"/>
          <ac:spMkLst>
            <pc:docMk/>
            <pc:sldMk cId="1730022284" sldId="274"/>
            <ac:spMk id="3" creationId="{7B5429D3-BF04-41C0-B595-C8BA43C0A65D}"/>
          </ac:spMkLst>
        </pc:spChg>
        <pc:spChg chg="add del">
          <ac:chgData name="Benjamin Theisen" userId="367d552d-c683-46ed-879e-eea2aa4008f6" providerId="ADAL" clId="{A0424C64-2715-416D-866C-004499F631CE}" dt="2019-03-08T23:00:30.157" v="9793" actId="26606"/>
          <ac:spMkLst>
            <pc:docMk/>
            <pc:sldMk cId="1730022284" sldId="274"/>
            <ac:spMk id="8" creationId="{C8DD82D3-D002-45B0-B16A-82B3DA4EFDDB}"/>
          </ac:spMkLst>
        </pc:spChg>
        <pc:spChg chg="add del">
          <ac:chgData name="Benjamin Theisen" userId="367d552d-c683-46ed-879e-eea2aa4008f6" providerId="ADAL" clId="{A0424C64-2715-416D-866C-004499F631CE}" dt="2019-03-08T23:00:30.157" v="9793" actId="26606"/>
          <ac:spMkLst>
            <pc:docMk/>
            <pc:sldMk cId="1730022284" sldId="274"/>
            <ac:spMk id="12" creationId="{4C15B19B-E7BB-4060-B12F-3CDA8EF16A52}"/>
          </ac:spMkLst>
        </pc:spChg>
        <pc:spChg chg="add del">
          <ac:chgData name="Benjamin Theisen" userId="367d552d-c683-46ed-879e-eea2aa4008f6" providerId="ADAL" clId="{A0424C64-2715-416D-866C-004499F631CE}" dt="2019-03-08T23:00:19.541" v="9788" actId="26606"/>
          <ac:spMkLst>
            <pc:docMk/>
            <pc:sldMk cId="1730022284" sldId="274"/>
            <ac:spMk id="19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3:00:19.541" v="9788" actId="26606"/>
          <ac:spMkLst>
            <pc:docMk/>
            <pc:sldMk cId="1730022284" sldId="274"/>
            <ac:spMk id="21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3:00:19.541" v="9788" actId="26606"/>
          <ac:spMkLst>
            <pc:docMk/>
            <pc:sldMk cId="1730022284" sldId="274"/>
            <ac:spMk id="23" creationId="{B7AF614F-5BC3-4086-99F5-B87C5847A071}"/>
          </ac:spMkLst>
        </pc:spChg>
        <pc:spChg chg="add del">
          <ac:chgData name="Benjamin Theisen" userId="367d552d-c683-46ed-879e-eea2aa4008f6" providerId="ADAL" clId="{A0424C64-2715-416D-866C-004499F631CE}" dt="2019-03-08T23:00:22.930" v="9790" actId="26606"/>
          <ac:spMkLst>
            <pc:docMk/>
            <pc:sldMk cId="1730022284" sldId="274"/>
            <ac:spMk id="25" creationId="{63E00694-E403-4987-8634-15F6D8E4C38C}"/>
          </ac:spMkLst>
        </pc:spChg>
        <pc:spChg chg="add">
          <ac:chgData name="Benjamin Theisen" userId="367d552d-c683-46ed-879e-eea2aa4008f6" providerId="ADAL" clId="{A0424C64-2715-416D-866C-004499F631CE}" dt="2019-03-08T23:00:30.157" v="9793" actId="26606"/>
          <ac:spMkLst>
            <pc:docMk/>
            <pc:sldMk cId="1730022284" sldId="274"/>
            <ac:spMk id="30" creationId="{FB5993E2-C02B-4335-ABA5-D8EC465551E3}"/>
          </ac:spMkLst>
        </pc:spChg>
        <pc:spChg chg="add">
          <ac:chgData name="Benjamin Theisen" userId="367d552d-c683-46ed-879e-eea2aa4008f6" providerId="ADAL" clId="{A0424C64-2715-416D-866C-004499F631CE}" dt="2019-03-08T23:00:30.157" v="9793" actId="26606"/>
          <ac:spMkLst>
            <pc:docMk/>
            <pc:sldMk cId="1730022284" sldId="274"/>
            <ac:spMk id="31" creationId="{C0B801A2-5622-4BE8-9AD2-C337A2CD0022}"/>
          </ac:spMkLst>
        </pc:spChg>
        <pc:spChg chg="add">
          <ac:chgData name="Benjamin Theisen" userId="367d552d-c683-46ed-879e-eea2aa4008f6" providerId="ADAL" clId="{A0424C64-2715-416D-866C-004499F631CE}" dt="2019-03-08T23:00:30.157" v="9793" actId="26606"/>
          <ac:spMkLst>
            <pc:docMk/>
            <pc:sldMk cId="1730022284" sldId="274"/>
            <ac:spMk id="32" creationId="{B7AF614F-5BC3-4086-99F5-B87C5847A071}"/>
          </ac:spMkLst>
        </pc:spChg>
        <pc:graphicFrameChg chg="add del">
          <ac:chgData name="Benjamin Theisen" userId="367d552d-c683-46ed-879e-eea2aa4008f6" providerId="ADAL" clId="{A0424C64-2715-416D-866C-004499F631CE}" dt="2019-03-08T23:00:19.541" v="9788" actId="26606"/>
          <ac:graphicFrameMkLst>
            <pc:docMk/>
            <pc:sldMk cId="1730022284" sldId="274"/>
            <ac:graphicFrameMk id="14" creationId="{1AC109DF-97D2-4DE9-94BF-09E32B623E0B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3:00:22.930" v="9790" actId="26606"/>
          <ac:graphicFrameMkLst>
            <pc:docMk/>
            <pc:sldMk cId="1730022284" sldId="274"/>
            <ac:graphicFrameMk id="26" creationId="{0B04619C-EFCC-4D46-A5FD-4A00BE6DC2ED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3:00:30.040" v="9792" actId="26606"/>
          <ac:graphicFrameMkLst>
            <pc:docMk/>
            <pc:sldMk cId="1730022284" sldId="274"/>
            <ac:graphicFrameMk id="28" creationId="{10E4F06C-8D24-4D26-8232-C88A113C4ADD}"/>
          </ac:graphicFrameMkLst>
        </pc:graphicFrameChg>
        <pc:graphicFrameChg chg="add mod">
          <ac:chgData name="Benjamin Theisen" userId="367d552d-c683-46ed-879e-eea2aa4008f6" providerId="ADAL" clId="{A0424C64-2715-416D-866C-004499F631CE}" dt="2019-03-08T23:00:40.551" v="9795" actId="207"/>
          <ac:graphicFrameMkLst>
            <pc:docMk/>
            <pc:sldMk cId="1730022284" sldId="274"/>
            <ac:graphicFrameMk id="33" creationId="{1AC109DF-97D2-4DE9-94BF-09E32B623E0B}"/>
          </ac:graphicFrameMkLst>
        </pc:graphicFrameChg>
        <pc:cxnChg chg="add del">
          <ac:chgData name="Benjamin Theisen" userId="367d552d-c683-46ed-879e-eea2aa4008f6" providerId="ADAL" clId="{A0424C64-2715-416D-866C-004499F631CE}" dt="2019-03-08T23:00:30.157" v="9793" actId="26606"/>
          <ac:cxnSpMkLst>
            <pc:docMk/>
            <pc:sldMk cId="1730022284" sldId="274"/>
            <ac:cxnSpMk id="10" creationId="{9F09C252-16FE-4557-AD6D-BB5CA773496C}"/>
          </ac:cxnSpMkLst>
        </pc:cxnChg>
      </pc:sldChg>
      <pc:sldChg chg="addSp delSp modSp add mod setBg">
        <pc:chgData name="Benjamin Theisen" userId="367d552d-c683-46ed-879e-eea2aa4008f6" providerId="ADAL" clId="{A0424C64-2715-416D-866C-004499F631CE}" dt="2019-03-08T23:08:16.321" v="10436" actId="26606"/>
        <pc:sldMkLst>
          <pc:docMk/>
          <pc:sldMk cId="3304845025" sldId="275"/>
        </pc:sldMkLst>
        <pc:spChg chg="mod">
          <ac:chgData name="Benjamin Theisen" userId="367d552d-c683-46ed-879e-eea2aa4008f6" providerId="ADAL" clId="{A0424C64-2715-416D-866C-004499F631CE}" dt="2019-03-08T23:08:16.321" v="10436" actId="26606"/>
          <ac:spMkLst>
            <pc:docMk/>
            <pc:sldMk cId="3304845025" sldId="275"/>
            <ac:spMk id="2" creationId="{8983BAFE-4411-4BE7-A360-072D365D752A}"/>
          </ac:spMkLst>
        </pc:spChg>
        <pc:spChg chg="add del mod">
          <ac:chgData name="Benjamin Theisen" userId="367d552d-c683-46ed-879e-eea2aa4008f6" providerId="ADAL" clId="{A0424C64-2715-416D-866C-004499F631CE}" dt="2019-03-08T23:08:16.321" v="10436" actId="26606"/>
          <ac:spMkLst>
            <pc:docMk/>
            <pc:sldMk cId="3304845025" sldId="275"/>
            <ac:spMk id="3" creationId="{90A67B21-190B-42B4-B363-84313DED275E}"/>
          </ac:spMkLst>
        </pc:spChg>
        <pc:spChg chg="add">
          <ac:chgData name="Benjamin Theisen" userId="367d552d-c683-46ed-879e-eea2aa4008f6" providerId="ADAL" clId="{A0424C64-2715-416D-866C-004499F631CE}" dt="2019-03-08T23:08:16.321" v="10436" actId="26606"/>
          <ac:spMkLst>
            <pc:docMk/>
            <pc:sldMk cId="3304845025" sldId="275"/>
            <ac:spMk id="8" creationId="{3741B58E-3B65-4A01-A276-975AB2CF8A08}"/>
          </ac:spMkLst>
        </pc:spChg>
        <pc:spChg chg="add del">
          <ac:chgData name="Benjamin Theisen" userId="367d552d-c683-46ed-879e-eea2aa4008f6" providerId="ADAL" clId="{A0424C64-2715-416D-866C-004499F631CE}" dt="2019-03-08T23:08:07.674" v="10433" actId="26606"/>
          <ac:spMkLst>
            <pc:docMk/>
            <pc:sldMk cId="3304845025" sldId="275"/>
            <ac:spMk id="10" creationId="{9D01F790-DD03-42F9-BA1A-68D67A92CFCD}"/>
          </ac:spMkLst>
        </pc:spChg>
        <pc:spChg chg="add del">
          <ac:chgData name="Benjamin Theisen" userId="367d552d-c683-46ed-879e-eea2aa4008f6" providerId="ADAL" clId="{A0424C64-2715-416D-866C-004499F631CE}" dt="2019-03-08T23:08:07.674" v="10433" actId="26606"/>
          <ac:spMkLst>
            <pc:docMk/>
            <pc:sldMk cId="3304845025" sldId="275"/>
            <ac:spMk id="12" creationId="{9D3FAB87-3CFA-4F57-9867-8D5B043E55E1}"/>
          </ac:spMkLst>
        </pc:spChg>
        <pc:spChg chg="add del">
          <ac:chgData name="Benjamin Theisen" userId="367d552d-c683-46ed-879e-eea2aa4008f6" providerId="ADAL" clId="{A0424C64-2715-416D-866C-004499F631CE}" dt="2019-03-08T23:08:07.674" v="10433" actId="26606"/>
          <ac:spMkLst>
            <pc:docMk/>
            <pc:sldMk cId="3304845025" sldId="275"/>
            <ac:spMk id="14" creationId="{76928EA5-66AD-46CE-B63D-16D33755651B}"/>
          </ac:spMkLst>
        </pc:spChg>
        <pc:spChg chg="add">
          <ac:chgData name="Benjamin Theisen" userId="367d552d-c683-46ed-879e-eea2aa4008f6" providerId="ADAL" clId="{A0424C64-2715-416D-866C-004499F631CE}" dt="2019-03-08T23:08:16.321" v="10436" actId="26606"/>
          <ac:spMkLst>
            <pc:docMk/>
            <pc:sldMk cId="3304845025" sldId="275"/>
            <ac:spMk id="18" creationId="{7AAC67C3-831B-4AB1-A259-DFB839CAFAFC}"/>
          </ac:spMkLst>
        </pc:spChg>
        <pc:spChg chg="add">
          <ac:chgData name="Benjamin Theisen" userId="367d552d-c683-46ed-879e-eea2aa4008f6" providerId="ADAL" clId="{A0424C64-2715-416D-866C-004499F631CE}" dt="2019-03-08T23:08:16.321" v="10436" actId="26606"/>
          <ac:spMkLst>
            <pc:docMk/>
            <pc:sldMk cId="3304845025" sldId="275"/>
            <ac:spMk id="19" creationId="{054B3F04-9EAC-45C0-B3CE-0387EEA10A0C}"/>
          </ac:spMkLst>
        </pc:spChg>
        <pc:spChg chg="add">
          <ac:chgData name="Benjamin Theisen" userId="367d552d-c683-46ed-879e-eea2aa4008f6" providerId="ADAL" clId="{A0424C64-2715-416D-866C-004499F631CE}" dt="2019-03-08T23:08:16.321" v="10436" actId="26606"/>
          <ac:spMkLst>
            <pc:docMk/>
            <pc:sldMk cId="3304845025" sldId="275"/>
            <ac:spMk id="20" creationId="{90A67B21-190B-42B4-B363-84313DED275E}"/>
          </ac:spMkLst>
        </pc:spChg>
        <pc:graphicFrameChg chg="add del">
          <ac:chgData name="Benjamin Theisen" userId="367d552d-c683-46ed-879e-eea2aa4008f6" providerId="ADAL" clId="{A0424C64-2715-416D-866C-004499F631CE}" dt="2019-03-08T23:08:07.674" v="10433" actId="26606"/>
          <ac:graphicFrameMkLst>
            <pc:docMk/>
            <pc:sldMk cId="3304845025" sldId="275"/>
            <ac:graphicFrameMk id="5" creationId="{D816F8C1-DC3A-41EA-ACB6-674114576CFE}"/>
          </ac:graphicFrameMkLst>
        </pc:graphicFrameChg>
        <pc:graphicFrameChg chg="add del">
          <ac:chgData name="Benjamin Theisen" userId="367d552d-c683-46ed-879e-eea2aa4008f6" providerId="ADAL" clId="{A0424C64-2715-416D-866C-004499F631CE}" dt="2019-03-08T23:08:16.285" v="10435" actId="26606"/>
          <ac:graphicFrameMkLst>
            <pc:docMk/>
            <pc:sldMk cId="3304845025" sldId="275"/>
            <ac:graphicFrameMk id="16" creationId="{EDA9D737-EF7D-4B33-90FA-18D04B01B019}"/>
          </ac:graphicFrameMkLst>
        </pc:graphicFrameChg>
      </pc:sldChg>
      <pc:sldChg chg="addSp delSp modSp add mod setBg">
        <pc:chgData name="Benjamin Theisen" userId="367d552d-c683-46ed-879e-eea2aa4008f6" providerId="ADAL" clId="{A0424C64-2715-416D-866C-004499F631CE}" dt="2019-03-08T23:13:24.239" v="10527" actId="207"/>
        <pc:sldMkLst>
          <pc:docMk/>
          <pc:sldMk cId="638797793" sldId="276"/>
        </pc:sldMkLst>
        <pc:spChg chg="mod">
          <ac:chgData name="Benjamin Theisen" userId="367d552d-c683-46ed-879e-eea2aa4008f6" providerId="ADAL" clId="{A0424C64-2715-416D-866C-004499F631CE}" dt="2019-03-08T23:13:17.725" v="10526" actId="26606"/>
          <ac:spMkLst>
            <pc:docMk/>
            <pc:sldMk cId="638797793" sldId="276"/>
            <ac:spMk id="2" creationId="{8983BAFE-4411-4BE7-A360-072D365D752A}"/>
          </ac:spMkLst>
        </pc:spChg>
        <pc:spChg chg="del mod">
          <ac:chgData name="Benjamin Theisen" userId="367d552d-c683-46ed-879e-eea2aa4008f6" providerId="ADAL" clId="{A0424C64-2715-416D-866C-004499F631CE}" dt="2019-03-08T23:13:17.725" v="10526" actId="26606"/>
          <ac:spMkLst>
            <pc:docMk/>
            <pc:sldMk cId="638797793" sldId="276"/>
            <ac:spMk id="3" creationId="{90A67B21-190B-42B4-B363-84313DED275E}"/>
          </ac:spMkLst>
        </pc:spChg>
        <pc:spChg chg="add">
          <ac:chgData name="Benjamin Theisen" userId="367d552d-c683-46ed-879e-eea2aa4008f6" providerId="ADAL" clId="{A0424C64-2715-416D-866C-004499F631CE}" dt="2019-03-08T23:13:17.725" v="10526" actId="26606"/>
          <ac:spMkLst>
            <pc:docMk/>
            <pc:sldMk cId="638797793" sldId="276"/>
            <ac:spMk id="10" creationId="{A6B16355-27FB-445B-B646-02AB73637459}"/>
          </ac:spMkLst>
        </pc:spChg>
        <pc:spChg chg="add">
          <ac:chgData name="Benjamin Theisen" userId="367d552d-c683-46ed-879e-eea2aa4008f6" providerId="ADAL" clId="{A0424C64-2715-416D-866C-004499F631CE}" dt="2019-03-08T23:13:17.725" v="10526" actId="26606"/>
          <ac:spMkLst>
            <pc:docMk/>
            <pc:sldMk cId="638797793" sldId="276"/>
            <ac:spMk id="14" creationId="{6B3BF2E5-C3AB-441F-A430-491119C56D26}"/>
          </ac:spMkLst>
        </pc:spChg>
        <pc:spChg chg="add">
          <ac:chgData name="Benjamin Theisen" userId="367d552d-c683-46ed-879e-eea2aa4008f6" providerId="ADAL" clId="{A0424C64-2715-416D-866C-004499F631CE}" dt="2019-03-08T23:13:17.725" v="10526" actId="26606"/>
          <ac:spMkLst>
            <pc:docMk/>
            <pc:sldMk cId="638797793" sldId="276"/>
            <ac:spMk id="16" creationId="{DD07C90B-B81A-473B-8919-CA924E61FFCF}"/>
          </ac:spMkLst>
        </pc:spChg>
        <pc:graphicFrameChg chg="add mod">
          <ac:chgData name="Benjamin Theisen" userId="367d552d-c683-46ed-879e-eea2aa4008f6" providerId="ADAL" clId="{A0424C64-2715-416D-866C-004499F631CE}" dt="2019-03-08T23:13:24.239" v="10527" actId="207"/>
          <ac:graphicFrameMkLst>
            <pc:docMk/>
            <pc:sldMk cId="638797793" sldId="276"/>
            <ac:graphicFrameMk id="5" creationId="{B2D58A73-E63D-4878-AED6-B3C7B5710710}"/>
          </ac:graphicFrameMkLst>
        </pc:graphicFrameChg>
        <pc:cxnChg chg="add">
          <ac:chgData name="Benjamin Theisen" userId="367d552d-c683-46ed-879e-eea2aa4008f6" providerId="ADAL" clId="{A0424C64-2715-416D-866C-004499F631CE}" dt="2019-03-08T23:13:17.725" v="10526" actId="26606"/>
          <ac:cxnSpMkLst>
            <pc:docMk/>
            <pc:sldMk cId="638797793" sldId="276"/>
            <ac:cxnSpMk id="12" creationId="{06DA680F-F6AC-453E-A8BF-C5BDED2851DE}"/>
          </ac:cxnSpMkLst>
        </pc:cxnChg>
      </pc:sldChg>
      <pc:sldChg chg="addSp delSp modSp add mod setBg">
        <pc:chgData name="Benjamin Theisen" userId="367d552d-c683-46ed-879e-eea2aa4008f6" providerId="ADAL" clId="{A0424C64-2715-416D-866C-004499F631CE}" dt="2019-03-08T22:11:33.932" v="8107" actId="115"/>
        <pc:sldMkLst>
          <pc:docMk/>
          <pc:sldMk cId="131042601" sldId="277"/>
        </pc:sldMkLst>
        <pc:spChg chg="mod">
          <ac:chgData name="Benjamin Theisen" userId="367d552d-c683-46ed-879e-eea2aa4008f6" providerId="ADAL" clId="{A0424C64-2715-416D-866C-004499F631CE}" dt="2019-03-08T22:11:33.932" v="8107" actId="115"/>
          <ac:spMkLst>
            <pc:docMk/>
            <pc:sldMk cId="131042601" sldId="277"/>
            <ac:spMk id="2" creationId="{91364EE3-1203-4263-AAA4-54CCAF082A05}"/>
          </ac:spMkLst>
        </pc:spChg>
        <pc:spChg chg="mod">
          <ac:chgData name="Benjamin Theisen" userId="367d552d-c683-46ed-879e-eea2aa4008f6" providerId="ADAL" clId="{A0424C64-2715-416D-866C-004499F631CE}" dt="2019-03-08T22:11:29.121" v="8106" actId="26606"/>
          <ac:spMkLst>
            <pc:docMk/>
            <pc:sldMk cId="131042601" sldId="277"/>
            <ac:spMk id="3" creationId="{FBD9E090-6A1C-42AA-AEA8-8054405EFB48}"/>
          </ac:spMkLst>
        </pc:spChg>
        <pc:spChg chg="add del">
          <ac:chgData name="Benjamin Theisen" userId="367d552d-c683-46ed-879e-eea2aa4008f6" providerId="ADAL" clId="{A0424C64-2715-416D-866C-004499F631CE}" dt="2019-03-08T22:11:29.121" v="8106" actId="26606"/>
          <ac:spMkLst>
            <pc:docMk/>
            <pc:sldMk cId="131042601" sldId="277"/>
            <ac:spMk id="10" creationId="{52ABB703-2B0E-4C3B-B4A2-F3973548E561}"/>
          </ac:spMkLst>
        </pc:spChg>
        <pc:spChg chg="add del">
          <ac:chgData name="Benjamin Theisen" userId="367d552d-c683-46ed-879e-eea2aa4008f6" providerId="ADAL" clId="{A0424C64-2715-416D-866C-004499F631CE}" dt="2019-03-08T22:11:29.121" v="8106" actId="26606"/>
          <ac:spMkLst>
            <pc:docMk/>
            <pc:sldMk cId="131042601" sldId="277"/>
            <ac:spMk id="14" creationId="{E95DA498-D9A2-4DA9-B9DA-B3776E08CF7E}"/>
          </ac:spMkLst>
        </pc:spChg>
        <pc:spChg chg="add del">
          <ac:chgData name="Benjamin Theisen" userId="367d552d-c683-46ed-879e-eea2aa4008f6" providerId="ADAL" clId="{A0424C64-2715-416D-866C-004499F631CE}" dt="2019-03-08T22:11:29.121" v="8106" actId="26606"/>
          <ac:spMkLst>
            <pc:docMk/>
            <pc:sldMk cId="131042601" sldId="277"/>
            <ac:spMk id="16" creationId="{82A73093-4B9D-420D-B17E-52293703A1D4}"/>
          </ac:spMkLst>
        </pc:spChg>
        <pc:spChg chg="add del">
          <ac:chgData name="Benjamin Theisen" userId="367d552d-c683-46ed-879e-eea2aa4008f6" providerId="ADAL" clId="{A0424C64-2715-416D-866C-004499F631CE}" dt="2019-03-08T22:11:29.093" v="8105" actId="26606"/>
          <ac:spMkLst>
            <pc:docMk/>
            <pc:sldMk cId="131042601" sldId="277"/>
            <ac:spMk id="18" creationId="{52ABB703-2B0E-4C3B-B4A2-F3973548E561}"/>
          </ac:spMkLst>
        </pc:spChg>
        <pc:spChg chg="add del">
          <ac:chgData name="Benjamin Theisen" userId="367d552d-c683-46ed-879e-eea2aa4008f6" providerId="ADAL" clId="{A0424C64-2715-416D-866C-004499F631CE}" dt="2019-03-08T22:11:29.093" v="8105" actId="26606"/>
          <ac:spMkLst>
            <pc:docMk/>
            <pc:sldMk cId="131042601" sldId="277"/>
            <ac:spMk id="20" creationId="{E95DA498-D9A2-4DA9-B9DA-B3776E08CF7E}"/>
          </ac:spMkLst>
        </pc:spChg>
        <pc:spChg chg="add del">
          <ac:chgData name="Benjamin Theisen" userId="367d552d-c683-46ed-879e-eea2aa4008f6" providerId="ADAL" clId="{A0424C64-2715-416D-866C-004499F631CE}" dt="2019-03-08T22:11:19.722" v="8101" actId="26606"/>
          <ac:spMkLst>
            <pc:docMk/>
            <pc:sldMk cId="131042601" sldId="277"/>
            <ac:spMk id="21" creationId="{284B70D5-875B-433D-BDBD-1522A85D6C1D}"/>
          </ac:spMkLst>
        </pc:spChg>
        <pc:spChg chg="add del">
          <ac:chgData name="Benjamin Theisen" userId="367d552d-c683-46ed-879e-eea2aa4008f6" providerId="ADAL" clId="{A0424C64-2715-416D-866C-004499F631CE}" dt="2019-03-08T22:11:29.093" v="8105" actId="26606"/>
          <ac:spMkLst>
            <pc:docMk/>
            <pc:sldMk cId="131042601" sldId="277"/>
            <ac:spMk id="22" creationId="{82A73093-4B9D-420D-B17E-52293703A1D4}"/>
          </ac:spMkLst>
        </pc:spChg>
        <pc:spChg chg="add">
          <ac:chgData name="Benjamin Theisen" userId="367d552d-c683-46ed-879e-eea2aa4008f6" providerId="ADAL" clId="{A0424C64-2715-416D-866C-004499F631CE}" dt="2019-03-08T22:11:29.121" v="8106" actId="26606"/>
          <ac:spMkLst>
            <pc:docMk/>
            <pc:sldMk cId="131042601" sldId="277"/>
            <ac:spMk id="24" creationId="{7EE378F3-9642-471B-8215-AA32884221B4}"/>
          </ac:spMkLst>
        </pc:spChg>
        <pc:spChg chg="add del">
          <ac:chgData name="Benjamin Theisen" userId="367d552d-c683-46ed-879e-eea2aa4008f6" providerId="ADAL" clId="{A0424C64-2715-416D-866C-004499F631CE}" dt="2019-03-08T22:11:19.722" v="8101" actId="26606"/>
          <ac:spMkLst>
            <pc:docMk/>
            <pc:sldMk cId="131042601" sldId="277"/>
            <ac:spMk id="25" creationId="{1E299956-A9E7-4FC1-A0B1-D590CA9730E8}"/>
          </ac:spMkLst>
        </pc:spChg>
        <pc:spChg chg="add">
          <ac:chgData name="Benjamin Theisen" userId="367d552d-c683-46ed-879e-eea2aa4008f6" providerId="ADAL" clId="{A0424C64-2715-416D-866C-004499F631CE}" dt="2019-03-08T22:11:29.121" v="8106" actId="26606"/>
          <ac:spMkLst>
            <pc:docMk/>
            <pc:sldMk cId="131042601" sldId="277"/>
            <ac:spMk id="26" creationId="{26405F82-F7FB-4124-AE2B-3D69A007C129}"/>
          </ac:spMkLst>
        </pc:spChg>
        <pc:spChg chg="add del">
          <ac:chgData name="Benjamin Theisen" userId="367d552d-c683-46ed-879e-eea2aa4008f6" providerId="ADAL" clId="{A0424C64-2715-416D-866C-004499F631CE}" dt="2019-03-08T22:11:19.722" v="8101" actId="26606"/>
          <ac:spMkLst>
            <pc:docMk/>
            <pc:sldMk cId="131042601" sldId="277"/>
            <ac:spMk id="27" creationId="{17FC539C-B783-4B03-9F9E-D13430F3F64F}"/>
          </ac:spMkLst>
        </pc:spChg>
        <pc:spChg chg="add">
          <ac:chgData name="Benjamin Theisen" userId="367d552d-c683-46ed-879e-eea2aa4008f6" providerId="ADAL" clId="{A0424C64-2715-416D-866C-004499F631CE}" dt="2019-03-08T22:11:29.121" v="8106" actId="26606"/>
          <ac:spMkLst>
            <pc:docMk/>
            <pc:sldMk cId="131042601" sldId="277"/>
            <ac:spMk id="28" creationId="{AAAE29FD-C3A6-46E4-BF94-132A4C4EE2E0}"/>
          </ac:spMkLst>
        </pc:spChg>
        <pc:picChg chg="add mod ord">
          <ac:chgData name="Benjamin Theisen" userId="367d552d-c683-46ed-879e-eea2aa4008f6" providerId="ADAL" clId="{A0424C64-2715-416D-866C-004499F631CE}" dt="2019-03-08T22:11:29.121" v="8106" actId="26606"/>
          <ac:picMkLst>
            <pc:docMk/>
            <pc:sldMk cId="131042601" sldId="277"/>
            <ac:picMk id="7" creationId="{01A24A57-1072-4137-9C63-19EFBBEDAE64}"/>
          </ac:picMkLst>
        </pc:picChg>
        <pc:cxnChg chg="add del">
          <ac:chgData name="Benjamin Theisen" userId="367d552d-c683-46ed-879e-eea2aa4008f6" providerId="ADAL" clId="{A0424C64-2715-416D-866C-004499F631CE}" dt="2019-03-08T22:11:29.121" v="8106" actId="26606"/>
          <ac:cxnSpMkLst>
            <pc:docMk/>
            <pc:sldMk cId="131042601" sldId="277"/>
            <ac:cxnSpMk id="12" creationId="{9C21570E-E159-49A6-9891-FA397B7A92D3}"/>
          </ac:cxnSpMkLst>
        </pc:cxnChg>
        <pc:cxnChg chg="add del">
          <ac:chgData name="Benjamin Theisen" userId="367d552d-c683-46ed-879e-eea2aa4008f6" providerId="ADAL" clId="{A0424C64-2715-416D-866C-004499F631CE}" dt="2019-03-08T22:11:29.093" v="8105" actId="26606"/>
          <ac:cxnSpMkLst>
            <pc:docMk/>
            <pc:sldMk cId="131042601" sldId="277"/>
            <ac:cxnSpMk id="19" creationId="{9C21570E-E159-49A6-9891-FA397B7A92D3}"/>
          </ac:cxnSpMkLst>
        </pc:cxnChg>
        <pc:cxnChg chg="add del">
          <ac:chgData name="Benjamin Theisen" userId="367d552d-c683-46ed-879e-eea2aa4008f6" providerId="ADAL" clId="{A0424C64-2715-416D-866C-004499F631CE}" dt="2019-03-08T22:11:19.722" v="8101" actId="26606"/>
          <ac:cxnSpMkLst>
            <pc:docMk/>
            <pc:sldMk cId="131042601" sldId="277"/>
            <ac:cxnSpMk id="23" creationId="{C947DF4A-614C-4B4C-8B80-E5B9D8E8CFED}"/>
          </ac:cxnSpMkLst>
        </pc:cxnChg>
      </pc:sldChg>
      <pc:sldChg chg="addSp delSp modSp add mod setBg">
        <pc:chgData name="Benjamin Theisen" userId="367d552d-c683-46ed-879e-eea2aa4008f6" providerId="ADAL" clId="{A0424C64-2715-416D-866C-004499F631CE}" dt="2019-03-08T22:16:29.630" v="8300" actId="13926"/>
        <pc:sldMkLst>
          <pc:docMk/>
          <pc:sldMk cId="477956017" sldId="278"/>
        </pc:sldMkLst>
        <pc:spChg chg="mod">
          <ac:chgData name="Benjamin Theisen" userId="367d552d-c683-46ed-879e-eea2aa4008f6" providerId="ADAL" clId="{A0424C64-2715-416D-866C-004499F631CE}" dt="2019-03-08T22:16:10.168" v="8299" actId="26606"/>
          <ac:spMkLst>
            <pc:docMk/>
            <pc:sldMk cId="477956017" sldId="278"/>
            <ac:spMk id="2" creationId="{F4696AC5-7B89-44B8-8005-786006480022}"/>
          </ac:spMkLst>
        </pc:spChg>
        <pc:spChg chg="mod">
          <ac:chgData name="Benjamin Theisen" userId="367d552d-c683-46ed-879e-eea2aa4008f6" providerId="ADAL" clId="{A0424C64-2715-416D-866C-004499F631CE}" dt="2019-03-08T22:16:29.630" v="8300" actId="13926"/>
          <ac:spMkLst>
            <pc:docMk/>
            <pc:sldMk cId="477956017" sldId="278"/>
            <ac:spMk id="3" creationId="{11F6F3F6-FAEF-491F-B2EF-85F7A919D6AB}"/>
          </ac:spMkLst>
        </pc:spChg>
        <pc:spChg chg="add del">
          <ac:chgData name="Benjamin Theisen" userId="367d552d-c683-46ed-879e-eea2aa4008f6" providerId="ADAL" clId="{A0424C64-2715-416D-866C-004499F631CE}" dt="2019-03-08T22:16:10.168" v="8299" actId="26606"/>
          <ac:spMkLst>
            <pc:docMk/>
            <pc:sldMk cId="477956017" sldId="278"/>
            <ac:spMk id="10" creationId="{52ABB703-2B0E-4C3B-B4A2-F3973548E561}"/>
          </ac:spMkLst>
        </pc:spChg>
        <pc:spChg chg="add del">
          <ac:chgData name="Benjamin Theisen" userId="367d552d-c683-46ed-879e-eea2aa4008f6" providerId="ADAL" clId="{A0424C64-2715-416D-866C-004499F631CE}" dt="2019-03-08T22:16:10.168" v="8299" actId="26606"/>
          <ac:spMkLst>
            <pc:docMk/>
            <pc:sldMk cId="477956017" sldId="278"/>
            <ac:spMk id="14" creationId="{E95DA498-D9A2-4DA9-B9DA-B3776E08CF7E}"/>
          </ac:spMkLst>
        </pc:spChg>
        <pc:spChg chg="add del">
          <ac:chgData name="Benjamin Theisen" userId="367d552d-c683-46ed-879e-eea2aa4008f6" providerId="ADAL" clId="{A0424C64-2715-416D-866C-004499F631CE}" dt="2019-03-08T22:16:10.168" v="8299" actId="26606"/>
          <ac:spMkLst>
            <pc:docMk/>
            <pc:sldMk cId="477956017" sldId="278"/>
            <ac:spMk id="16" creationId="{82A73093-4B9D-420D-B17E-52293703A1D4}"/>
          </ac:spMkLst>
        </pc:spChg>
        <pc:spChg chg="add del">
          <ac:chgData name="Benjamin Theisen" userId="367d552d-c683-46ed-879e-eea2aa4008f6" providerId="ADAL" clId="{A0424C64-2715-416D-866C-004499F631CE}" dt="2019-03-08T22:16:10.155" v="8298" actId="26606"/>
          <ac:spMkLst>
            <pc:docMk/>
            <pc:sldMk cId="477956017" sldId="278"/>
            <ac:spMk id="18" creationId="{C33BF9DD-8A45-4EEE-B231-0A14D322E5F9}"/>
          </ac:spMkLst>
        </pc:spChg>
        <pc:spChg chg="add del">
          <ac:chgData name="Benjamin Theisen" userId="367d552d-c683-46ed-879e-eea2aa4008f6" providerId="ADAL" clId="{A0424C64-2715-416D-866C-004499F631CE}" dt="2019-03-08T22:16:10.155" v="8298" actId="26606"/>
          <ac:spMkLst>
            <pc:docMk/>
            <pc:sldMk cId="477956017" sldId="278"/>
            <ac:spMk id="20" creationId="{D5FBCAC9-BD8B-4F3B-AD74-EF37D4211349}"/>
          </ac:spMkLst>
        </pc:spChg>
        <pc:spChg chg="add del">
          <ac:chgData name="Benjamin Theisen" userId="367d552d-c683-46ed-879e-eea2aa4008f6" providerId="ADAL" clId="{A0424C64-2715-416D-866C-004499F631CE}" dt="2019-03-08T22:16:02.014" v="8290" actId="26606"/>
          <ac:spMkLst>
            <pc:docMk/>
            <pc:sldMk cId="477956017" sldId="278"/>
            <ac:spMk id="21" creationId="{7EE378F3-9642-471B-8215-AA32884221B4}"/>
          </ac:spMkLst>
        </pc:spChg>
        <pc:spChg chg="add del">
          <ac:chgData name="Benjamin Theisen" userId="367d552d-c683-46ed-879e-eea2aa4008f6" providerId="ADAL" clId="{A0424C64-2715-416D-866C-004499F631CE}" dt="2019-03-08T22:16:10.155" v="8298" actId="26606"/>
          <ac:spMkLst>
            <pc:docMk/>
            <pc:sldMk cId="477956017" sldId="278"/>
            <ac:spMk id="22" creationId="{9556C5A8-AD7E-4CE7-87BE-9EA3B5E1786F}"/>
          </ac:spMkLst>
        </pc:spChg>
        <pc:spChg chg="add del">
          <ac:chgData name="Benjamin Theisen" userId="367d552d-c683-46ed-879e-eea2aa4008f6" providerId="ADAL" clId="{A0424C64-2715-416D-866C-004499F631CE}" dt="2019-03-08T22:16:02.014" v="8290" actId="26606"/>
          <ac:spMkLst>
            <pc:docMk/>
            <pc:sldMk cId="477956017" sldId="278"/>
            <ac:spMk id="23" creationId="{26405F82-F7FB-4124-AE2B-3D69A007C129}"/>
          </ac:spMkLst>
        </pc:spChg>
        <pc:spChg chg="add">
          <ac:chgData name="Benjamin Theisen" userId="367d552d-c683-46ed-879e-eea2aa4008f6" providerId="ADAL" clId="{A0424C64-2715-416D-866C-004499F631CE}" dt="2019-03-08T22:16:10.168" v="8299" actId="26606"/>
          <ac:spMkLst>
            <pc:docMk/>
            <pc:sldMk cId="477956017" sldId="278"/>
            <ac:spMk id="24" creationId="{7EE378F3-9642-471B-8215-AA32884221B4}"/>
          </ac:spMkLst>
        </pc:spChg>
        <pc:spChg chg="add del">
          <ac:chgData name="Benjamin Theisen" userId="367d552d-c683-46ed-879e-eea2aa4008f6" providerId="ADAL" clId="{A0424C64-2715-416D-866C-004499F631CE}" dt="2019-03-08T22:16:02.014" v="8290" actId="26606"/>
          <ac:spMkLst>
            <pc:docMk/>
            <pc:sldMk cId="477956017" sldId="278"/>
            <ac:spMk id="25" creationId="{AAAE29FD-C3A6-46E4-BF94-132A4C4EE2E0}"/>
          </ac:spMkLst>
        </pc:spChg>
        <pc:spChg chg="add">
          <ac:chgData name="Benjamin Theisen" userId="367d552d-c683-46ed-879e-eea2aa4008f6" providerId="ADAL" clId="{A0424C64-2715-416D-866C-004499F631CE}" dt="2019-03-08T22:16:10.168" v="8299" actId="26606"/>
          <ac:spMkLst>
            <pc:docMk/>
            <pc:sldMk cId="477956017" sldId="278"/>
            <ac:spMk id="26" creationId="{26405F82-F7FB-4124-AE2B-3D69A007C129}"/>
          </ac:spMkLst>
        </pc:spChg>
        <pc:spChg chg="add del">
          <ac:chgData name="Benjamin Theisen" userId="367d552d-c683-46ed-879e-eea2aa4008f6" providerId="ADAL" clId="{A0424C64-2715-416D-866C-004499F631CE}" dt="2019-03-08T22:16:04.820" v="8292" actId="26606"/>
          <ac:spMkLst>
            <pc:docMk/>
            <pc:sldMk cId="477956017" sldId="278"/>
            <ac:spMk id="27" creationId="{44CC594A-A820-450F-B363-C19201FCFEC6}"/>
          </ac:spMkLst>
        </pc:spChg>
        <pc:spChg chg="add del">
          <ac:chgData name="Benjamin Theisen" userId="367d552d-c683-46ed-879e-eea2aa4008f6" providerId="ADAL" clId="{A0424C64-2715-416D-866C-004499F631CE}" dt="2019-03-08T22:16:04.820" v="8292" actId="26606"/>
          <ac:spMkLst>
            <pc:docMk/>
            <pc:sldMk cId="477956017" sldId="278"/>
            <ac:spMk id="28" creationId="{59FAB3DA-E9ED-4574-ABCC-378BC0FF1BBC}"/>
          </ac:spMkLst>
        </pc:spChg>
        <pc:spChg chg="add del">
          <ac:chgData name="Benjamin Theisen" userId="367d552d-c683-46ed-879e-eea2aa4008f6" providerId="ADAL" clId="{A0424C64-2715-416D-866C-004499F631CE}" dt="2019-03-08T22:16:04.820" v="8292" actId="26606"/>
          <ac:spMkLst>
            <pc:docMk/>
            <pc:sldMk cId="477956017" sldId="278"/>
            <ac:spMk id="29" creationId="{53B8D6B0-55D6-48DC-86D8-FD95D5F118AB}"/>
          </ac:spMkLst>
        </pc:spChg>
        <pc:spChg chg="add">
          <ac:chgData name="Benjamin Theisen" userId="367d552d-c683-46ed-879e-eea2aa4008f6" providerId="ADAL" clId="{A0424C64-2715-416D-866C-004499F631CE}" dt="2019-03-08T22:16:10.168" v="8299" actId="26606"/>
          <ac:spMkLst>
            <pc:docMk/>
            <pc:sldMk cId="477956017" sldId="278"/>
            <ac:spMk id="30" creationId="{AAAE29FD-C3A6-46E4-BF94-132A4C4EE2E0}"/>
          </ac:spMkLst>
        </pc:spChg>
        <pc:spChg chg="add del">
          <ac:chgData name="Benjamin Theisen" userId="367d552d-c683-46ed-879e-eea2aa4008f6" providerId="ADAL" clId="{A0424C64-2715-416D-866C-004499F631CE}" dt="2019-03-08T22:16:06.395" v="8294" actId="26606"/>
          <ac:spMkLst>
            <pc:docMk/>
            <pc:sldMk cId="477956017" sldId="278"/>
            <ac:spMk id="31" creationId="{52ABB703-2B0E-4C3B-B4A2-F3973548E561}"/>
          </ac:spMkLst>
        </pc:spChg>
        <pc:spChg chg="add del">
          <ac:chgData name="Benjamin Theisen" userId="367d552d-c683-46ed-879e-eea2aa4008f6" providerId="ADAL" clId="{A0424C64-2715-416D-866C-004499F631CE}" dt="2019-03-08T22:16:06.395" v="8294" actId="26606"/>
          <ac:spMkLst>
            <pc:docMk/>
            <pc:sldMk cId="477956017" sldId="278"/>
            <ac:spMk id="33" creationId="{E95DA498-D9A2-4DA9-B9DA-B3776E08CF7E}"/>
          </ac:spMkLst>
        </pc:spChg>
        <pc:spChg chg="add del">
          <ac:chgData name="Benjamin Theisen" userId="367d552d-c683-46ed-879e-eea2aa4008f6" providerId="ADAL" clId="{A0424C64-2715-416D-866C-004499F631CE}" dt="2019-03-08T22:16:06.395" v="8294" actId="26606"/>
          <ac:spMkLst>
            <pc:docMk/>
            <pc:sldMk cId="477956017" sldId="278"/>
            <ac:spMk id="34" creationId="{82A73093-4B9D-420D-B17E-52293703A1D4}"/>
          </ac:spMkLst>
        </pc:spChg>
        <pc:picChg chg="add mod ord">
          <ac:chgData name="Benjamin Theisen" userId="367d552d-c683-46ed-879e-eea2aa4008f6" providerId="ADAL" clId="{A0424C64-2715-416D-866C-004499F631CE}" dt="2019-03-08T22:16:10.168" v="8299" actId="26606"/>
          <ac:picMkLst>
            <pc:docMk/>
            <pc:sldMk cId="477956017" sldId="278"/>
            <ac:picMk id="7" creationId="{48A73DCF-7578-499B-923E-D92D03BA7095}"/>
          </ac:picMkLst>
        </pc:picChg>
        <pc:cxnChg chg="add del">
          <ac:chgData name="Benjamin Theisen" userId="367d552d-c683-46ed-879e-eea2aa4008f6" providerId="ADAL" clId="{A0424C64-2715-416D-866C-004499F631CE}" dt="2019-03-08T22:16:10.168" v="8299" actId="26606"/>
          <ac:cxnSpMkLst>
            <pc:docMk/>
            <pc:sldMk cId="477956017" sldId="278"/>
            <ac:cxnSpMk id="12" creationId="{9C21570E-E159-49A6-9891-FA397B7A92D3}"/>
          </ac:cxnSpMkLst>
        </pc:cxnChg>
        <pc:cxnChg chg="add del">
          <ac:chgData name="Benjamin Theisen" userId="367d552d-c683-46ed-879e-eea2aa4008f6" providerId="ADAL" clId="{A0424C64-2715-416D-866C-004499F631CE}" dt="2019-03-08T22:16:10.155" v="8298" actId="26606"/>
          <ac:cxnSpMkLst>
            <pc:docMk/>
            <pc:sldMk cId="477956017" sldId="278"/>
            <ac:cxnSpMk id="19" creationId="{9020DCC9-F851-4562-BB20-1AB3C51BFD08}"/>
          </ac:cxnSpMkLst>
        </pc:cxnChg>
        <pc:cxnChg chg="add del">
          <ac:chgData name="Benjamin Theisen" userId="367d552d-c683-46ed-879e-eea2aa4008f6" providerId="ADAL" clId="{A0424C64-2715-416D-866C-004499F631CE}" dt="2019-03-08T22:16:06.395" v="8294" actId="26606"/>
          <ac:cxnSpMkLst>
            <pc:docMk/>
            <pc:sldMk cId="477956017" sldId="278"/>
            <ac:cxnSpMk id="32" creationId="{9C21570E-E159-49A6-9891-FA397B7A92D3}"/>
          </ac:cxnSpMkLst>
        </pc:cxnChg>
      </pc:sldChg>
      <pc:sldChg chg="modSp add del">
        <pc:chgData name="Benjamin Theisen" userId="367d552d-c683-46ed-879e-eea2aa4008f6" providerId="ADAL" clId="{A0424C64-2715-416D-866C-004499F631CE}" dt="2019-03-08T22:15:15.516" v="8287" actId="2696"/>
        <pc:sldMkLst>
          <pc:docMk/>
          <pc:sldMk cId="1983383174" sldId="279"/>
        </pc:sldMkLst>
        <pc:spChg chg="mod">
          <ac:chgData name="Benjamin Theisen" userId="367d552d-c683-46ed-879e-eea2aa4008f6" providerId="ADAL" clId="{A0424C64-2715-416D-866C-004499F631CE}" dt="2019-03-08T22:15:09.487" v="8286" actId="20577"/>
          <ac:spMkLst>
            <pc:docMk/>
            <pc:sldMk cId="1983383174" sldId="279"/>
            <ac:spMk id="2" creationId="{8914B896-3C7A-4BD8-A1B6-ED3090AE1E9F}"/>
          </ac:spMkLst>
        </pc:spChg>
      </pc:sldChg>
      <pc:sldChg chg="addSp delSp modSp add mod setBg">
        <pc:chgData name="Benjamin Theisen" userId="367d552d-c683-46ed-879e-eea2aa4008f6" providerId="ADAL" clId="{A0424C64-2715-416D-866C-004499F631CE}" dt="2019-03-08T23:09:17.856" v="10443" actId="26606"/>
        <pc:sldMkLst>
          <pc:docMk/>
          <pc:sldMk cId="2225587807" sldId="279"/>
        </pc:sldMkLst>
        <pc:spChg chg="mod">
          <ac:chgData name="Benjamin Theisen" userId="367d552d-c683-46ed-879e-eea2aa4008f6" providerId="ADAL" clId="{A0424C64-2715-416D-866C-004499F631CE}" dt="2019-03-08T23:09:17.856" v="10443" actId="26606"/>
          <ac:spMkLst>
            <pc:docMk/>
            <pc:sldMk cId="2225587807" sldId="279"/>
            <ac:spMk id="2" creationId="{8983BAFE-4411-4BE7-A360-072D365D752A}"/>
          </ac:spMkLst>
        </pc:spChg>
        <pc:spChg chg="del mod">
          <ac:chgData name="Benjamin Theisen" userId="367d552d-c683-46ed-879e-eea2aa4008f6" providerId="ADAL" clId="{A0424C64-2715-416D-866C-004499F631CE}" dt="2019-03-08T23:08:37.580" v="10437" actId="26606"/>
          <ac:spMkLst>
            <pc:docMk/>
            <pc:sldMk cId="2225587807" sldId="279"/>
            <ac:spMk id="3" creationId="{90A67B21-190B-42B4-B363-84313DED275E}"/>
          </ac:spMkLst>
        </pc:spChg>
        <pc:spChg chg="add del">
          <ac:chgData name="Benjamin Theisen" userId="367d552d-c683-46ed-879e-eea2aa4008f6" providerId="ADAL" clId="{A0424C64-2715-416D-866C-004499F631CE}" dt="2019-03-08T23:09:17.856" v="10443" actId="26606"/>
          <ac:spMkLst>
            <pc:docMk/>
            <pc:sldMk cId="2225587807" sldId="279"/>
            <ac:spMk id="10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3:09:17.856" v="10443" actId="26606"/>
          <ac:spMkLst>
            <pc:docMk/>
            <pc:sldMk cId="2225587807" sldId="279"/>
            <ac:spMk id="12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3:09:17.856" v="10443" actId="26606"/>
          <ac:spMkLst>
            <pc:docMk/>
            <pc:sldMk cId="2225587807" sldId="279"/>
            <ac:spMk id="14" creationId="{B7AF614F-5BC3-4086-99F5-B87C5847A071}"/>
          </ac:spMkLst>
        </pc:spChg>
        <pc:spChg chg="add del">
          <ac:chgData name="Benjamin Theisen" userId="367d552d-c683-46ed-879e-eea2aa4008f6" providerId="ADAL" clId="{A0424C64-2715-416D-866C-004499F631CE}" dt="2019-03-08T23:09:15.847" v="10440" actId="26606"/>
          <ac:spMkLst>
            <pc:docMk/>
            <pc:sldMk cId="2225587807" sldId="279"/>
            <ac:spMk id="19" creationId="{F9E80720-23E6-4B89-B77E-04A7689F1BA8}"/>
          </ac:spMkLst>
        </pc:spChg>
        <pc:spChg chg="add del">
          <ac:chgData name="Benjamin Theisen" userId="367d552d-c683-46ed-879e-eea2aa4008f6" providerId="ADAL" clId="{A0424C64-2715-416D-866C-004499F631CE}" dt="2019-03-08T23:09:15.847" v="10440" actId="26606"/>
          <ac:spMkLst>
            <pc:docMk/>
            <pc:sldMk cId="2225587807" sldId="279"/>
            <ac:spMk id="21" creationId="{CD1D3CA1-3EB6-41F3-A419-8424B56BE63A}"/>
          </ac:spMkLst>
        </pc:spChg>
        <pc:spChg chg="add del">
          <ac:chgData name="Benjamin Theisen" userId="367d552d-c683-46ed-879e-eea2aa4008f6" providerId="ADAL" clId="{A0424C64-2715-416D-866C-004499F631CE}" dt="2019-03-08T23:09:15.847" v="10440" actId="26606"/>
          <ac:spMkLst>
            <pc:docMk/>
            <pc:sldMk cId="2225587807" sldId="279"/>
            <ac:spMk id="23" creationId="{4D87F7B2-AA36-4B58-BC2C-1BBA135E8B6B}"/>
          </ac:spMkLst>
        </pc:spChg>
        <pc:spChg chg="add del">
          <ac:chgData name="Benjamin Theisen" userId="367d552d-c683-46ed-879e-eea2aa4008f6" providerId="ADAL" clId="{A0424C64-2715-416D-866C-004499F631CE}" dt="2019-03-08T23:09:17.821" v="10442" actId="26606"/>
          <ac:spMkLst>
            <pc:docMk/>
            <pc:sldMk cId="2225587807" sldId="279"/>
            <ac:spMk id="25" creationId="{FB5993E2-C02B-4335-ABA5-D8EC465551E3}"/>
          </ac:spMkLst>
        </pc:spChg>
        <pc:spChg chg="add del">
          <ac:chgData name="Benjamin Theisen" userId="367d552d-c683-46ed-879e-eea2aa4008f6" providerId="ADAL" clId="{A0424C64-2715-416D-866C-004499F631CE}" dt="2019-03-08T23:09:17.821" v="10442" actId="26606"/>
          <ac:spMkLst>
            <pc:docMk/>
            <pc:sldMk cId="2225587807" sldId="279"/>
            <ac:spMk id="26" creationId="{C0B801A2-5622-4BE8-9AD2-C337A2CD0022}"/>
          </ac:spMkLst>
        </pc:spChg>
        <pc:spChg chg="add del">
          <ac:chgData name="Benjamin Theisen" userId="367d552d-c683-46ed-879e-eea2aa4008f6" providerId="ADAL" clId="{A0424C64-2715-416D-866C-004499F631CE}" dt="2019-03-08T23:09:17.821" v="10442" actId="26606"/>
          <ac:spMkLst>
            <pc:docMk/>
            <pc:sldMk cId="2225587807" sldId="279"/>
            <ac:spMk id="27" creationId="{B7AF614F-5BC3-4086-99F5-B87C5847A071}"/>
          </ac:spMkLst>
        </pc:spChg>
        <pc:spChg chg="add">
          <ac:chgData name="Benjamin Theisen" userId="367d552d-c683-46ed-879e-eea2aa4008f6" providerId="ADAL" clId="{A0424C64-2715-416D-866C-004499F631CE}" dt="2019-03-08T23:09:17.856" v="10443" actId="26606"/>
          <ac:spMkLst>
            <pc:docMk/>
            <pc:sldMk cId="2225587807" sldId="279"/>
            <ac:spMk id="29" creationId="{F9E80720-23E6-4B89-B77E-04A7689F1BA8}"/>
          </ac:spMkLst>
        </pc:spChg>
        <pc:spChg chg="add">
          <ac:chgData name="Benjamin Theisen" userId="367d552d-c683-46ed-879e-eea2aa4008f6" providerId="ADAL" clId="{A0424C64-2715-416D-866C-004499F631CE}" dt="2019-03-08T23:09:17.856" v="10443" actId="26606"/>
          <ac:spMkLst>
            <pc:docMk/>
            <pc:sldMk cId="2225587807" sldId="279"/>
            <ac:spMk id="30" creationId="{CD1D3CA1-3EB6-41F3-A419-8424B56BE63A}"/>
          </ac:spMkLst>
        </pc:spChg>
        <pc:spChg chg="add">
          <ac:chgData name="Benjamin Theisen" userId="367d552d-c683-46ed-879e-eea2aa4008f6" providerId="ADAL" clId="{A0424C64-2715-416D-866C-004499F631CE}" dt="2019-03-08T23:09:17.856" v="10443" actId="26606"/>
          <ac:spMkLst>
            <pc:docMk/>
            <pc:sldMk cId="2225587807" sldId="279"/>
            <ac:spMk id="31" creationId="{4D87F7B2-AA36-4B58-BC2C-1BBA135E8B6B}"/>
          </ac:spMkLst>
        </pc:spChg>
        <pc:graphicFrameChg chg="add mod modGraphic">
          <ac:chgData name="Benjamin Theisen" userId="367d552d-c683-46ed-879e-eea2aa4008f6" providerId="ADAL" clId="{A0424C64-2715-416D-866C-004499F631CE}" dt="2019-03-08T23:09:17.856" v="10443" actId="26606"/>
          <ac:graphicFrameMkLst>
            <pc:docMk/>
            <pc:sldMk cId="2225587807" sldId="279"/>
            <ac:graphicFrameMk id="5" creationId="{738B2245-311B-44E5-A561-B9977EEBF729}"/>
          </ac:graphicFrameMkLst>
        </pc:graphicFrameChg>
      </pc:sldChg>
      <pc:sldChg chg="addSp delSp modSp add mod setBg">
        <pc:chgData name="Benjamin Theisen" userId="367d552d-c683-46ed-879e-eea2aa4008f6" providerId="ADAL" clId="{A0424C64-2715-416D-866C-004499F631CE}" dt="2019-03-08T23:08:54.990" v="10438" actId="26606"/>
        <pc:sldMkLst>
          <pc:docMk/>
          <pc:sldMk cId="3446164353" sldId="280"/>
        </pc:sldMkLst>
        <pc:spChg chg="mod">
          <ac:chgData name="Benjamin Theisen" userId="367d552d-c683-46ed-879e-eea2aa4008f6" providerId="ADAL" clId="{A0424C64-2715-416D-866C-004499F631CE}" dt="2019-03-08T23:08:54.990" v="10438" actId="26606"/>
          <ac:spMkLst>
            <pc:docMk/>
            <pc:sldMk cId="3446164353" sldId="280"/>
            <ac:spMk id="2" creationId="{8983BAFE-4411-4BE7-A360-072D365D752A}"/>
          </ac:spMkLst>
        </pc:spChg>
        <pc:spChg chg="del mod">
          <ac:chgData name="Benjamin Theisen" userId="367d552d-c683-46ed-879e-eea2aa4008f6" providerId="ADAL" clId="{A0424C64-2715-416D-866C-004499F631CE}" dt="2019-03-08T23:08:54.990" v="10438" actId="26606"/>
          <ac:spMkLst>
            <pc:docMk/>
            <pc:sldMk cId="3446164353" sldId="280"/>
            <ac:spMk id="3" creationId="{90A67B21-190B-42B4-B363-84313DED275E}"/>
          </ac:spMkLst>
        </pc:spChg>
        <pc:spChg chg="add">
          <ac:chgData name="Benjamin Theisen" userId="367d552d-c683-46ed-879e-eea2aa4008f6" providerId="ADAL" clId="{A0424C64-2715-416D-866C-004499F631CE}" dt="2019-03-08T23:08:54.990" v="10438" actId="26606"/>
          <ac:spMkLst>
            <pc:docMk/>
            <pc:sldMk cId="3446164353" sldId="280"/>
            <ac:spMk id="10" creationId="{FB5993E2-C02B-4335-ABA5-D8EC465551E3}"/>
          </ac:spMkLst>
        </pc:spChg>
        <pc:spChg chg="add">
          <ac:chgData name="Benjamin Theisen" userId="367d552d-c683-46ed-879e-eea2aa4008f6" providerId="ADAL" clId="{A0424C64-2715-416D-866C-004499F631CE}" dt="2019-03-08T23:08:54.990" v="10438" actId="26606"/>
          <ac:spMkLst>
            <pc:docMk/>
            <pc:sldMk cId="3446164353" sldId="280"/>
            <ac:spMk id="12" creationId="{C0B801A2-5622-4BE8-9AD2-C337A2CD0022}"/>
          </ac:spMkLst>
        </pc:spChg>
        <pc:spChg chg="add">
          <ac:chgData name="Benjamin Theisen" userId="367d552d-c683-46ed-879e-eea2aa4008f6" providerId="ADAL" clId="{A0424C64-2715-416D-866C-004499F631CE}" dt="2019-03-08T23:08:54.990" v="10438" actId="26606"/>
          <ac:spMkLst>
            <pc:docMk/>
            <pc:sldMk cId="3446164353" sldId="280"/>
            <ac:spMk id="14" creationId="{B7AF614F-5BC3-4086-99F5-B87C5847A071}"/>
          </ac:spMkLst>
        </pc:spChg>
        <pc:graphicFrameChg chg="add">
          <ac:chgData name="Benjamin Theisen" userId="367d552d-c683-46ed-879e-eea2aa4008f6" providerId="ADAL" clId="{A0424C64-2715-416D-866C-004499F631CE}" dt="2019-03-08T23:08:54.990" v="10438" actId="26606"/>
          <ac:graphicFrameMkLst>
            <pc:docMk/>
            <pc:sldMk cId="3446164353" sldId="280"/>
            <ac:graphicFrameMk id="5" creationId="{A1EDDE44-AD47-4F55-B139-D774DFF1851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Relationship Id="rId14" Type="http://schemas.openxmlformats.org/officeDocument/2006/relationships/image" Target="../media/image61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63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3.svg"/><Relationship Id="rId5" Type="http://schemas.openxmlformats.org/officeDocument/2006/relationships/image" Target="../media/image66.png"/><Relationship Id="rId4" Type="http://schemas.openxmlformats.org/officeDocument/2006/relationships/image" Target="../media/image37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6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Relationship Id="rId14" Type="http://schemas.openxmlformats.org/officeDocument/2006/relationships/image" Target="../media/image61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63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3.svg"/><Relationship Id="rId5" Type="http://schemas.openxmlformats.org/officeDocument/2006/relationships/image" Target="../media/image66.png"/><Relationship Id="rId4" Type="http://schemas.openxmlformats.org/officeDocument/2006/relationships/image" Target="../media/image37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6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F209F-9E43-433D-85DC-E13940FF45D0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4F5ED1-8B0E-4AE4-8D1F-EB010A6CCA1A}">
      <dgm:prSet/>
      <dgm:spPr/>
      <dgm:t>
        <a:bodyPr/>
        <a:lstStyle/>
        <a:p>
          <a:pPr>
            <a:defRPr cap="all"/>
          </a:pPr>
          <a:r>
            <a:rPr lang="en-US" dirty="0"/>
            <a:t>“It’s too hard. I don’t get it.”</a:t>
          </a:r>
        </a:p>
      </dgm:t>
    </dgm:pt>
    <dgm:pt modelId="{CF687B46-0F5B-401B-8468-4CD3D82E9F53}" type="parTrans" cxnId="{91C53D40-2B44-4741-80B1-2B2BE185CA3D}">
      <dgm:prSet/>
      <dgm:spPr/>
      <dgm:t>
        <a:bodyPr/>
        <a:lstStyle/>
        <a:p>
          <a:endParaRPr lang="en-US"/>
        </a:p>
      </dgm:t>
    </dgm:pt>
    <dgm:pt modelId="{35B3AD8B-83DE-4792-831A-054880182153}" type="sibTrans" cxnId="{91C53D40-2B44-4741-80B1-2B2BE185CA3D}">
      <dgm:prSet/>
      <dgm:spPr/>
      <dgm:t>
        <a:bodyPr/>
        <a:lstStyle/>
        <a:p>
          <a:endParaRPr lang="en-US"/>
        </a:p>
      </dgm:t>
    </dgm:pt>
    <dgm:pt modelId="{B8DE5E90-3D6D-4A70-9F28-5107C0C0A888}">
      <dgm:prSet/>
      <dgm:spPr/>
      <dgm:t>
        <a:bodyPr/>
        <a:lstStyle/>
        <a:p>
          <a:pPr>
            <a:defRPr cap="all"/>
          </a:pPr>
          <a:r>
            <a:rPr lang="en-US" dirty="0"/>
            <a:t>“The terms are confusing.”</a:t>
          </a:r>
        </a:p>
      </dgm:t>
    </dgm:pt>
    <dgm:pt modelId="{53EDBA31-FFCB-46AF-81A6-8CAE5E7E7E5A}" type="parTrans" cxnId="{64315290-5752-48B1-9F4A-67839D8A63F1}">
      <dgm:prSet/>
      <dgm:spPr/>
      <dgm:t>
        <a:bodyPr/>
        <a:lstStyle/>
        <a:p>
          <a:endParaRPr lang="en-US"/>
        </a:p>
      </dgm:t>
    </dgm:pt>
    <dgm:pt modelId="{3A436234-5986-4D43-9493-441C2DDB74DB}" type="sibTrans" cxnId="{64315290-5752-48B1-9F4A-67839D8A63F1}">
      <dgm:prSet/>
      <dgm:spPr/>
      <dgm:t>
        <a:bodyPr/>
        <a:lstStyle/>
        <a:p>
          <a:endParaRPr lang="en-US"/>
        </a:p>
      </dgm:t>
    </dgm:pt>
    <dgm:pt modelId="{C47D799C-246A-42AA-B725-8B9C7E9B8864}">
      <dgm:prSet/>
      <dgm:spPr/>
      <dgm:t>
        <a:bodyPr/>
        <a:lstStyle/>
        <a:p>
          <a:pPr>
            <a:defRPr cap="all"/>
          </a:pPr>
          <a:r>
            <a:rPr lang="en-US" dirty="0"/>
            <a:t>“I’d have to take extra stats classes.”</a:t>
          </a:r>
        </a:p>
      </dgm:t>
    </dgm:pt>
    <dgm:pt modelId="{9CBE2EA5-6090-4162-98FA-7B7AB43855F6}" type="parTrans" cxnId="{E48E0B0B-D6FE-4034-9E45-CC84AD76A12A}">
      <dgm:prSet/>
      <dgm:spPr/>
      <dgm:t>
        <a:bodyPr/>
        <a:lstStyle/>
        <a:p>
          <a:endParaRPr lang="en-US"/>
        </a:p>
      </dgm:t>
    </dgm:pt>
    <dgm:pt modelId="{928DF1ED-FEA5-445D-8799-C0F1BFB81B08}" type="sibTrans" cxnId="{E48E0B0B-D6FE-4034-9E45-CC84AD76A12A}">
      <dgm:prSet/>
      <dgm:spPr/>
      <dgm:t>
        <a:bodyPr/>
        <a:lstStyle/>
        <a:p>
          <a:endParaRPr lang="en-US"/>
        </a:p>
      </dgm:t>
    </dgm:pt>
    <dgm:pt modelId="{E7067501-3183-4B80-B536-1F856708F739}" type="pres">
      <dgm:prSet presAssocID="{DB5F209F-9E43-433D-85DC-E13940FF45D0}" presName="root" presStyleCnt="0">
        <dgm:presLayoutVars>
          <dgm:dir/>
          <dgm:resizeHandles val="exact"/>
        </dgm:presLayoutVars>
      </dgm:prSet>
      <dgm:spPr/>
    </dgm:pt>
    <dgm:pt modelId="{5BDCE5EB-B6C1-4F23-B63B-10E7E5556D82}" type="pres">
      <dgm:prSet presAssocID="{314F5ED1-8B0E-4AE4-8D1F-EB010A6CCA1A}" presName="compNode" presStyleCnt="0"/>
      <dgm:spPr/>
    </dgm:pt>
    <dgm:pt modelId="{E4F05389-6037-4500-8390-577DA5F80A5B}" type="pres">
      <dgm:prSet presAssocID="{314F5ED1-8B0E-4AE4-8D1F-EB010A6CCA1A}" presName="iconBgRect" presStyleLbl="bgShp" presStyleIdx="0" presStyleCnt="3"/>
      <dgm:spPr/>
    </dgm:pt>
    <dgm:pt modelId="{68E5A70F-AB2D-48D5-8015-97B292B8AE68}" type="pres">
      <dgm:prSet presAssocID="{314F5ED1-8B0E-4AE4-8D1F-EB010A6CCA1A}" presName="iconRect" presStyleLbl="node1" presStyleIdx="0" presStyleCnt="3" custAng="108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536F2F9-869C-49DE-B2C9-44926749423D}" type="pres">
      <dgm:prSet presAssocID="{314F5ED1-8B0E-4AE4-8D1F-EB010A6CCA1A}" presName="spaceRect" presStyleCnt="0"/>
      <dgm:spPr/>
    </dgm:pt>
    <dgm:pt modelId="{679186D5-64FB-4BF5-B8CA-68AE2719BAFD}" type="pres">
      <dgm:prSet presAssocID="{314F5ED1-8B0E-4AE4-8D1F-EB010A6CCA1A}" presName="textRect" presStyleLbl="revTx" presStyleIdx="0" presStyleCnt="3">
        <dgm:presLayoutVars>
          <dgm:chMax val="1"/>
          <dgm:chPref val="1"/>
        </dgm:presLayoutVars>
      </dgm:prSet>
      <dgm:spPr/>
    </dgm:pt>
    <dgm:pt modelId="{BEFDBBA8-9669-4F04-A050-6CDACD2581FC}" type="pres">
      <dgm:prSet presAssocID="{35B3AD8B-83DE-4792-831A-054880182153}" presName="sibTrans" presStyleCnt="0"/>
      <dgm:spPr/>
    </dgm:pt>
    <dgm:pt modelId="{AEE6DB5F-B0CC-4F0D-817E-17B53A0FFC34}" type="pres">
      <dgm:prSet presAssocID="{B8DE5E90-3D6D-4A70-9F28-5107C0C0A888}" presName="compNode" presStyleCnt="0"/>
      <dgm:spPr/>
    </dgm:pt>
    <dgm:pt modelId="{AF175FB7-71C1-4B4A-81C2-770F7A71465B}" type="pres">
      <dgm:prSet presAssocID="{B8DE5E90-3D6D-4A70-9F28-5107C0C0A888}" presName="iconBgRect" presStyleLbl="bgShp" presStyleIdx="1" presStyleCnt="3"/>
      <dgm:spPr/>
    </dgm:pt>
    <dgm:pt modelId="{94C2DB2D-5DD0-4540-AF79-E67622D095C5}" type="pres">
      <dgm:prSet presAssocID="{B8DE5E90-3D6D-4A70-9F28-5107C0C0A8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5C8545A-0A5C-4B46-98E1-733E90E56ACA}" type="pres">
      <dgm:prSet presAssocID="{B8DE5E90-3D6D-4A70-9F28-5107C0C0A888}" presName="spaceRect" presStyleCnt="0"/>
      <dgm:spPr/>
    </dgm:pt>
    <dgm:pt modelId="{B84E225C-7699-413E-B5E3-0A4B9F7CD872}" type="pres">
      <dgm:prSet presAssocID="{B8DE5E90-3D6D-4A70-9F28-5107C0C0A888}" presName="textRect" presStyleLbl="revTx" presStyleIdx="1" presStyleCnt="3">
        <dgm:presLayoutVars>
          <dgm:chMax val="1"/>
          <dgm:chPref val="1"/>
        </dgm:presLayoutVars>
      </dgm:prSet>
      <dgm:spPr/>
    </dgm:pt>
    <dgm:pt modelId="{7180B91E-2D33-4730-A090-752D60918509}" type="pres">
      <dgm:prSet presAssocID="{3A436234-5986-4D43-9493-441C2DDB74DB}" presName="sibTrans" presStyleCnt="0"/>
      <dgm:spPr/>
    </dgm:pt>
    <dgm:pt modelId="{CF5F49E2-0350-4C4C-9E92-3C6E0D03A1A4}" type="pres">
      <dgm:prSet presAssocID="{C47D799C-246A-42AA-B725-8B9C7E9B8864}" presName="compNode" presStyleCnt="0"/>
      <dgm:spPr/>
    </dgm:pt>
    <dgm:pt modelId="{265AFBFF-DECA-4CED-BA06-AF49A7865E28}" type="pres">
      <dgm:prSet presAssocID="{C47D799C-246A-42AA-B725-8B9C7E9B8864}" presName="iconBgRect" presStyleLbl="bgShp" presStyleIdx="2" presStyleCnt="3"/>
      <dgm:spPr/>
    </dgm:pt>
    <dgm:pt modelId="{4CB2665B-7D57-4F5A-8C85-3A943D4A9950}" type="pres">
      <dgm:prSet presAssocID="{C47D799C-246A-42AA-B725-8B9C7E9B88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7505BDE-2626-421B-BC1A-D1A79CBA30D7}" type="pres">
      <dgm:prSet presAssocID="{C47D799C-246A-42AA-B725-8B9C7E9B8864}" presName="spaceRect" presStyleCnt="0"/>
      <dgm:spPr/>
    </dgm:pt>
    <dgm:pt modelId="{88AF3802-97FF-40B7-A109-CF643CED5DBF}" type="pres">
      <dgm:prSet presAssocID="{C47D799C-246A-42AA-B725-8B9C7E9B88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8E0B0B-D6FE-4034-9E45-CC84AD76A12A}" srcId="{DB5F209F-9E43-433D-85DC-E13940FF45D0}" destId="{C47D799C-246A-42AA-B725-8B9C7E9B8864}" srcOrd="2" destOrd="0" parTransId="{9CBE2EA5-6090-4162-98FA-7B7AB43855F6}" sibTransId="{928DF1ED-FEA5-445D-8799-C0F1BFB81B08}"/>
    <dgm:cxn modelId="{CDF9BE2A-CF3B-48F1-9ED8-907BFBD9240A}" type="presOf" srcId="{C47D799C-246A-42AA-B725-8B9C7E9B8864}" destId="{88AF3802-97FF-40B7-A109-CF643CED5DBF}" srcOrd="0" destOrd="0" presId="urn:microsoft.com/office/officeart/2018/5/layout/IconCircleLabelList"/>
    <dgm:cxn modelId="{AE80993D-7DCD-46D4-BF0A-170933BA0D21}" type="presOf" srcId="{B8DE5E90-3D6D-4A70-9F28-5107C0C0A888}" destId="{B84E225C-7699-413E-B5E3-0A4B9F7CD872}" srcOrd="0" destOrd="0" presId="urn:microsoft.com/office/officeart/2018/5/layout/IconCircleLabelList"/>
    <dgm:cxn modelId="{91C53D40-2B44-4741-80B1-2B2BE185CA3D}" srcId="{DB5F209F-9E43-433D-85DC-E13940FF45D0}" destId="{314F5ED1-8B0E-4AE4-8D1F-EB010A6CCA1A}" srcOrd="0" destOrd="0" parTransId="{CF687B46-0F5B-401B-8468-4CD3D82E9F53}" sibTransId="{35B3AD8B-83DE-4792-831A-054880182153}"/>
    <dgm:cxn modelId="{64315290-5752-48B1-9F4A-67839D8A63F1}" srcId="{DB5F209F-9E43-433D-85DC-E13940FF45D0}" destId="{B8DE5E90-3D6D-4A70-9F28-5107C0C0A888}" srcOrd="1" destOrd="0" parTransId="{53EDBA31-FFCB-46AF-81A6-8CAE5E7E7E5A}" sibTransId="{3A436234-5986-4D43-9493-441C2DDB74DB}"/>
    <dgm:cxn modelId="{3BBD0BC2-294E-4C3D-86B5-176A4F062D55}" type="presOf" srcId="{314F5ED1-8B0E-4AE4-8D1F-EB010A6CCA1A}" destId="{679186D5-64FB-4BF5-B8CA-68AE2719BAFD}" srcOrd="0" destOrd="0" presId="urn:microsoft.com/office/officeart/2018/5/layout/IconCircleLabelList"/>
    <dgm:cxn modelId="{D0615CEF-5829-4DC4-A746-754405D2F69D}" type="presOf" srcId="{DB5F209F-9E43-433D-85DC-E13940FF45D0}" destId="{E7067501-3183-4B80-B536-1F856708F739}" srcOrd="0" destOrd="0" presId="urn:microsoft.com/office/officeart/2018/5/layout/IconCircleLabelList"/>
    <dgm:cxn modelId="{1C898FF5-1C1D-4DE8-AABE-B6F72A869E1E}" type="presParOf" srcId="{E7067501-3183-4B80-B536-1F856708F739}" destId="{5BDCE5EB-B6C1-4F23-B63B-10E7E5556D82}" srcOrd="0" destOrd="0" presId="urn:microsoft.com/office/officeart/2018/5/layout/IconCircleLabelList"/>
    <dgm:cxn modelId="{5F0A8FF9-27DA-44C4-B25D-5EDD22A2C323}" type="presParOf" srcId="{5BDCE5EB-B6C1-4F23-B63B-10E7E5556D82}" destId="{E4F05389-6037-4500-8390-577DA5F80A5B}" srcOrd="0" destOrd="0" presId="urn:microsoft.com/office/officeart/2018/5/layout/IconCircleLabelList"/>
    <dgm:cxn modelId="{CDF2D083-F67C-4CBC-837B-C4D9823020F8}" type="presParOf" srcId="{5BDCE5EB-B6C1-4F23-B63B-10E7E5556D82}" destId="{68E5A70F-AB2D-48D5-8015-97B292B8AE68}" srcOrd="1" destOrd="0" presId="urn:microsoft.com/office/officeart/2018/5/layout/IconCircleLabelList"/>
    <dgm:cxn modelId="{869E0529-913D-46D8-891E-1D80BE200D49}" type="presParOf" srcId="{5BDCE5EB-B6C1-4F23-B63B-10E7E5556D82}" destId="{E536F2F9-869C-49DE-B2C9-44926749423D}" srcOrd="2" destOrd="0" presId="urn:microsoft.com/office/officeart/2018/5/layout/IconCircleLabelList"/>
    <dgm:cxn modelId="{802F09ED-6453-44AA-8A68-62D9E75A799A}" type="presParOf" srcId="{5BDCE5EB-B6C1-4F23-B63B-10E7E5556D82}" destId="{679186D5-64FB-4BF5-B8CA-68AE2719BAFD}" srcOrd="3" destOrd="0" presId="urn:microsoft.com/office/officeart/2018/5/layout/IconCircleLabelList"/>
    <dgm:cxn modelId="{6EDED545-76FB-4856-87B8-B19BC2ABF59C}" type="presParOf" srcId="{E7067501-3183-4B80-B536-1F856708F739}" destId="{BEFDBBA8-9669-4F04-A050-6CDACD2581FC}" srcOrd="1" destOrd="0" presId="urn:microsoft.com/office/officeart/2018/5/layout/IconCircleLabelList"/>
    <dgm:cxn modelId="{2B3DC770-C09D-471D-899B-BD931149510D}" type="presParOf" srcId="{E7067501-3183-4B80-B536-1F856708F739}" destId="{AEE6DB5F-B0CC-4F0D-817E-17B53A0FFC34}" srcOrd="2" destOrd="0" presId="urn:microsoft.com/office/officeart/2018/5/layout/IconCircleLabelList"/>
    <dgm:cxn modelId="{EA134CF7-B308-4433-A486-0C472E53B1EA}" type="presParOf" srcId="{AEE6DB5F-B0CC-4F0D-817E-17B53A0FFC34}" destId="{AF175FB7-71C1-4B4A-81C2-770F7A71465B}" srcOrd="0" destOrd="0" presId="urn:microsoft.com/office/officeart/2018/5/layout/IconCircleLabelList"/>
    <dgm:cxn modelId="{881AF1D3-324D-4F8D-9FC3-80B1703748FB}" type="presParOf" srcId="{AEE6DB5F-B0CC-4F0D-817E-17B53A0FFC34}" destId="{94C2DB2D-5DD0-4540-AF79-E67622D095C5}" srcOrd="1" destOrd="0" presId="urn:microsoft.com/office/officeart/2018/5/layout/IconCircleLabelList"/>
    <dgm:cxn modelId="{2DB7A539-9FF4-4EC8-9DF0-BEBD57E15F14}" type="presParOf" srcId="{AEE6DB5F-B0CC-4F0D-817E-17B53A0FFC34}" destId="{F5C8545A-0A5C-4B46-98E1-733E90E56ACA}" srcOrd="2" destOrd="0" presId="urn:microsoft.com/office/officeart/2018/5/layout/IconCircleLabelList"/>
    <dgm:cxn modelId="{63B9B41A-3525-42A7-8D83-110232504A40}" type="presParOf" srcId="{AEE6DB5F-B0CC-4F0D-817E-17B53A0FFC34}" destId="{B84E225C-7699-413E-B5E3-0A4B9F7CD872}" srcOrd="3" destOrd="0" presId="urn:microsoft.com/office/officeart/2018/5/layout/IconCircleLabelList"/>
    <dgm:cxn modelId="{F581E974-E7FD-477B-AA42-0CE06504B6AD}" type="presParOf" srcId="{E7067501-3183-4B80-B536-1F856708F739}" destId="{7180B91E-2D33-4730-A090-752D60918509}" srcOrd="3" destOrd="0" presId="urn:microsoft.com/office/officeart/2018/5/layout/IconCircleLabelList"/>
    <dgm:cxn modelId="{3D3D645E-CC1E-4FC3-A275-DC469632AF0D}" type="presParOf" srcId="{E7067501-3183-4B80-B536-1F856708F739}" destId="{CF5F49E2-0350-4C4C-9E92-3C6E0D03A1A4}" srcOrd="4" destOrd="0" presId="urn:microsoft.com/office/officeart/2018/5/layout/IconCircleLabelList"/>
    <dgm:cxn modelId="{B6A738CD-7974-4626-9C43-E5297190570E}" type="presParOf" srcId="{CF5F49E2-0350-4C4C-9E92-3C6E0D03A1A4}" destId="{265AFBFF-DECA-4CED-BA06-AF49A7865E28}" srcOrd="0" destOrd="0" presId="urn:microsoft.com/office/officeart/2018/5/layout/IconCircleLabelList"/>
    <dgm:cxn modelId="{913E45AB-A181-4EBA-8607-35866553C0E2}" type="presParOf" srcId="{CF5F49E2-0350-4C4C-9E92-3C6E0D03A1A4}" destId="{4CB2665B-7D57-4F5A-8C85-3A943D4A9950}" srcOrd="1" destOrd="0" presId="urn:microsoft.com/office/officeart/2018/5/layout/IconCircleLabelList"/>
    <dgm:cxn modelId="{403A6E1B-1078-4630-A737-57E688D68B6C}" type="presParOf" srcId="{CF5F49E2-0350-4C4C-9E92-3C6E0D03A1A4}" destId="{D7505BDE-2626-421B-BC1A-D1A79CBA30D7}" srcOrd="2" destOrd="0" presId="urn:microsoft.com/office/officeart/2018/5/layout/IconCircleLabelList"/>
    <dgm:cxn modelId="{A03B5E15-8195-4CB3-A6D8-6BADAB06F592}" type="presParOf" srcId="{CF5F49E2-0350-4C4C-9E92-3C6E0D03A1A4}" destId="{88AF3802-97FF-40B7-A109-CF643CED5D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613EC4-231C-4F3A-8F93-BD1F2AD6097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BB6DC5-88B4-471E-BFFD-D612F28ED5B4}">
      <dgm:prSet/>
      <dgm:spPr/>
      <dgm:t>
        <a:bodyPr/>
        <a:lstStyle/>
        <a:p>
          <a:r>
            <a:rPr lang="en-US" dirty="0"/>
            <a:t>Check pattern Matrix, one column at a time.</a:t>
          </a:r>
        </a:p>
      </dgm:t>
    </dgm:pt>
    <dgm:pt modelId="{FB3C9B9B-2BF0-401F-BE95-B458A87041F9}" type="parTrans" cxnId="{8ACCE38C-3B2E-4C95-B2BD-7B7DDFAE5A9D}">
      <dgm:prSet/>
      <dgm:spPr/>
      <dgm:t>
        <a:bodyPr/>
        <a:lstStyle/>
        <a:p>
          <a:endParaRPr lang="en-US"/>
        </a:p>
      </dgm:t>
    </dgm:pt>
    <dgm:pt modelId="{C345B638-AC2E-4D19-81CD-87508D0CC002}" type="sibTrans" cxnId="{8ACCE38C-3B2E-4C95-B2BD-7B7DDFAE5A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1E5B01C-E00F-4353-A512-FDC482806F9A}">
      <dgm:prSet/>
      <dgm:spPr/>
      <dgm:t>
        <a:bodyPr/>
        <a:lstStyle/>
        <a:p>
          <a:r>
            <a:rPr lang="en-US"/>
            <a:t>First column: Write down which items are &gt;= | .4 |. </a:t>
          </a:r>
        </a:p>
      </dgm:t>
    </dgm:pt>
    <dgm:pt modelId="{76655047-950C-4658-92F3-DD06D947E26F}" type="parTrans" cxnId="{7ADA78FD-8E9C-488C-8B71-F2BBB7100E5E}">
      <dgm:prSet/>
      <dgm:spPr/>
      <dgm:t>
        <a:bodyPr/>
        <a:lstStyle/>
        <a:p>
          <a:endParaRPr lang="en-US"/>
        </a:p>
      </dgm:t>
    </dgm:pt>
    <dgm:pt modelId="{42B2EAB5-DFC3-4E1F-8028-FDC8F32D0486}" type="sibTrans" cxnId="{7ADA78FD-8E9C-488C-8B71-F2BBB7100E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D1780E-80CF-4A2A-8ED1-8FE0C204C6A6}">
      <dgm:prSet/>
      <dgm:spPr/>
      <dgm:t>
        <a:bodyPr/>
        <a:lstStyle/>
        <a:p>
          <a:r>
            <a:rPr lang="en-US" dirty="0"/>
            <a:t>Repeat for remaining columns. </a:t>
          </a:r>
        </a:p>
      </dgm:t>
    </dgm:pt>
    <dgm:pt modelId="{B1930C5A-6191-43BD-AE45-76AC70A5220A}" type="parTrans" cxnId="{32F5302F-B431-473B-B609-A0F1046105A5}">
      <dgm:prSet/>
      <dgm:spPr/>
      <dgm:t>
        <a:bodyPr/>
        <a:lstStyle/>
        <a:p>
          <a:endParaRPr lang="en-US"/>
        </a:p>
      </dgm:t>
    </dgm:pt>
    <dgm:pt modelId="{396DA43A-EACA-4572-8DFD-D7FC755F9BD9}" type="sibTrans" cxnId="{32F5302F-B431-473B-B609-A0F1046105A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BE743A4-3E5D-4935-A136-806FC57BFF6E}">
      <dgm:prSet/>
      <dgm:spPr/>
      <dgm:t>
        <a:bodyPr/>
        <a:lstStyle/>
        <a:p>
          <a:r>
            <a:rPr lang="en-US"/>
            <a:t>Check for double loadings. </a:t>
          </a:r>
        </a:p>
      </dgm:t>
    </dgm:pt>
    <dgm:pt modelId="{76539555-DB8F-4EB6-807C-BBB20DE115AD}" type="parTrans" cxnId="{843B2FE0-9C51-496C-A6AB-0ED215864950}">
      <dgm:prSet/>
      <dgm:spPr/>
      <dgm:t>
        <a:bodyPr/>
        <a:lstStyle/>
        <a:p>
          <a:endParaRPr lang="en-US"/>
        </a:p>
      </dgm:t>
    </dgm:pt>
    <dgm:pt modelId="{50441C3B-182D-474C-AD26-CB76A031F77F}" type="sibTrans" cxnId="{843B2FE0-9C51-496C-A6AB-0ED21586495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54566D5-45A8-488B-A562-8D15A14C70D8}" type="pres">
      <dgm:prSet presAssocID="{05613EC4-231C-4F3A-8F93-BD1F2AD60976}" presName="Name0" presStyleCnt="0">
        <dgm:presLayoutVars>
          <dgm:animLvl val="lvl"/>
          <dgm:resizeHandles val="exact"/>
        </dgm:presLayoutVars>
      </dgm:prSet>
      <dgm:spPr/>
    </dgm:pt>
    <dgm:pt modelId="{6BCB14FC-0431-4560-A2E0-01219FD296AB}" type="pres">
      <dgm:prSet presAssocID="{99BB6DC5-88B4-471E-BFFD-D612F28ED5B4}" presName="compositeNode" presStyleCnt="0">
        <dgm:presLayoutVars>
          <dgm:bulletEnabled val="1"/>
        </dgm:presLayoutVars>
      </dgm:prSet>
      <dgm:spPr/>
    </dgm:pt>
    <dgm:pt modelId="{F698D2A3-D5ED-4772-BB8B-4CF96B014C60}" type="pres">
      <dgm:prSet presAssocID="{99BB6DC5-88B4-471E-BFFD-D612F28ED5B4}" presName="bgRect" presStyleLbl="bgAccFollowNode1" presStyleIdx="0" presStyleCnt="4"/>
      <dgm:spPr/>
    </dgm:pt>
    <dgm:pt modelId="{16B987AC-9D02-4FCE-BA61-B19826488A76}" type="pres">
      <dgm:prSet presAssocID="{C345B638-AC2E-4D19-81CD-87508D0CC00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4E1CC55-2C60-4C8B-A591-329F91986CF3}" type="pres">
      <dgm:prSet presAssocID="{99BB6DC5-88B4-471E-BFFD-D612F28ED5B4}" presName="bottomLine" presStyleLbl="alignNode1" presStyleIdx="1" presStyleCnt="8">
        <dgm:presLayoutVars/>
      </dgm:prSet>
      <dgm:spPr/>
    </dgm:pt>
    <dgm:pt modelId="{B825500D-BA89-4856-93C7-65F0E2050837}" type="pres">
      <dgm:prSet presAssocID="{99BB6DC5-88B4-471E-BFFD-D612F28ED5B4}" presName="nodeText" presStyleLbl="bgAccFollowNode1" presStyleIdx="0" presStyleCnt="4">
        <dgm:presLayoutVars>
          <dgm:bulletEnabled val="1"/>
        </dgm:presLayoutVars>
      </dgm:prSet>
      <dgm:spPr/>
    </dgm:pt>
    <dgm:pt modelId="{101BDD37-8891-4CCD-9001-6974985B934B}" type="pres">
      <dgm:prSet presAssocID="{C345B638-AC2E-4D19-81CD-87508D0CC002}" presName="sibTrans" presStyleCnt="0"/>
      <dgm:spPr/>
    </dgm:pt>
    <dgm:pt modelId="{14365DD3-2AD6-4B88-A2EB-50DABBB03C54}" type="pres">
      <dgm:prSet presAssocID="{D1E5B01C-E00F-4353-A512-FDC482806F9A}" presName="compositeNode" presStyleCnt="0">
        <dgm:presLayoutVars>
          <dgm:bulletEnabled val="1"/>
        </dgm:presLayoutVars>
      </dgm:prSet>
      <dgm:spPr/>
    </dgm:pt>
    <dgm:pt modelId="{EE66E8F8-D1DD-4681-9A3E-ABD471C01163}" type="pres">
      <dgm:prSet presAssocID="{D1E5B01C-E00F-4353-A512-FDC482806F9A}" presName="bgRect" presStyleLbl="bgAccFollowNode1" presStyleIdx="1" presStyleCnt="4"/>
      <dgm:spPr/>
    </dgm:pt>
    <dgm:pt modelId="{BC42B480-77E5-494B-AB2B-725B1FEADD54}" type="pres">
      <dgm:prSet presAssocID="{42B2EAB5-DFC3-4E1F-8028-FDC8F32D048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60200CB-64AD-4326-8A3E-99DE5694D444}" type="pres">
      <dgm:prSet presAssocID="{D1E5B01C-E00F-4353-A512-FDC482806F9A}" presName="bottomLine" presStyleLbl="alignNode1" presStyleIdx="3" presStyleCnt="8">
        <dgm:presLayoutVars/>
      </dgm:prSet>
      <dgm:spPr/>
    </dgm:pt>
    <dgm:pt modelId="{D6A46D4B-A852-43EE-83C1-FD926F12C665}" type="pres">
      <dgm:prSet presAssocID="{D1E5B01C-E00F-4353-A512-FDC482806F9A}" presName="nodeText" presStyleLbl="bgAccFollowNode1" presStyleIdx="1" presStyleCnt="4">
        <dgm:presLayoutVars>
          <dgm:bulletEnabled val="1"/>
        </dgm:presLayoutVars>
      </dgm:prSet>
      <dgm:spPr/>
    </dgm:pt>
    <dgm:pt modelId="{5A61A65D-ECB1-453A-A929-A013E54906AC}" type="pres">
      <dgm:prSet presAssocID="{42B2EAB5-DFC3-4E1F-8028-FDC8F32D0486}" presName="sibTrans" presStyleCnt="0"/>
      <dgm:spPr/>
    </dgm:pt>
    <dgm:pt modelId="{C47E6307-8593-4E8F-97C8-B83AFD7123DC}" type="pres">
      <dgm:prSet presAssocID="{1AD1780E-80CF-4A2A-8ED1-8FE0C204C6A6}" presName="compositeNode" presStyleCnt="0">
        <dgm:presLayoutVars>
          <dgm:bulletEnabled val="1"/>
        </dgm:presLayoutVars>
      </dgm:prSet>
      <dgm:spPr/>
    </dgm:pt>
    <dgm:pt modelId="{ABEDDEC0-A9CE-4C93-B4CA-6A8638035385}" type="pres">
      <dgm:prSet presAssocID="{1AD1780E-80CF-4A2A-8ED1-8FE0C204C6A6}" presName="bgRect" presStyleLbl="bgAccFollowNode1" presStyleIdx="2" presStyleCnt="4"/>
      <dgm:spPr/>
    </dgm:pt>
    <dgm:pt modelId="{8BB37F04-1089-4AA6-BD4A-1ECAFCD787ED}" type="pres">
      <dgm:prSet presAssocID="{396DA43A-EACA-4572-8DFD-D7FC755F9BD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ACD541F-7DAC-4A1F-9CD7-CF270FB33EC3}" type="pres">
      <dgm:prSet presAssocID="{1AD1780E-80CF-4A2A-8ED1-8FE0C204C6A6}" presName="bottomLine" presStyleLbl="alignNode1" presStyleIdx="5" presStyleCnt="8">
        <dgm:presLayoutVars/>
      </dgm:prSet>
      <dgm:spPr/>
    </dgm:pt>
    <dgm:pt modelId="{778B9E23-37BC-4B85-91C1-EE64F55B8C77}" type="pres">
      <dgm:prSet presAssocID="{1AD1780E-80CF-4A2A-8ED1-8FE0C204C6A6}" presName="nodeText" presStyleLbl="bgAccFollowNode1" presStyleIdx="2" presStyleCnt="4">
        <dgm:presLayoutVars>
          <dgm:bulletEnabled val="1"/>
        </dgm:presLayoutVars>
      </dgm:prSet>
      <dgm:spPr/>
    </dgm:pt>
    <dgm:pt modelId="{7B1BB2BD-9EC6-45E1-87C5-59CCD62EACF0}" type="pres">
      <dgm:prSet presAssocID="{396DA43A-EACA-4572-8DFD-D7FC755F9BD9}" presName="sibTrans" presStyleCnt="0"/>
      <dgm:spPr/>
    </dgm:pt>
    <dgm:pt modelId="{60BD1ACC-30CE-457B-8F6C-DE6DE1858655}" type="pres">
      <dgm:prSet presAssocID="{2BE743A4-3E5D-4935-A136-806FC57BFF6E}" presName="compositeNode" presStyleCnt="0">
        <dgm:presLayoutVars>
          <dgm:bulletEnabled val="1"/>
        </dgm:presLayoutVars>
      </dgm:prSet>
      <dgm:spPr/>
    </dgm:pt>
    <dgm:pt modelId="{8C69512E-499C-468B-8629-4C3BB8884065}" type="pres">
      <dgm:prSet presAssocID="{2BE743A4-3E5D-4935-A136-806FC57BFF6E}" presName="bgRect" presStyleLbl="bgAccFollowNode1" presStyleIdx="3" presStyleCnt="4"/>
      <dgm:spPr/>
    </dgm:pt>
    <dgm:pt modelId="{419E9C43-FEDF-4F02-A454-EA1C8AE075CC}" type="pres">
      <dgm:prSet presAssocID="{50441C3B-182D-474C-AD26-CB76A031F77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195BD8E-9B90-4867-9E40-596E1A1589EC}" type="pres">
      <dgm:prSet presAssocID="{2BE743A4-3E5D-4935-A136-806FC57BFF6E}" presName="bottomLine" presStyleLbl="alignNode1" presStyleIdx="7" presStyleCnt="8">
        <dgm:presLayoutVars/>
      </dgm:prSet>
      <dgm:spPr/>
    </dgm:pt>
    <dgm:pt modelId="{64162BCF-7303-4674-BD1C-4ED8E949ACDD}" type="pres">
      <dgm:prSet presAssocID="{2BE743A4-3E5D-4935-A136-806FC57BFF6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6011604-9E8D-4A98-B950-6F91FED80F29}" type="presOf" srcId="{2BE743A4-3E5D-4935-A136-806FC57BFF6E}" destId="{64162BCF-7303-4674-BD1C-4ED8E949ACDD}" srcOrd="1" destOrd="0" presId="urn:microsoft.com/office/officeart/2016/7/layout/BasicLinearProcessNumbered"/>
    <dgm:cxn modelId="{A9787222-5504-4016-A72E-651AD52E70D4}" type="presOf" srcId="{D1E5B01C-E00F-4353-A512-FDC482806F9A}" destId="{EE66E8F8-D1DD-4681-9A3E-ABD471C01163}" srcOrd="0" destOrd="0" presId="urn:microsoft.com/office/officeart/2016/7/layout/BasicLinearProcessNumbered"/>
    <dgm:cxn modelId="{CAA52F2F-8997-4D0F-A4E2-91B1863507C7}" type="presOf" srcId="{05613EC4-231C-4F3A-8F93-BD1F2AD60976}" destId="{854566D5-45A8-488B-A562-8D15A14C70D8}" srcOrd="0" destOrd="0" presId="urn:microsoft.com/office/officeart/2016/7/layout/BasicLinearProcessNumbered"/>
    <dgm:cxn modelId="{32F5302F-B431-473B-B609-A0F1046105A5}" srcId="{05613EC4-231C-4F3A-8F93-BD1F2AD60976}" destId="{1AD1780E-80CF-4A2A-8ED1-8FE0C204C6A6}" srcOrd="2" destOrd="0" parTransId="{B1930C5A-6191-43BD-AE45-76AC70A5220A}" sibTransId="{396DA43A-EACA-4572-8DFD-D7FC755F9BD9}"/>
    <dgm:cxn modelId="{E1D7665C-645D-43A9-81C6-E721266302A9}" type="presOf" srcId="{C345B638-AC2E-4D19-81CD-87508D0CC002}" destId="{16B987AC-9D02-4FCE-BA61-B19826488A76}" srcOrd="0" destOrd="0" presId="urn:microsoft.com/office/officeart/2016/7/layout/BasicLinearProcessNumbered"/>
    <dgm:cxn modelId="{E0D9884D-0E65-4E1B-B36F-FEF59E363C27}" type="presOf" srcId="{1AD1780E-80CF-4A2A-8ED1-8FE0C204C6A6}" destId="{ABEDDEC0-A9CE-4C93-B4CA-6A8638035385}" srcOrd="0" destOrd="0" presId="urn:microsoft.com/office/officeart/2016/7/layout/BasicLinearProcessNumbered"/>
    <dgm:cxn modelId="{DB4EE380-F301-4AFE-822D-00B3CEBA631B}" type="presOf" srcId="{1AD1780E-80CF-4A2A-8ED1-8FE0C204C6A6}" destId="{778B9E23-37BC-4B85-91C1-EE64F55B8C77}" srcOrd="1" destOrd="0" presId="urn:microsoft.com/office/officeart/2016/7/layout/BasicLinearProcessNumbered"/>
    <dgm:cxn modelId="{8ACCE38C-3B2E-4C95-B2BD-7B7DDFAE5A9D}" srcId="{05613EC4-231C-4F3A-8F93-BD1F2AD60976}" destId="{99BB6DC5-88B4-471E-BFFD-D612F28ED5B4}" srcOrd="0" destOrd="0" parTransId="{FB3C9B9B-2BF0-401F-BE95-B458A87041F9}" sibTransId="{C345B638-AC2E-4D19-81CD-87508D0CC002}"/>
    <dgm:cxn modelId="{DECE8292-5D24-4C1C-99FB-1784017B26C9}" type="presOf" srcId="{396DA43A-EACA-4572-8DFD-D7FC755F9BD9}" destId="{8BB37F04-1089-4AA6-BD4A-1ECAFCD787ED}" srcOrd="0" destOrd="0" presId="urn:microsoft.com/office/officeart/2016/7/layout/BasicLinearProcessNumbered"/>
    <dgm:cxn modelId="{C195C1AA-EB51-488F-8C53-467E3B4AEFAE}" type="presOf" srcId="{D1E5B01C-E00F-4353-A512-FDC482806F9A}" destId="{D6A46D4B-A852-43EE-83C1-FD926F12C665}" srcOrd="1" destOrd="0" presId="urn:microsoft.com/office/officeart/2016/7/layout/BasicLinearProcessNumbered"/>
    <dgm:cxn modelId="{DC6696AE-936B-40FD-A4CB-AB44AD0E166C}" type="presOf" srcId="{99BB6DC5-88B4-471E-BFFD-D612F28ED5B4}" destId="{B825500D-BA89-4856-93C7-65F0E2050837}" srcOrd="1" destOrd="0" presId="urn:microsoft.com/office/officeart/2016/7/layout/BasicLinearProcessNumbered"/>
    <dgm:cxn modelId="{843B2FE0-9C51-496C-A6AB-0ED215864950}" srcId="{05613EC4-231C-4F3A-8F93-BD1F2AD60976}" destId="{2BE743A4-3E5D-4935-A136-806FC57BFF6E}" srcOrd="3" destOrd="0" parTransId="{76539555-DB8F-4EB6-807C-BBB20DE115AD}" sibTransId="{50441C3B-182D-474C-AD26-CB76A031F77F}"/>
    <dgm:cxn modelId="{02CF4BEA-F10B-4D70-A7F0-135395F3BB08}" type="presOf" srcId="{50441C3B-182D-474C-AD26-CB76A031F77F}" destId="{419E9C43-FEDF-4F02-A454-EA1C8AE075CC}" srcOrd="0" destOrd="0" presId="urn:microsoft.com/office/officeart/2016/7/layout/BasicLinearProcessNumbered"/>
    <dgm:cxn modelId="{3D4563ED-8EC8-4D6A-A40D-D128A9ADCB1D}" type="presOf" srcId="{99BB6DC5-88B4-471E-BFFD-D612F28ED5B4}" destId="{F698D2A3-D5ED-4772-BB8B-4CF96B014C60}" srcOrd="0" destOrd="0" presId="urn:microsoft.com/office/officeart/2016/7/layout/BasicLinearProcessNumbered"/>
    <dgm:cxn modelId="{7E06C4ED-887A-4134-964C-8008EFE6E1EE}" type="presOf" srcId="{2BE743A4-3E5D-4935-A136-806FC57BFF6E}" destId="{8C69512E-499C-468B-8629-4C3BB8884065}" srcOrd="0" destOrd="0" presId="urn:microsoft.com/office/officeart/2016/7/layout/BasicLinearProcessNumbered"/>
    <dgm:cxn modelId="{7ADA78FD-8E9C-488C-8B71-F2BBB7100E5E}" srcId="{05613EC4-231C-4F3A-8F93-BD1F2AD60976}" destId="{D1E5B01C-E00F-4353-A512-FDC482806F9A}" srcOrd="1" destOrd="0" parTransId="{76655047-950C-4658-92F3-DD06D947E26F}" sibTransId="{42B2EAB5-DFC3-4E1F-8028-FDC8F32D0486}"/>
    <dgm:cxn modelId="{5C0BC7FE-8B74-4B5D-A9B7-4515D66CEB8C}" type="presOf" srcId="{42B2EAB5-DFC3-4E1F-8028-FDC8F32D0486}" destId="{BC42B480-77E5-494B-AB2B-725B1FEADD54}" srcOrd="0" destOrd="0" presId="urn:microsoft.com/office/officeart/2016/7/layout/BasicLinearProcessNumbered"/>
    <dgm:cxn modelId="{920FB176-0320-43F4-AFF4-B42E4BE35EA2}" type="presParOf" srcId="{854566D5-45A8-488B-A562-8D15A14C70D8}" destId="{6BCB14FC-0431-4560-A2E0-01219FD296AB}" srcOrd="0" destOrd="0" presId="urn:microsoft.com/office/officeart/2016/7/layout/BasicLinearProcessNumbered"/>
    <dgm:cxn modelId="{C282A753-562A-4B3E-9CE6-B135963A7A9B}" type="presParOf" srcId="{6BCB14FC-0431-4560-A2E0-01219FD296AB}" destId="{F698D2A3-D5ED-4772-BB8B-4CF96B014C60}" srcOrd="0" destOrd="0" presId="urn:microsoft.com/office/officeart/2016/7/layout/BasicLinearProcessNumbered"/>
    <dgm:cxn modelId="{296AC07F-6249-46C6-91E6-085D93FC411E}" type="presParOf" srcId="{6BCB14FC-0431-4560-A2E0-01219FD296AB}" destId="{16B987AC-9D02-4FCE-BA61-B19826488A76}" srcOrd="1" destOrd="0" presId="urn:microsoft.com/office/officeart/2016/7/layout/BasicLinearProcessNumbered"/>
    <dgm:cxn modelId="{48A38F5D-6B62-48EC-BADD-7CBF02758312}" type="presParOf" srcId="{6BCB14FC-0431-4560-A2E0-01219FD296AB}" destId="{04E1CC55-2C60-4C8B-A591-329F91986CF3}" srcOrd="2" destOrd="0" presId="urn:microsoft.com/office/officeart/2016/7/layout/BasicLinearProcessNumbered"/>
    <dgm:cxn modelId="{FE959152-8CBB-4856-8D0C-F00A506DDFA9}" type="presParOf" srcId="{6BCB14FC-0431-4560-A2E0-01219FD296AB}" destId="{B825500D-BA89-4856-93C7-65F0E2050837}" srcOrd="3" destOrd="0" presId="urn:microsoft.com/office/officeart/2016/7/layout/BasicLinearProcessNumbered"/>
    <dgm:cxn modelId="{DFCF057A-40D7-460A-BAC9-6CE64E5F3684}" type="presParOf" srcId="{854566D5-45A8-488B-A562-8D15A14C70D8}" destId="{101BDD37-8891-4CCD-9001-6974985B934B}" srcOrd="1" destOrd="0" presId="urn:microsoft.com/office/officeart/2016/7/layout/BasicLinearProcessNumbered"/>
    <dgm:cxn modelId="{4BF9B71B-7057-4478-AB17-446017B4D0CB}" type="presParOf" srcId="{854566D5-45A8-488B-A562-8D15A14C70D8}" destId="{14365DD3-2AD6-4B88-A2EB-50DABBB03C54}" srcOrd="2" destOrd="0" presId="urn:microsoft.com/office/officeart/2016/7/layout/BasicLinearProcessNumbered"/>
    <dgm:cxn modelId="{E2356B1C-B3D2-4E61-8531-20F3679B669D}" type="presParOf" srcId="{14365DD3-2AD6-4B88-A2EB-50DABBB03C54}" destId="{EE66E8F8-D1DD-4681-9A3E-ABD471C01163}" srcOrd="0" destOrd="0" presId="urn:microsoft.com/office/officeart/2016/7/layout/BasicLinearProcessNumbered"/>
    <dgm:cxn modelId="{48C90281-FA4D-4871-9788-65BFF13438B2}" type="presParOf" srcId="{14365DD3-2AD6-4B88-A2EB-50DABBB03C54}" destId="{BC42B480-77E5-494B-AB2B-725B1FEADD54}" srcOrd="1" destOrd="0" presId="urn:microsoft.com/office/officeart/2016/7/layout/BasicLinearProcessNumbered"/>
    <dgm:cxn modelId="{4FD37B80-7993-423C-8E62-E1DBD552DDDE}" type="presParOf" srcId="{14365DD3-2AD6-4B88-A2EB-50DABBB03C54}" destId="{760200CB-64AD-4326-8A3E-99DE5694D444}" srcOrd="2" destOrd="0" presId="urn:microsoft.com/office/officeart/2016/7/layout/BasicLinearProcessNumbered"/>
    <dgm:cxn modelId="{3AD9FFC5-77C7-4B07-B6E8-373F30ED489B}" type="presParOf" srcId="{14365DD3-2AD6-4B88-A2EB-50DABBB03C54}" destId="{D6A46D4B-A852-43EE-83C1-FD926F12C665}" srcOrd="3" destOrd="0" presId="urn:microsoft.com/office/officeart/2016/7/layout/BasicLinearProcessNumbered"/>
    <dgm:cxn modelId="{AAA7C819-AE4B-4D7D-9E48-FCEA98347C0A}" type="presParOf" srcId="{854566D5-45A8-488B-A562-8D15A14C70D8}" destId="{5A61A65D-ECB1-453A-A929-A013E54906AC}" srcOrd="3" destOrd="0" presId="urn:microsoft.com/office/officeart/2016/7/layout/BasicLinearProcessNumbered"/>
    <dgm:cxn modelId="{D6F2959F-E948-4289-A01A-530C8E74F1E5}" type="presParOf" srcId="{854566D5-45A8-488B-A562-8D15A14C70D8}" destId="{C47E6307-8593-4E8F-97C8-B83AFD7123DC}" srcOrd="4" destOrd="0" presId="urn:microsoft.com/office/officeart/2016/7/layout/BasicLinearProcessNumbered"/>
    <dgm:cxn modelId="{10735769-DFBF-499F-B037-5F32CAC128A8}" type="presParOf" srcId="{C47E6307-8593-4E8F-97C8-B83AFD7123DC}" destId="{ABEDDEC0-A9CE-4C93-B4CA-6A8638035385}" srcOrd="0" destOrd="0" presId="urn:microsoft.com/office/officeart/2016/7/layout/BasicLinearProcessNumbered"/>
    <dgm:cxn modelId="{37336074-3FFE-4626-834A-627F30FCFBB1}" type="presParOf" srcId="{C47E6307-8593-4E8F-97C8-B83AFD7123DC}" destId="{8BB37F04-1089-4AA6-BD4A-1ECAFCD787ED}" srcOrd="1" destOrd="0" presId="urn:microsoft.com/office/officeart/2016/7/layout/BasicLinearProcessNumbered"/>
    <dgm:cxn modelId="{BEEE22AB-71F5-402B-91A9-4CF613D07A45}" type="presParOf" srcId="{C47E6307-8593-4E8F-97C8-B83AFD7123DC}" destId="{CACD541F-7DAC-4A1F-9CD7-CF270FB33EC3}" srcOrd="2" destOrd="0" presId="urn:microsoft.com/office/officeart/2016/7/layout/BasicLinearProcessNumbered"/>
    <dgm:cxn modelId="{50501B26-C739-40AE-B5FF-8BD1691A01AB}" type="presParOf" srcId="{C47E6307-8593-4E8F-97C8-B83AFD7123DC}" destId="{778B9E23-37BC-4B85-91C1-EE64F55B8C77}" srcOrd="3" destOrd="0" presId="urn:microsoft.com/office/officeart/2016/7/layout/BasicLinearProcessNumbered"/>
    <dgm:cxn modelId="{748358EF-37A9-4F3A-8E5C-7BD03C9DECE4}" type="presParOf" srcId="{854566D5-45A8-488B-A562-8D15A14C70D8}" destId="{7B1BB2BD-9EC6-45E1-87C5-59CCD62EACF0}" srcOrd="5" destOrd="0" presId="urn:microsoft.com/office/officeart/2016/7/layout/BasicLinearProcessNumbered"/>
    <dgm:cxn modelId="{66283488-4AC9-4C21-BBB8-D4AD8D674096}" type="presParOf" srcId="{854566D5-45A8-488B-A562-8D15A14C70D8}" destId="{60BD1ACC-30CE-457B-8F6C-DE6DE1858655}" srcOrd="6" destOrd="0" presId="urn:microsoft.com/office/officeart/2016/7/layout/BasicLinearProcessNumbered"/>
    <dgm:cxn modelId="{D742BC72-8BA9-4DA2-8D19-BB7DBCFF6097}" type="presParOf" srcId="{60BD1ACC-30CE-457B-8F6C-DE6DE1858655}" destId="{8C69512E-499C-468B-8629-4C3BB8884065}" srcOrd="0" destOrd="0" presId="urn:microsoft.com/office/officeart/2016/7/layout/BasicLinearProcessNumbered"/>
    <dgm:cxn modelId="{ADEAC8EA-B821-4525-BFBE-C37F8D5FC254}" type="presParOf" srcId="{60BD1ACC-30CE-457B-8F6C-DE6DE1858655}" destId="{419E9C43-FEDF-4F02-A454-EA1C8AE075CC}" srcOrd="1" destOrd="0" presId="urn:microsoft.com/office/officeart/2016/7/layout/BasicLinearProcessNumbered"/>
    <dgm:cxn modelId="{67654A50-DBB6-4B8D-B0B6-A7709A92BE12}" type="presParOf" srcId="{60BD1ACC-30CE-457B-8F6C-DE6DE1858655}" destId="{3195BD8E-9B90-4867-9E40-596E1A1589EC}" srcOrd="2" destOrd="0" presId="urn:microsoft.com/office/officeart/2016/7/layout/BasicLinearProcessNumbered"/>
    <dgm:cxn modelId="{0D45D203-2029-409E-BE0D-E57EDC92B4AA}" type="presParOf" srcId="{60BD1ACC-30CE-457B-8F6C-DE6DE1858655}" destId="{64162BCF-7303-4674-BD1C-4ED8E949ACD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69269F-FB3F-47F8-B820-8458E9F3967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57F6C5-9A1B-4186-8A13-E1FA2ECE9B77}">
      <dgm:prSet/>
      <dgm:spPr/>
      <dgm:t>
        <a:bodyPr/>
        <a:lstStyle/>
        <a:p>
          <a:r>
            <a:rPr lang="en-US"/>
            <a:t>You now have a set of items that loaded on each factor.</a:t>
          </a:r>
        </a:p>
      </dgm:t>
    </dgm:pt>
    <dgm:pt modelId="{352FE975-24C0-44F1-AE19-8C189364C737}" type="parTrans" cxnId="{2E186508-CFF2-47DE-92EE-4F0D19420B89}">
      <dgm:prSet/>
      <dgm:spPr/>
      <dgm:t>
        <a:bodyPr/>
        <a:lstStyle/>
        <a:p>
          <a:endParaRPr lang="en-US"/>
        </a:p>
      </dgm:t>
    </dgm:pt>
    <dgm:pt modelId="{D2646F78-1AE2-488C-AF8C-F2C737D2388D}" type="sibTrans" cxnId="{2E186508-CFF2-47DE-92EE-4F0D19420B89}">
      <dgm:prSet/>
      <dgm:spPr/>
      <dgm:t>
        <a:bodyPr/>
        <a:lstStyle/>
        <a:p>
          <a:endParaRPr lang="en-US"/>
        </a:p>
      </dgm:t>
    </dgm:pt>
    <dgm:pt modelId="{3FD8A787-2CBB-4811-9B7F-9E8D39D657D4}">
      <dgm:prSet/>
      <dgm:spPr/>
      <dgm:t>
        <a:bodyPr/>
        <a:lstStyle/>
        <a:p>
          <a:r>
            <a:rPr lang="en-US"/>
            <a:t>Find the connection between items in each factor (get creative).</a:t>
          </a:r>
        </a:p>
      </dgm:t>
    </dgm:pt>
    <dgm:pt modelId="{9D8EDD82-5EB0-46CF-B77B-545BBA5E46E6}" type="parTrans" cxnId="{F95606A1-B1B1-4830-9B5A-1434EB285D6E}">
      <dgm:prSet/>
      <dgm:spPr/>
      <dgm:t>
        <a:bodyPr/>
        <a:lstStyle/>
        <a:p>
          <a:endParaRPr lang="en-US"/>
        </a:p>
      </dgm:t>
    </dgm:pt>
    <dgm:pt modelId="{A3A21548-27A5-4ACD-8CEE-30BD114727CF}" type="sibTrans" cxnId="{F95606A1-B1B1-4830-9B5A-1434EB285D6E}">
      <dgm:prSet/>
      <dgm:spPr/>
      <dgm:t>
        <a:bodyPr/>
        <a:lstStyle/>
        <a:p>
          <a:endParaRPr lang="en-US"/>
        </a:p>
      </dgm:t>
    </dgm:pt>
    <dgm:pt modelId="{9AAD1A05-FB72-4A73-B5C5-36A4C383F774}">
      <dgm:prSet/>
      <dgm:spPr/>
      <dgm:t>
        <a:bodyPr/>
        <a:lstStyle/>
        <a:p>
          <a:r>
            <a:rPr lang="en-US"/>
            <a:t>Name each factor/subscale.</a:t>
          </a:r>
        </a:p>
      </dgm:t>
    </dgm:pt>
    <dgm:pt modelId="{55FC153B-77BC-4851-B268-661E2E9EDD8B}" type="parTrans" cxnId="{912938EF-5C91-4C4B-85BD-CF10E33F2809}">
      <dgm:prSet/>
      <dgm:spPr/>
      <dgm:t>
        <a:bodyPr/>
        <a:lstStyle/>
        <a:p>
          <a:endParaRPr lang="en-US"/>
        </a:p>
      </dgm:t>
    </dgm:pt>
    <dgm:pt modelId="{E37DC92B-0231-494F-92D7-93C3C42303BB}" type="sibTrans" cxnId="{912938EF-5C91-4C4B-85BD-CF10E33F2809}">
      <dgm:prSet/>
      <dgm:spPr/>
      <dgm:t>
        <a:bodyPr/>
        <a:lstStyle/>
        <a:p>
          <a:endParaRPr lang="en-US"/>
        </a:p>
      </dgm:t>
    </dgm:pt>
    <dgm:pt modelId="{881D382E-862E-4D5F-9B8A-F9ABDF9C6974}" type="pres">
      <dgm:prSet presAssocID="{7669269F-FB3F-47F8-B820-8458E9F39676}" presName="root" presStyleCnt="0">
        <dgm:presLayoutVars>
          <dgm:dir/>
          <dgm:resizeHandles val="exact"/>
        </dgm:presLayoutVars>
      </dgm:prSet>
      <dgm:spPr/>
    </dgm:pt>
    <dgm:pt modelId="{591AA68D-B74C-472D-95E0-B328A3CA2221}" type="pres">
      <dgm:prSet presAssocID="{A357F6C5-9A1B-4186-8A13-E1FA2ECE9B77}" presName="compNode" presStyleCnt="0"/>
      <dgm:spPr/>
    </dgm:pt>
    <dgm:pt modelId="{2AB7BFAA-B984-46F4-9CC1-57A48A70B7D8}" type="pres">
      <dgm:prSet presAssocID="{A357F6C5-9A1B-4186-8A13-E1FA2ECE9B77}" presName="bgRect" presStyleLbl="bgShp" presStyleIdx="0" presStyleCnt="3"/>
      <dgm:spPr/>
    </dgm:pt>
    <dgm:pt modelId="{311F1A9F-0F27-480C-A257-AE2338041CAD}" type="pres">
      <dgm:prSet presAssocID="{A357F6C5-9A1B-4186-8A13-E1FA2ECE9B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DEE548-5EC0-450F-A3C9-68FAC94C999F}" type="pres">
      <dgm:prSet presAssocID="{A357F6C5-9A1B-4186-8A13-E1FA2ECE9B77}" presName="spaceRect" presStyleCnt="0"/>
      <dgm:spPr/>
    </dgm:pt>
    <dgm:pt modelId="{581706DB-4372-464F-87B6-7CBC9DC0BC49}" type="pres">
      <dgm:prSet presAssocID="{A357F6C5-9A1B-4186-8A13-E1FA2ECE9B77}" presName="parTx" presStyleLbl="revTx" presStyleIdx="0" presStyleCnt="3">
        <dgm:presLayoutVars>
          <dgm:chMax val="0"/>
          <dgm:chPref val="0"/>
        </dgm:presLayoutVars>
      </dgm:prSet>
      <dgm:spPr/>
    </dgm:pt>
    <dgm:pt modelId="{5FB3D66D-D60C-4FB9-AA5A-001FA626E5DB}" type="pres">
      <dgm:prSet presAssocID="{D2646F78-1AE2-488C-AF8C-F2C737D2388D}" presName="sibTrans" presStyleCnt="0"/>
      <dgm:spPr/>
    </dgm:pt>
    <dgm:pt modelId="{972C7011-9156-4C36-8DD5-D462B1FCC29A}" type="pres">
      <dgm:prSet presAssocID="{3FD8A787-2CBB-4811-9B7F-9E8D39D657D4}" presName="compNode" presStyleCnt="0"/>
      <dgm:spPr/>
    </dgm:pt>
    <dgm:pt modelId="{DEAE9DFA-4EE7-4461-941B-BB069C95FC22}" type="pres">
      <dgm:prSet presAssocID="{3FD8A787-2CBB-4811-9B7F-9E8D39D657D4}" presName="bgRect" presStyleLbl="bgShp" presStyleIdx="1" presStyleCnt="3"/>
      <dgm:spPr/>
    </dgm:pt>
    <dgm:pt modelId="{CAF5F6A7-5128-487D-B049-62324C9131C1}" type="pres">
      <dgm:prSet presAssocID="{3FD8A787-2CBB-4811-9B7F-9E8D39D657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29D30231-C891-4F22-9CD2-2AD2F55C0549}" type="pres">
      <dgm:prSet presAssocID="{3FD8A787-2CBB-4811-9B7F-9E8D39D657D4}" presName="spaceRect" presStyleCnt="0"/>
      <dgm:spPr/>
    </dgm:pt>
    <dgm:pt modelId="{D65888C9-D04C-46F2-9F74-0DB835B9F82F}" type="pres">
      <dgm:prSet presAssocID="{3FD8A787-2CBB-4811-9B7F-9E8D39D657D4}" presName="parTx" presStyleLbl="revTx" presStyleIdx="1" presStyleCnt="3">
        <dgm:presLayoutVars>
          <dgm:chMax val="0"/>
          <dgm:chPref val="0"/>
        </dgm:presLayoutVars>
      </dgm:prSet>
      <dgm:spPr/>
    </dgm:pt>
    <dgm:pt modelId="{56320B7C-319B-4344-8370-0006BE1D06CB}" type="pres">
      <dgm:prSet presAssocID="{A3A21548-27A5-4ACD-8CEE-30BD114727CF}" presName="sibTrans" presStyleCnt="0"/>
      <dgm:spPr/>
    </dgm:pt>
    <dgm:pt modelId="{D1BFB6E1-3C1A-4064-A0C7-A03D30E95AA6}" type="pres">
      <dgm:prSet presAssocID="{9AAD1A05-FB72-4A73-B5C5-36A4C383F774}" presName="compNode" presStyleCnt="0"/>
      <dgm:spPr/>
    </dgm:pt>
    <dgm:pt modelId="{C6841248-69C9-4A7C-9B27-1B8C9596354D}" type="pres">
      <dgm:prSet presAssocID="{9AAD1A05-FB72-4A73-B5C5-36A4C383F774}" presName="bgRect" presStyleLbl="bgShp" presStyleIdx="2" presStyleCnt="3"/>
      <dgm:spPr/>
    </dgm:pt>
    <dgm:pt modelId="{E8255DEE-2C95-4F2F-B789-440D0679A9A7}" type="pres">
      <dgm:prSet presAssocID="{9AAD1A05-FB72-4A73-B5C5-36A4C383F7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DCA605F-C26E-4FD3-8C8A-ADB9B0C82FFC}" type="pres">
      <dgm:prSet presAssocID="{9AAD1A05-FB72-4A73-B5C5-36A4C383F774}" presName="spaceRect" presStyleCnt="0"/>
      <dgm:spPr/>
    </dgm:pt>
    <dgm:pt modelId="{B8E23260-D9C7-4D5B-88D9-024D4CCA5B43}" type="pres">
      <dgm:prSet presAssocID="{9AAD1A05-FB72-4A73-B5C5-36A4C383F7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186508-CFF2-47DE-92EE-4F0D19420B89}" srcId="{7669269F-FB3F-47F8-B820-8458E9F39676}" destId="{A357F6C5-9A1B-4186-8A13-E1FA2ECE9B77}" srcOrd="0" destOrd="0" parTransId="{352FE975-24C0-44F1-AE19-8C189364C737}" sibTransId="{D2646F78-1AE2-488C-AF8C-F2C737D2388D}"/>
    <dgm:cxn modelId="{7DA02A2A-CA65-447D-9292-E722665337FE}" type="presOf" srcId="{9AAD1A05-FB72-4A73-B5C5-36A4C383F774}" destId="{B8E23260-D9C7-4D5B-88D9-024D4CCA5B43}" srcOrd="0" destOrd="0" presId="urn:microsoft.com/office/officeart/2018/2/layout/IconVerticalSolidList"/>
    <dgm:cxn modelId="{400D5E41-BF5B-43DE-89D2-CDEA738552D3}" type="presOf" srcId="{7669269F-FB3F-47F8-B820-8458E9F39676}" destId="{881D382E-862E-4D5F-9B8A-F9ABDF9C6974}" srcOrd="0" destOrd="0" presId="urn:microsoft.com/office/officeart/2018/2/layout/IconVerticalSolidList"/>
    <dgm:cxn modelId="{92E82D4C-4F45-4AC7-9F40-CC050FAEB211}" type="presOf" srcId="{3FD8A787-2CBB-4811-9B7F-9E8D39D657D4}" destId="{D65888C9-D04C-46F2-9F74-0DB835B9F82F}" srcOrd="0" destOrd="0" presId="urn:microsoft.com/office/officeart/2018/2/layout/IconVerticalSolidList"/>
    <dgm:cxn modelId="{F95606A1-B1B1-4830-9B5A-1434EB285D6E}" srcId="{7669269F-FB3F-47F8-B820-8458E9F39676}" destId="{3FD8A787-2CBB-4811-9B7F-9E8D39D657D4}" srcOrd="1" destOrd="0" parTransId="{9D8EDD82-5EB0-46CF-B77B-545BBA5E46E6}" sibTransId="{A3A21548-27A5-4ACD-8CEE-30BD114727CF}"/>
    <dgm:cxn modelId="{912938EF-5C91-4C4B-85BD-CF10E33F2809}" srcId="{7669269F-FB3F-47F8-B820-8458E9F39676}" destId="{9AAD1A05-FB72-4A73-B5C5-36A4C383F774}" srcOrd="2" destOrd="0" parTransId="{55FC153B-77BC-4851-B268-661E2E9EDD8B}" sibTransId="{E37DC92B-0231-494F-92D7-93C3C42303BB}"/>
    <dgm:cxn modelId="{50A31BFF-ECFF-4AD9-9413-093ED84B9A42}" type="presOf" srcId="{A357F6C5-9A1B-4186-8A13-E1FA2ECE9B77}" destId="{581706DB-4372-464F-87B6-7CBC9DC0BC49}" srcOrd="0" destOrd="0" presId="urn:microsoft.com/office/officeart/2018/2/layout/IconVerticalSolidList"/>
    <dgm:cxn modelId="{8F04AC62-895D-475D-AFB2-5569FA10888E}" type="presParOf" srcId="{881D382E-862E-4D5F-9B8A-F9ABDF9C6974}" destId="{591AA68D-B74C-472D-95E0-B328A3CA2221}" srcOrd="0" destOrd="0" presId="urn:microsoft.com/office/officeart/2018/2/layout/IconVerticalSolidList"/>
    <dgm:cxn modelId="{31D0681F-4EDD-4900-B07A-72BE2F3030E2}" type="presParOf" srcId="{591AA68D-B74C-472D-95E0-B328A3CA2221}" destId="{2AB7BFAA-B984-46F4-9CC1-57A48A70B7D8}" srcOrd="0" destOrd="0" presId="urn:microsoft.com/office/officeart/2018/2/layout/IconVerticalSolidList"/>
    <dgm:cxn modelId="{8B0966A7-1624-4515-BFEE-2797AFD69A1D}" type="presParOf" srcId="{591AA68D-B74C-472D-95E0-B328A3CA2221}" destId="{311F1A9F-0F27-480C-A257-AE2338041CAD}" srcOrd="1" destOrd="0" presId="urn:microsoft.com/office/officeart/2018/2/layout/IconVerticalSolidList"/>
    <dgm:cxn modelId="{CC6DC17B-46D3-43BE-9C37-BE813981661A}" type="presParOf" srcId="{591AA68D-B74C-472D-95E0-B328A3CA2221}" destId="{8ADEE548-5EC0-450F-A3C9-68FAC94C999F}" srcOrd="2" destOrd="0" presId="urn:microsoft.com/office/officeart/2018/2/layout/IconVerticalSolidList"/>
    <dgm:cxn modelId="{128D1EEE-C92C-42FE-9C78-E12AB73BD572}" type="presParOf" srcId="{591AA68D-B74C-472D-95E0-B328A3CA2221}" destId="{581706DB-4372-464F-87B6-7CBC9DC0BC49}" srcOrd="3" destOrd="0" presId="urn:microsoft.com/office/officeart/2018/2/layout/IconVerticalSolidList"/>
    <dgm:cxn modelId="{32B531F2-8F3A-48AC-B6E2-FD64E3EEC41D}" type="presParOf" srcId="{881D382E-862E-4D5F-9B8A-F9ABDF9C6974}" destId="{5FB3D66D-D60C-4FB9-AA5A-001FA626E5DB}" srcOrd="1" destOrd="0" presId="urn:microsoft.com/office/officeart/2018/2/layout/IconVerticalSolidList"/>
    <dgm:cxn modelId="{0054EC91-42E0-4384-9072-99EE7AF31A0D}" type="presParOf" srcId="{881D382E-862E-4D5F-9B8A-F9ABDF9C6974}" destId="{972C7011-9156-4C36-8DD5-D462B1FCC29A}" srcOrd="2" destOrd="0" presId="urn:microsoft.com/office/officeart/2018/2/layout/IconVerticalSolidList"/>
    <dgm:cxn modelId="{EC7A8F38-78D6-47DF-9869-CAFEEDA32D56}" type="presParOf" srcId="{972C7011-9156-4C36-8DD5-D462B1FCC29A}" destId="{DEAE9DFA-4EE7-4461-941B-BB069C95FC22}" srcOrd="0" destOrd="0" presId="urn:microsoft.com/office/officeart/2018/2/layout/IconVerticalSolidList"/>
    <dgm:cxn modelId="{7CFBF8CA-984F-45B0-915F-222BB71148D3}" type="presParOf" srcId="{972C7011-9156-4C36-8DD5-D462B1FCC29A}" destId="{CAF5F6A7-5128-487D-B049-62324C9131C1}" srcOrd="1" destOrd="0" presId="urn:microsoft.com/office/officeart/2018/2/layout/IconVerticalSolidList"/>
    <dgm:cxn modelId="{991329EB-440F-4A91-8C8F-F9F86839BCA9}" type="presParOf" srcId="{972C7011-9156-4C36-8DD5-D462B1FCC29A}" destId="{29D30231-C891-4F22-9CD2-2AD2F55C0549}" srcOrd="2" destOrd="0" presId="urn:microsoft.com/office/officeart/2018/2/layout/IconVerticalSolidList"/>
    <dgm:cxn modelId="{D4308FFC-A0B9-476D-B593-276305E3C644}" type="presParOf" srcId="{972C7011-9156-4C36-8DD5-D462B1FCC29A}" destId="{D65888C9-D04C-46F2-9F74-0DB835B9F82F}" srcOrd="3" destOrd="0" presId="urn:microsoft.com/office/officeart/2018/2/layout/IconVerticalSolidList"/>
    <dgm:cxn modelId="{A1D8F136-5BDE-4D9C-8E4E-8924C00739AD}" type="presParOf" srcId="{881D382E-862E-4D5F-9B8A-F9ABDF9C6974}" destId="{56320B7C-319B-4344-8370-0006BE1D06CB}" srcOrd="3" destOrd="0" presId="urn:microsoft.com/office/officeart/2018/2/layout/IconVerticalSolidList"/>
    <dgm:cxn modelId="{956C5B8E-D254-4B89-A1B4-97234D48E220}" type="presParOf" srcId="{881D382E-862E-4D5F-9B8A-F9ABDF9C6974}" destId="{D1BFB6E1-3C1A-4064-A0C7-A03D30E95AA6}" srcOrd="4" destOrd="0" presId="urn:microsoft.com/office/officeart/2018/2/layout/IconVerticalSolidList"/>
    <dgm:cxn modelId="{858D88BD-9BA2-4D66-BF61-995EE3DB8745}" type="presParOf" srcId="{D1BFB6E1-3C1A-4064-A0C7-A03D30E95AA6}" destId="{C6841248-69C9-4A7C-9B27-1B8C9596354D}" srcOrd="0" destOrd="0" presId="urn:microsoft.com/office/officeart/2018/2/layout/IconVerticalSolidList"/>
    <dgm:cxn modelId="{14065912-71B9-4912-9A7A-B9E2165667C0}" type="presParOf" srcId="{D1BFB6E1-3C1A-4064-A0C7-A03D30E95AA6}" destId="{E8255DEE-2C95-4F2F-B789-440D0679A9A7}" srcOrd="1" destOrd="0" presId="urn:microsoft.com/office/officeart/2018/2/layout/IconVerticalSolidList"/>
    <dgm:cxn modelId="{7C3B8F92-B874-4D55-B245-41F8E93F19D8}" type="presParOf" srcId="{D1BFB6E1-3C1A-4064-A0C7-A03D30E95AA6}" destId="{3DCA605F-C26E-4FD3-8C8A-ADB9B0C82FFC}" srcOrd="2" destOrd="0" presId="urn:microsoft.com/office/officeart/2018/2/layout/IconVerticalSolidList"/>
    <dgm:cxn modelId="{5E0F62FA-BB05-4C6A-A800-3CA7582D022D}" type="presParOf" srcId="{D1BFB6E1-3C1A-4064-A0C7-A03D30E95AA6}" destId="{B8E23260-D9C7-4D5B-88D9-024D4CCA5B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544128-3118-4DE3-AC79-4BC8739350B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93E4E-C351-4302-A7A0-28AE003FEBD1}">
      <dgm:prSet/>
      <dgm:spPr/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List out the subscale names.</a:t>
          </a:r>
        </a:p>
      </dgm:t>
    </dgm:pt>
    <dgm:pt modelId="{1813382E-E9DD-4338-B0D2-490AFEF9241B}" type="parTrans" cxnId="{45831C31-B24C-462C-8448-51B4100190F1}">
      <dgm:prSet/>
      <dgm:spPr/>
      <dgm:t>
        <a:bodyPr/>
        <a:lstStyle/>
        <a:p>
          <a:endParaRPr lang="en-US"/>
        </a:p>
      </dgm:t>
    </dgm:pt>
    <dgm:pt modelId="{3154616D-D346-4F61-829B-B4E9AF88FDC9}" type="sibTrans" cxnId="{45831C31-B24C-462C-8448-51B4100190F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55BDCE2-76C8-4FA1-85BB-D9226F208B18}">
      <dgm:prSet/>
      <dgm:spPr/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For each subscale, list the items/questions it includes. </a:t>
          </a:r>
        </a:p>
      </dgm:t>
    </dgm:pt>
    <dgm:pt modelId="{C5E9E3DF-680C-4D06-A78D-B293413F33F6}" type="parTrans" cxnId="{8044A135-0AA5-4992-9AE6-AF46D4099B02}">
      <dgm:prSet/>
      <dgm:spPr/>
      <dgm:t>
        <a:bodyPr/>
        <a:lstStyle/>
        <a:p>
          <a:endParaRPr lang="en-US"/>
        </a:p>
      </dgm:t>
    </dgm:pt>
    <dgm:pt modelId="{D7EFA805-90F7-4758-9BEB-1CF85B7E94F7}" type="sibTrans" cxnId="{8044A135-0AA5-4992-9AE6-AF46D4099B0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90C0FF1-4810-4F48-9908-73B2ADA8315B}">
      <dgm:prSet/>
      <dgm:spPr/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Note any reverse scored items.</a:t>
          </a:r>
        </a:p>
      </dgm:t>
    </dgm:pt>
    <dgm:pt modelId="{3275C6A7-51A6-43BB-9B12-2F157BCE3D30}" type="parTrans" cxnId="{2ED6FB7E-097D-4B34-B7F8-622FA2B77369}">
      <dgm:prSet/>
      <dgm:spPr/>
      <dgm:t>
        <a:bodyPr/>
        <a:lstStyle/>
        <a:p>
          <a:endParaRPr lang="en-US"/>
        </a:p>
      </dgm:t>
    </dgm:pt>
    <dgm:pt modelId="{AB1EB4FF-915B-4912-97BD-34F7D4D722A3}" type="sibTrans" cxnId="{2ED6FB7E-097D-4B34-B7F8-622FA2B7736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3051F7-6837-46B1-AE6B-1E9E7EA32C9D}">
      <dgm:prSet/>
      <dgm:spPr/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Note any items you deleted from the original measure.</a:t>
          </a:r>
        </a:p>
      </dgm:t>
    </dgm:pt>
    <dgm:pt modelId="{690CBF7B-B9B4-4E9F-97C7-2FDF9910B4FB}" type="parTrans" cxnId="{56FCADA2-718E-45DF-AA9C-6F85EF77987F}">
      <dgm:prSet/>
      <dgm:spPr/>
      <dgm:t>
        <a:bodyPr/>
        <a:lstStyle/>
        <a:p>
          <a:endParaRPr lang="en-US"/>
        </a:p>
      </dgm:t>
    </dgm:pt>
    <dgm:pt modelId="{A07CDF1C-BD08-4689-A65E-E62B111843E1}" type="sibTrans" cxnId="{56FCADA2-718E-45DF-AA9C-6F85EF77987F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FE659E5-1CBC-4147-A1CF-3DC4943CE10B}">
      <dgm:prSet/>
      <dgm:spPr/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Indicate items that were deleted and why (e.g., did not load, double load).</a:t>
          </a:r>
        </a:p>
      </dgm:t>
    </dgm:pt>
    <dgm:pt modelId="{87919731-438B-45C7-9AF9-3B67E976E111}" type="parTrans" cxnId="{80C9E743-6055-478C-B194-7D47801A36E2}">
      <dgm:prSet/>
      <dgm:spPr/>
      <dgm:t>
        <a:bodyPr/>
        <a:lstStyle/>
        <a:p>
          <a:endParaRPr lang="en-US"/>
        </a:p>
      </dgm:t>
    </dgm:pt>
    <dgm:pt modelId="{8D0FAC5F-457B-446D-9127-E947CD3A79E9}" type="sibTrans" cxnId="{80C9E743-6055-478C-B194-7D47801A36E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FA6E398-733A-4D01-84FD-91B85738F09F}" type="pres">
      <dgm:prSet presAssocID="{6E544128-3118-4DE3-AC79-4BC8739350B8}" presName="Name0" presStyleCnt="0">
        <dgm:presLayoutVars>
          <dgm:animLvl val="lvl"/>
          <dgm:resizeHandles val="exact"/>
        </dgm:presLayoutVars>
      </dgm:prSet>
      <dgm:spPr/>
    </dgm:pt>
    <dgm:pt modelId="{014C50DC-0533-406A-8BC8-C599BBFCF4BF}" type="pres">
      <dgm:prSet presAssocID="{61C93E4E-C351-4302-A7A0-28AE003FEBD1}" presName="compositeNode" presStyleCnt="0">
        <dgm:presLayoutVars>
          <dgm:bulletEnabled val="1"/>
        </dgm:presLayoutVars>
      </dgm:prSet>
      <dgm:spPr/>
    </dgm:pt>
    <dgm:pt modelId="{280078A1-ADD7-4360-8CB8-A0AC3F6AC449}" type="pres">
      <dgm:prSet presAssocID="{61C93E4E-C351-4302-A7A0-28AE003FEBD1}" presName="bgRect" presStyleLbl="alignNode1" presStyleIdx="0" presStyleCnt="5"/>
      <dgm:spPr/>
    </dgm:pt>
    <dgm:pt modelId="{26FAB6CA-4207-4937-AC3E-B062C0902795}" type="pres">
      <dgm:prSet presAssocID="{3154616D-D346-4F61-829B-B4E9AF88FDC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CBF1F4AC-FB99-4028-970A-13F86B5A38DB}" type="pres">
      <dgm:prSet presAssocID="{61C93E4E-C351-4302-A7A0-28AE003FEBD1}" presName="nodeRect" presStyleLbl="alignNode1" presStyleIdx="0" presStyleCnt="5">
        <dgm:presLayoutVars>
          <dgm:bulletEnabled val="1"/>
        </dgm:presLayoutVars>
      </dgm:prSet>
      <dgm:spPr/>
    </dgm:pt>
    <dgm:pt modelId="{8A0E3D74-6BF1-4256-B42A-6594F4F9FDEF}" type="pres">
      <dgm:prSet presAssocID="{3154616D-D346-4F61-829B-B4E9AF88FDC9}" presName="sibTrans" presStyleCnt="0"/>
      <dgm:spPr/>
    </dgm:pt>
    <dgm:pt modelId="{12D4BE78-CC49-44D1-BB1E-C3D576EDA109}" type="pres">
      <dgm:prSet presAssocID="{355BDCE2-76C8-4FA1-85BB-D9226F208B18}" presName="compositeNode" presStyleCnt="0">
        <dgm:presLayoutVars>
          <dgm:bulletEnabled val="1"/>
        </dgm:presLayoutVars>
      </dgm:prSet>
      <dgm:spPr/>
    </dgm:pt>
    <dgm:pt modelId="{1D45EBC5-FD3A-4361-A12D-B6867F695C8F}" type="pres">
      <dgm:prSet presAssocID="{355BDCE2-76C8-4FA1-85BB-D9226F208B18}" presName="bgRect" presStyleLbl="alignNode1" presStyleIdx="1" presStyleCnt="5"/>
      <dgm:spPr/>
    </dgm:pt>
    <dgm:pt modelId="{4114C84F-38E3-4B48-910F-762E2A97BD4D}" type="pres">
      <dgm:prSet presAssocID="{D7EFA805-90F7-4758-9BEB-1CF85B7E94F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96F11F0-32C5-4D54-B632-A0B207CBE726}" type="pres">
      <dgm:prSet presAssocID="{355BDCE2-76C8-4FA1-85BB-D9226F208B18}" presName="nodeRect" presStyleLbl="alignNode1" presStyleIdx="1" presStyleCnt="5">
        <dgm:presLayoutVars>
          <dgm:bulletEnabled val="1"/>
        </dgm:presLayoutVars>
      </dgm:prSet>
      <dgm:spPr/>
    </dgm:pt>
    <dgm:pt modelId="{E184CF2B-F4E7-4921-A1BC-8FBDAD06BB4B}" type="pres">
      <dgm:prSet presAssocID="{D7EFA805-90F7-4758-9BEB-1CF85B7E94F7}" presName="sibTrans" presStyleCnt="0"/>
      <dgm:spPr/>
    </dgm:pt>
    <dgm:pt modelId="{96CB9BF8-36E4-462C-9F20-3CFEC0E5A9B8}" type="pres">
      <dgm:prSet presAssocID="{F90C0FF1-4810-4F48-9908-73B2ADA8315B}" presName="compositeNode" presStyleCnt="0">
        <dgm:presLayoutVars>
          <dgm:bulletEnabled val="1"/>
        </dgm:presLayoutVars>
      </dgm:prSet>
      <dgm:spPr/>
    </dgm:pt>
    <dgm:pt modelId="{4B1667FC-0842-4886-B5E3-BF45D22ED7C1}" type="pres">
      <dgm:prSet presAssocID="{F90C0FF1-4810-4F48-9908-73B2ADA8315B}" presName="bgRect" presStyleLbl="alignNode1" presStyleIdx="2" presStyleCnt="5"/>
      <dgm:spPr/>
    </dgm:pt>
    <dgm:pt modelId="{92CAC943-44B8-4517-B64E-DADF10CCE8D1}" type="pres">
      <dgm:prSet presAssocID="{AB1EB4FF-915B-4912-97BD-34F7D4D722A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9167E3E3-5298-4136-89AD-78303F69C61C}" type="pres">
      <dgm:prSet presAssocID="{F90C0FF1-4810-4F48-9908-73B2ADA8315B}" presName="nodeRect" presStyleLbl="alignNode1" presStyleIdx="2" presStyleCnt="5">
        <dgm:presLayoutVars>
          <dgm:bulletEnabled val="1"/>
        </dgm:presLayoutVars>
      </dgm:prSet>
      <dgm:spPr/>
    </dgm:pt>
    <dgm:pt modelId="{28FA4C4D-D224-4320-ACE2-41B85C3123CF}" type="pres">
      <dgm:prSet presAssocID="{AB1EB4FF-915B-4912-97BD-34F7D4D722A3}" presName="sibTrans" presStyleCnt="0"/>
      <dgm:spPr/>
    </dgm:pt>
    <dgm:pt modelId="{3AEA5176-D846-4067-BF92-E4DB883F0EC8}" type="pres">
      <dgm:prSet presAssocID="{693051F7-6837-46B1-AE6B-1E9E7EA32C9D}" presName="compositeNode" presStyleCnt="0">
        <dgm:presLayoutVars>
          <dgm:bulletEnabled val="1"/>
        </dgm:presLayoutVars>
      </dgm:prSet>
      <dgm:spPr/>
    </dgm:pt>
    <dgm:pt modelId="{A03D70AF-09E0-4370-B850-5699CAFB00F7}" type="pres">
      <dgm:prSet presAssocID="{693051F7-6837-46B1-AE6B-1E9E7EA32C9D}" presName="bgRect" presStyleLbl="alignNode1" presStyleIdx="3" presStyleCnt="5"/>
      <dgm:spPr/>
    </dgm:pt>
    <dgm:pt modelId="{37BE6B21-5029-4C40-8C45-FA56A6AA51AB}" type="pres">
      <dgm:prSet presAssocID="{A07CDF1C-BD08-4689-A65E-E62B111843E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3D125D6B-50E4-47C7-A9E9-DAA24DDD77D7}" type="pres">
      <dgm:prSet presAssocID="{693051F7-6837-46B1-AE6B-1E9E7EA32C9D}" presName="nodeRect" presStyleLbl="alignNode1" presStyleIdx="3" presStyleCnt="5">
        <dgm:presLayoutVars>
          <dgm:bulletEnabled val="1"/>
        </dgm:presLayoutVars>
      </dgm:prSet>
      <dgm:spPr/>
    </dgm:pt>
    <dgm:pt modelId="{A8985B8F-1B69-41AE-9F67-069784AE6615}" type="pres">
      <dgm:prSet presAssocID="{A07CDF1C-BD08-4689-A65E-E62B111843E1}" presName="sibTrans" presStyleCnt="0"/>
      <dgm:spPr/>
    </dgm:pt>
    <dgm:pt modelId="{2751FBC4-6D03-4BEC-AEA5-4B2192078B60}" type="pres">
      <dgm:prSet presAssocID="{AFE659E5-1CBC-4147-A1CF-3DC4943CE10B}" presName="compositeNode" presStyleCnt="0">
        <dgm:presLayoutVars>
          <dgm:bulletEnabled val="1"/>
        </dgm:presLayoutVars>
      </dgm:prSet>
      <dgm:spPr/>
    </dgm:pt>
    <dgm:pt modelId="{D27FA907-B0E3-460E-8A23-AE1F3D38216C}" type="pres">
      <dgm:prSet presAssocID="{AFE659E5-1CBC-4147-A1CF-3DC4943CE10B}" presName="bgRect" presStyleLbl="alignNode1" presStyleIdx="4" presStyleCnt="5"/>
      <dgm:spPr/>
    </dgm:pt>
    <dgm:pt modelId="{CBEC851B-4B0C-49A1-B577-3D88BB826BA2}" type="pres">
      <dgm:prSet presAssocID="{8D0FAC5F-457B-446D-9127-E947CD3A79E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49B3CD7-B45A-49C6-9DF1-9BE12F5097B0}" type="pres">
      <dgm:prSet presAssocID="{AFE659E5-1CBC-4147-A1CF-3DC4943CE10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E0F2710C-C967-42EC-9D37-1CF507A6D4A6}" type="presOf" srcId="{D7EFA805-90F7-4758-9BEB-1CF85B7E94F7}" destId="{4114C84F-38E3-4B48-910F-762E2A97BD4D}" srcOrd="0" destOrd="0" presId="urn:microsoft.com/office/officeart/2016/7/layout/LinearBlockProcessNumbered"/>
    <dgm:cxn modelId="{496EA317-4A7F-4E0C-928A-D286E3E42933}" type="presOf" srcId="{693051F7-6837-46B1-AE6B-1E9E7EA32C9D}" destId="{3D125D6B-50E4-47C7-A9E9-DAA24DDD77D7}" srcOrd="1" destOrd="0" presId="urn:microsoft.com/office/officeart/2016/7/layout/LinearBlockProcessNumbered"/>
    <dgm:cxn modelId="{780C0F29-7EBC-4FA4-B09E-5FD8CA6AFA7B}" type="presOf" srcId="{A07CDF1C-BD08-4689-A65E-E62B111843E1}" destId="{37BE6B21-5029-4C40-8C45-FA56A6AA51AB}" srcOrd="0" destOrd="0" presId="urn:microsoft.com/office/officeart/2016/7/layout/LinearBlockProcessNumbered"/>
    <dgm:cxn modelId="{B314542B-1A9B-46F4-B69E-449CC8BED386}" type="presOf" srcId="{3154616D-D346-4F61-829B-B4E9AF88FDC9}" destId="{26FAB6CA-4207-4937-AC3E-B062C0902795}" srcOrd="0" destOrd="0" presId="urn:microsoft.com/office/officeart/2016/7/layout/LinearBlockProcessNumbered"/>
    <dgm:cxn modelId="{45831C31-B24C-462C-8448-51B4100190F1}" srcId="{6E544128-3118-4DE3-AC79-4BC8739350B8}" destId="{61C93E4E-C351-4302-A7A0-28AE003FEBD1}" srcOrd="0" destOrd="0" parTransId="{1813382E-E9DD-4338-B0D2-490AFEF9241B}" sibTransId="{3154616D-D346-4F61-829B-B4E9AF88FDC9}"/>
    <dgm:cxn modelId="{8044A135-0AA5-4992-9AE6-AF46D4099B02}" srcId="{6E544128-3118-4DE3-AC79-4BC8739350B8}" destId="{355BDCE2-76C8-4FA1-85BB-D9226F208B18}" srcOrd="1" destOrd="0" parTransId="{C5E9E3DF-680C-4D06-A78D-B293413F33F6}" sibTransId="{D7EFA805-90F7-4758-9BEB-1CF85B7E94F7}"/>
    <dgm:cxn modelId="{CE4DA636-619A-4746-B05C-CDF6F6F03E6C}" type="presOf" srcId="{355BDCE2-76C8-4FA1-85BB-D9226F208B18}" destId="{1D45EBC5-FD3A-4361-A12D-B6867F695C8F}" srcOrd="0" destOrd="0" presId="urn:microsoft.com/office/officeart/2016/7/layout/LinearBlockProcessNumbered"/>
    <dgm:cxn modelId="{63A9953A-9E65-4A5A-8DA1-437A6D8FEC73}" type="presOf" srcId="{8D0FAC5F-457B-446D-9127-E947CD3A79E9}" destId="{CBEC851B-4B0C-49A1-B577-3D88BB826BA2}" srcOrd="0" destOrd="0" presId="urn:microsoft.com/office/officeart/2016/7/layout/LinearBlockProcessNumbered"/>
    <dgm:cxn modelId="{80C9E743-6055-478C-B194-7D47801A36E2}" srcId="{6E544128-3118-4DE3-AC79-4BC8739350B8}" destId="{AFE659E5-1CBC-4147-A1CF-3DC4943CE10B}" srcOrd="4" destOrd="0" parTransId="{87919731-438B-45C7-9AF9-3B67E976E111}" sibTransId="{8D0FAC5F-457B-446D-9127-E947CD3A79E9}"/>
    <dgm:cxn modelId="{9CB83052-F967-4064-8DC4-1C10CB11C8D9}" type="presOf" srcId="{AFE659E5-1CBC-4147-A1CF-3DC4943CE10B}" destId="{D49B3CD7-B45A-49C6-9DF1-9BE12F5097B0}" srcOrd="1" destOrd="0" presId="urn:microsoft.com/office/officeart/2016/7/layout/LinearBlockProcessNumbered"/>
    <dgm:cxn modelId="{2ED6FB7E-097D-4B34-B7F8-622FA2B77369}" srcId="{6E544128-3118-4DE3-AC79-4BC8739350B8}" destId="{F90C0FF1-4810-4F48-9908-73B2ADA8315B}" srcOrd="2" destOrd="0" parTransId="{3275C6A7-51A6-43BB-9B12-2F157BCE3D30}" sibTransId="{AB1EB4FF-915B-4912-97BD-34F7D4D722A3}"/>
    <dgm:cxn modelId="{4DF5DC96-8D12-44CA-B7D4-25E09350F82A}" type="presOf" srcId="{AFE659E5-1CBC-4147-A1CF-3DC4943CE10B}" destId="{D27FA907-B0E3-460E-8A23-AE1F3D38216C}" srcOrd="0" destOrd="0" presId="urn:microsoft.com/office/officeart/2016/7/layout/LinearBlockProcessNumbered"/>
    <dgm:cxn modelId="{B56420A2-EDFE-4E27-8FD2-60ED3DD95541}" type="presOf" srcId="{F90C0FF1-4810-4F48-9908-73B2ADA8315B}" destId="{4B1667FC-0842-4886-B5E3-BF45D22ED7C1}" srcOrd="0" destOrd="0" presId="urn:microsoft.com/office/officeart/2016/7/layout/LinearBlockProcessNumbered"/>
    <dgm:cxn modelId="{56FCADA2-718E-45DF-AA9C-6F85EF77987F}" srcId="{6E544128-3118-4DE3-AC79-4BC8739350B8}" destId="{693051F7-6837-46B1-AE6B-1E9E7EA32C9D}" srcOrd="3" destOrd="0" parTransId="{690CBF7B-B9B4-4E9F-97C7-2FDF9910B4FB}" sibTransId="{A07CDF1C-BD08-4689-A65E-E62B111843E1}"/>
    <dgm:cxn modelId="{BA7EA0AD-95DF-45CC-A22F-75D7BB17F078}" type="presOf" srcId="{355BDCE2-76C8-4FA1-85BB-D9226F208B18}" destId="{596F11F0-32C5-4D54-B632-A0B207CBE726}" srcOrd="1" destOrd="0" presId="urn:microsoft.com/office/officeart/2016/7/layout/LinearBlockProcessNumbered"/>
    <dgm:cxn modelId="{41A01DB0-97F3-4587-A14E-48A868E5B21B}" type="presOf" srcId="{AB1EB4FF-915B-4912-97BD-34F7D4D722A3}" destId="{92CAC943-44B8-4517-B64E-DADF10CCE8D1}" srcOrd="0" destOrd="0" presId="urn:microsoft.com/office/officeart/2016/7/layout/LinearBlockProcessNumbered"/>
    <dgm:cxn modelId="{29BC0CB5-FC8E-4DB8-8E56-E9A0F5E26870}" type="presOf" srcId="{693051F7-6837-46B1-AE6B-1E9E7EA32C9D}" destId="{A03D70AF-09E0-4370-B850-5699CAFB00F7}" srcOrd="0" destOrd="0" presId="urn:microsoft.com/office/officeart/2016/7/layout/LinearBlockProcessNumbered"/>
    <dgm:cxn modelId="{97DCE8BD-49DD-4BFD-8C15-5F773A484366}" type="presOf" srcId="{F90C0FF1-4810-4F48-9908-73B2ADA8315B}" destId="{9167E3E3-5298-4136-89AD-78303F69C61C}" srcOrd="1" destOrd="0" presId="urn:microsoft.com/office/officeart/2016/7/layout/LinearBlockProcessNumbered"/>
    <dgm:cxn modelId="{1CA395C6-394E-49E0-9458-26A65694DD4D}" type="presOf" srcId="{6E544128-3118-4DE3-AC79-4BC8739350B8}" destId="{9FA6E398-733A-4D01-84FD-91B85738F09F}" srcOrd="0" destOrd="0" presId="urn:microsoft.com/office/officeart/2016/7/layout/LinearBlockProcessNumbered"/>
    <dgm:cxn modelId="{277402D1-299F-441C-BC45-CEBF1829B354}" type="presOf" srcId="{61C93E4E-C351-4302-A7A0-28AE003FEBD1}" destId="{CBF1F4AC-FB99-4028-970A-13F86B5A38DB}" srcOrd="1" destOrd="0" presId="urn:microsoft.com/office/officeart/2016/7/layout/LinearBlockProcessNumbered"/>
    <dgm:cxn modelId="{3B098BE7-DEBA-49A7-AAEC-BEE595DD1359}" type="presOf" srcId="{61C93E4E-C351-4302-A7A0-28AE003FEBD1}" destId="{280078A1-ADD7-4360-8CB8-A0AC3F6AC449}" srcOrd="0" destOrd="0" presId="urn:microsoft.com/office/officeart/2016/7/layout/LinearBlockProcessNumbered"/>
    <dgm:cxn modelId="{2532E774-12AC-4911-8223-E6A57ACBE34C}" type="presParOf" srcId="{9FA6E398-733A-4D01-84FD-91B85738F09F}" destId="{014C50DC-0533-406A-8BC8-C599BBFCF4BF}" srcOrd="0" destOrd="0" presId="urn:microsoft.com/office/officeart/2016/7/layout/LinearBlockProcessNumbered"/>
    <dgm:cxn modelId="{0E5D6E77-FACF-4759-AFAB-E916F037178E}" type="presParOf" srcId="{014C50DC-0533-406A-8BC8-C599BBFCF4BF}" destId="{280078A1-ADD7-4360-8CB8-A0AC3F6AC449}" srcOrd="0" destOrd="0" presId="urn:microsoft.com/office/officeart/2016/7/layout/LinearBlockProcessNumbered"/>
    <dgm:cxn modelId="{F0F7C5EB-9654-4BEC-8061-65A19DEC3A25}" type="presParOf" srcId="{014C50DC-0533-406A-8BC8-C599BBFCF4BF}" destId="{26FAB6CA-4207-4937-AC3E-B062C0902795}" srcOrd="1" destOrd="0" presId="urn:microsoft.com/office/officeart/2016/7/layout/LinearBlockProcessNumbered"/>
    <dgm:cxn modelId="{15866CDE-CE95-4184-861A-37053FD17F2F}" type="presParOf" srcId="{014C50DC-0533-406A-8BC8-C599BBFCF4BF}" destId="{CBF1F4AC-FB99-4028-970A-13F86B5A38DB}" srcOrd="2" destOrd="0" presId="urn:microsoft.com/office/officeart/2016/7/layout/LinearBlockProcessNumbered"/>
    <dgm:cxn modelId="{0CF432CC-64BE-4B31-A376-7C5D75FE4DDE}" type="presParOf" srcId="{9FA6E398-733A-4D01-84FD-91B85738F09F}" destId="{8A0E3D74-6BF1-4256-B42A-6594F4F9FDEF}" srcOrd="1" destOrd="0" presId="urn:microsoft.com/office/officeart/2016/7/layout/LinearBlockProcessNumbered"/>
    <dgm:cxn modelId="{9BB545A7-B5EC-40FF-97B7-4C6E08CF62B9}" type="presParOf" srcId="{9FA6E398-733A-4D01-84FD-91B85738F09F}" destId="{12D4BE78-CC49-44D1-BB1E-C3D576EDA109}" srcOrd="2" destOrd="0" presId="urn:microsoft.com/office/officeart/2016/7/layout/LinearBlockProcessNumbered"/>
    <dgm:cxn modelId="{144F0620-698E-46BD-A0F0-5367B66DAFE9}" type="presParOf" srcId="{12D4BE78-CC49-44D1-BB1E-C3D576EDA109}" destId="{1D45EBC5-FD3A-4361-A12D-B6867F695C8F}" srcOrd="0" destOrd="0" presId="urn:microsoft.com/office/officeart/2016/7/layout/LinearBlockProcessNumbered"/>
    <dgm:cxn modelId="{EBC2F97F-17BC-43EC-BD7F-A997EE1708CB}" type="presParOf" srcId="{12D4BE78-CC49-44D1-BB1E-C3D576EDA109}" destId="{4114C84F-38E3-4B48-910F-762E2A97BD4D}" srcOrd="1" destOrd="0" presId="urn:microsoft.com/office/officeart/2016/7/layout/LinearBlockProcessNumbered"/>
    <dgm:cxn modelId="{61261BA3-6C0B-4850-B4B9-CC3C8A3AC633}" type="presParOf" srcId="{12D4BE78-CC49-44D1-BB1E-C3D576EDA109}" destId="{596F11F0-32C5-4D54-B632-A0B207CBE726}" srcOrd="2" destOrd="0" presId="urn:microsoft.com/office/officeart/2016/7/layout/LinearBlockProcessNumbered"/>
    <dgm:cxn modelId="{85314DDA-3125-4B31-802C-C617C9A176F2}" type="presParOf" srcId="{9FA6E398-733A-4D01-84FD-91B85738F09F}" destId="{E184CF2B-F4E7-4921-A1BC-8FBDAD06BB4B}" srcOrd="3" destOrd="0" presId="urn:microsoft.com/office/officeart/2016/7/layout/LinearBlockProcessNumbered"/>
    <dgm:cxn modelId="{20733561-9AC4-47A2-A137-39880D270E62}" type="presParOf" srcId="{9FA6E398-733A-4D01-84FD-91B85738F09F}" destId="{96CB9BF8-36E4-462C-9F20-3CFEC0E5A9B8}" srcOrd="4" destOrd="0" presId="urn:microsoft.com/office/officeart/2016/7/layout/LinearBlockProcessNumbered"/>
    <dgm:cxn modelId="{5BABBA71-2599-4843-A891-7B08753212F6}" type="presParOf" srcId="{96CB9BF8-36E4-462C-9F20-3CFEC0E5A9B8}" destId="{4B1667FC-0842-4886-B5E3-BF45D22ED7C1}" srcOrd="0" destOrd="0" presId="urn:microsoft.com/office/officeart/2016/7/layout/LinearBlockProcessNumbered"/>
    <dgm:cxn modelId="{6DE11EEE-7DB7-495F-933C-B30D732D66B4}" type="presParOf" srcId="{96CB9BF8-36E4-462C-9F20-3CFEC0E5A9B8}" destId="{92CAC943-44B8-4517-B64E-DADF10CCE8D1}" srcOrd="1" destOrd="0" presId="urn:microsoft.com/office/officeart/2016/7/layout/LinearBlockProcessNumbered"/>
    <dgm:cxn modelId="{CD54CF67-916A-4748-A069-F4F0B1966DB0}" type="presParOf" srcId="{96CB9BF8-36E4-462C-9F20-3CFEC0E5A9B8}" destId="{9167E3E3-5298-4136-89AD-78303F69C61C}" srcOrd="2" destOrd="0" presId="urn:microsoft.com/office/officeart/2016/7/layout/LinearBlockProcessNumbered"/>
    <dgm:cxn modelId="{2B10F2B6-2F35-40A9-9E07-2FED47C12190}" type="presParOf" srcId="{9FA6E398-733A-4D01-84FD-91B85738F09F}" destId="{28FA4C4D-D224-4320-ACE2-41B85C3123CF}" srcOrd="5" destOrd="0" presId="urn:microsoft.com/office/officeart/2016/7/layout/LinearBlockProcessNumbered"/>
    <dgm:cxn modelId="{7C557412-2F6F-4725-9116-A08D5E2728C5}" type="presParOf" srcId="{9FA6E398-733A-4D01-84FD-91B85738F09F}" destId="{3AEA5176-D846-4067-BF92-E4DB883F0EC8}" srcOrd="6" destOrd="0" presId="urn:microsoft.com/office/officeart/2016/7/layout/LinearBlockProcessNumbered"/>
    <dgm:cxn modelId="{A2C84CB1-AE6F-4CD5-B987-6F5DB9654EB5}" type="presParOf" srcId="{3AEA5176-D846-4067-BF92-E4DB883F0EC8}" destId="{A03D70AF-09E0-4370-B850-5699CAFB00F7}" srcOrd="0" destOrd="0" presId="urn:microsoft.com/office/officeart/2016/7/layout/LinearBlockProcessNumbered"/>
    <dgm:cxn modelId="{E0A461E4-974E-4D3A-A74D-2DC739B595C5}" type="presParOf" srcId="{3AEA5176-D846-4067-BF92-E4DB883F0EC8}" destId="{37BE6B21-5029-4C40-8C45-FA56A6AA51AB}" srcOrd="1" destOrd="0" presId="urn:microsoft.com/office/officeart/2016/7/layout/LinearBlockProcessNumbered"/>
    <dgm:cxn modelId="{87008C64-5126-4826-A392-3399C0D29BFE}" type="presParOf" srcId="{3AEA5176-D846-4067-BF92-E4DB883F0EC8}" destId="{3D125D6B-50E4-47C7-A9E9-DAA24DDD77D7}" srcOrd="2" destOrd="0" presId="urn:microsoft.com/office/officeart/2016/7/layout/LinearBlockProcessNumbered"/>
    <dgm:cxn modelId="{C2098162-1F72-49F7-9F6C-075617183DD3}" type="presParOf" srcId="{9FA6E398-733A-4D01-84FD-91B85738F09F}" destId="{A8985B8F-1B69-41AE-9F67-069784AE6615}" srcOrd="7" destOrd="0" presId="urn:microsoft.com/office/officeart/2016/7/layout/LinearBlockProcessNumbered"/>
    <dgm:cxn modelId="{A489154D-4EC4-4632-9601-93FDDB62DE2F}" type="presParOf" srcId="{9FA6E398-733A-4D01-84FD-91B85738F09F}" destId="{2751FBC4-6D03-4BEC-AEA5-4B2192078B60}" srcOrd="8" destOrd="0" presId="urn:microsoft.com/office/officeart/2016/7/layout/LinearBlockProcessNumbered"/>
    <dgm:cxn modelId="{CA94FA80-B114-4819-98F5-6A4A87F0C5CC}" type="presParOf" srcId="{2751FBC4-6D03-4BEC-AEA5-4B2192078B60}" destId="{D27FA907-B0E3-460E-8A23-AE1F3D38216C}" srcOrd="0" destOrd="0" presId="urn:microsoft.com/office/officeart/2016/7/layout/LinearBlockProcessNumbered"/>
    <dgm:cxn modelId="{A635849C-0AEE-41AF-9DDF-9B66786077D6}" type="presParOf" srcId="{2751FBC4-6D03-4BEC-AEA5-4B2192078B60}" destId="{CBEC851B-4B0C-49A1-B577-3D88BB826BA2}" srcOrd="1" destOrd="0" presId="urn:microsoft.com/office/officeart/2016/7/layout/LinearBlockProcessNumbered"/>
    <dgm:cxn modelId="{383185D2-DF45-414F-A125-99888EE0EA40}" type="presParOf" srcId="{2751FBC4-6D03-4BEC-AEA5-4B2192078B60}" destId="{D49B3CD7-B45A-49C6-9DF1-9BE12F5097B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678DEE-374B-4C23-B5FC-7A9BAA30313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C5C2F8-4E2B-4FA7-95F3-D0AD34DA52EE}">
      <dgm:prSet/>
      <dgm:spPr/>
      <dgm:t>
        <a:bodyPr/>
        <a:lstStyle/>
        <a:p>
          <a:r>
            <a:rPr lang="en-US"/>
            <a:t>Name it carefully.</a:t>
          </a:r>
        </a:p>
      </dgm:t>
    </dgm:pt>
    <dgm:pt modelId="{2EE6A693-DA43-4C81-88DA-BA39C2DF420A}" type="parTrans" cxnId="{78D67A8E-0C7C-45CA-A2E3-594507C61EFE}">
      <dgm:prSet/>
      <dgm:spPr/>
      <dgm:t>
        <a:bodyPr/>
        <a:lstStyle/>
        <a:p>
          <a:endParaRPr lang="en-US"/>
        </a:p>
      </dgm:t>
    </dgm:pt>
    <dgm:pt modelId="{8C2B110D-3E75-4851-9C83-EE4352018EF6}" type="sibTrans" cxnId="{78D67A8E-0C7C-45CA-A2E3-594507C61EFE}">
      <dgm:prSet/>
      <dgm:spPr/>
      <dgm:t>
        <a:bodyPr/>
        <a:lstStyle/>
        <a:p>
          <a:endParaRPr lang="en-US"/>
        </a:p>
      </dgm:t>
    </dgm:pt>
    <dgm:pt modelId="{2C5560B2-B9EF-48AA-A0CA-70E43906AB93}">
      <dgm:prSet/>
      <dgm:spPr/>
      <dgm:t>
        <a:bodyPr/>
        <a:lstStyle/>
        <a:p>
          <a:r>
            <a:rPr lang="en-US"/>
            <a:t>Add an example dataset.</a:t>
          </a:r>
        </a:p>
      </dgm:t>
    </dgm:pt>
    <dgm:pt modelId="{081B4134-2D96-42B9-BBA3-E51DE76CEA78}" type="parTrans" cxnId="{66614126-9EBA-4FA9-A8ED-020B21AFCD3E}">
      <dgm:prSet/>
      <dgm:spPr/>
      <dgm:t>
        <a:bodyPr/>
        <a:lstStyle/>
        <a:p>
          <a:endParaRPr lang="en-US"/>
        </a:p>
      </dgm:t>
    </dgm:pt>
    <dgm:pt modelId="{894EC130-095C-41AB-B049-2BAFFA390B57}" type="sibTrans" cxnId="{66614126-9EBA-4FA9-A8ED-020B21AFCD3E}">
      <dgm:prSet/>
      <dgm:spPr/>
      <dgm:t>
        <a:bodyPr/>
        <a:lstStyle/>
        <a:p>
          <a:endParaRPr lang="en-US"/>
        </a:p>
      </dgm:t>
    </dgm:pt>
    <dgm:pt modelId="{D2E7A4B7-642E-4454-91EF-2BD1B5C44569}">
      <dgm:prSet/>
      <dgm:spPr/>
      <dgm:t>
        <a:bodyPr/>
        <a:lstStyle/>
        <a:p>
          <a:r>
            <a:rPr lang="en-US"/>
            <a:t>Add example FA output.</a:t>
          </a:r>
        </a:p>
      </dgm:t>
    </dgm:pt>
    <dgm:pt modelId="{E7B842EA-94E1-4AFC-B7C2-27955ABCA9A2}" type="parTrans" cxnId="{634BB1F1-30E1-4D22-80BB-E02E41286763}">
      <dgm:prSet/>
      <dgm:spPr/>
      <dgm:t>
        <a:bodyPr/>
        <a:lstStyle/>
        <a:p>
          <a:endParaRPr lang="en-US"/>
        </a:p>
      </dgm:t>
    </dgm:pt>
    <dgm:pt modelId="{8D8D839E-7A6F-436E-BC63-391B4EB1EF68}" type="sibTrans" cxnId="{634BB1F1-30E1-4D22-80BB-E02E41286763}">
      <dgm:prSet/>
      <dgm:spPr/>
      <dgm:t>
        <a:bodyPr/>
        <a:lstStyle/>
        <a:p>
          <a:endParaRPr lang="en-US"/>
        </a:p>
      </dgm:t>
    </dgm:pt>
    <dgm:pt modelId="{BB137F26-8C1A-48DD-A67B-33D4F096EAF0}">
      <dgm:prSet/>
      <dgm:spPr/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Add results of your reliability analyses.</a:t>
          </a:r>
        </a:p>
      </dgm:t>
    </dgm:pt>
    <dgm:pt modelId="{F1267202-126A-47EC-AFF8-79F3A4B4A508}" type="parTrans" cxnId="{1D5C0184-1592-459C-BB11-9D872C0F844A}">
      <dgm:prSet/>
      <dgm:spPr/>
      <dgm:t>
        <a:bodyPr/>
        <a:lstStyle/>
        <a:p>
          <a:endParaRPr lang="en-US"/>
        </a:p>
      </dgm:t>
    </dgm:pt>
    <dgm:pt modelId="{48F6A57B-AC16-40C8-AC43-826211784EE9}" type="sibTrans" cxnId="{1D5C0184-1592-459C-BB11-9D872C0F844A}">
      <dgm:prSet/>
      <dgm:spPr/>
      <dgm:t>
        <a:bodyPr/>
        <a:lstStyle/>
        <a:p>
          <a:endParaRPr lang="en-US"/>
        </a:p>
      </dgm:t>
    </dgm:pt>
    <dgm:pt modelId="{1D4BD4B3-652F-4423-AC5B-31F43D24F195}">
      <dgm:prSet/>
      <dgm:spPr/>
      <dgm:t>
        <a:bodyPr/>
        <a:lstStyle/>
        <a:p>
          <a:r>
            <a:rPr lang="en-US" dirty="0"/>
            <a:t>Add README file.</a:t>
          </a:r>
        </a:p>
      </dgm:t>
    </dgm:pt>
    <dgm:pt modelId="{19EC3FE7-0985-4248-8782-B08CEC245829}" type="parTrans" cxnId="{451DAC73-7161-4DA9-B2CB-6237DE173819}">
      <dgm:prSet/>
      <dgm:spPr/>
      <dgm:t>
        <a:bodyPr/>
        <a:lstStyle/>
        <a:p>
          <a:endParaRPr lang="en-US"/>
        </a:p>
      </dgm:t>
    </dgm:pt>
    <dgm:pt modelId="{06952DA2-FCBA-4CA7-8C42-A93AE445EC0A}" type="sibTrans" cxnId="{451DAC73-7161-4DA9-B2CB-6237DE173819}">
      <dgm:prSet/>
      <dgm:spPr/>
      <dgm:t>
        <a:bodyPr/>
        <a:lstStyle/>
        <a:p>
          <a:endParaRPr lang="en-US"/>
        </a:p>
      </dgm:t>
    </dgm:pt>
    <dgm:pt modelId="{F06422F2-84BD-45E5-86AC-344A48FF12F9}">
      <dgm:prSet/>
      <dgm:spPr/>
      <dgm:t>
        <a:bodyPr/>
        <a:lstStyle/>
        <a:p>
          <a:r>
            <a:rPr lang="en-US"/>
            <a:t>Note the copyright/licensing information.</a:t>
          </a:r>
        </a:p>
      </dgm:t>
    </dgm:pt>
    <dgm:pt modelId="{DEBF21EA-06F2-4BA9-A1B3-51D7F83F1C5C}" type="parTrans" cxnId="{15048E2D-C3A5-4C80-9F47-572D542F3E45}">
      <dgm:prSet/>
      <dgm:spPr/>
      <dgm:t>
        <a:bodyPr/>
        <a:lstStyle/>
        <a:p>
          <a:endParaRPr lang="en-US"/>
        </a:p>
      </dgm:t>
    </dgm:pt>
    <dgm:pt modelId="{9E17D0BC-7813-4C2C-BC7F-49199900CE67}" type="sibTrans" cxnId="{15048E2D-C3A5-4C80-9F47-572D542F3E45}">
      <dgm:prSet/>
      <dgm:spPr/>
      <dgm:t>
        <a:bodyPr/>
        <a:lstStyle/>
        <a:p>
          <a:endParaRPr lang="en-US"/>
        </a:p>
      </dgm:t>
    </dgm:pt>
    <dgm:pt modelId="{AD1821D6-07AD-486B-91A3-659C27D37F08}">
      <dgm:prSet/>
      <dgm:spPr/>
      <dgm:t>
        <a:bodyPr/>
        <a:lstStyle/>
        <a:p>
          <a:r>
            <a:rPr lang="en-US"/>
            <a:t>Save somewhere easy to find.</a:t>
          </a:r>
        </a:p>
      </dgm:t>
    </dgm:pt>
    <dgm:pt modelId="{188D3B9B-7F89-4A67-88E3-61A62ED6A951}" type="parTrans" cxnId="{E8E9E537-F4C7-47CD-B607-73B8FB8837DE}">
      <dgm:prSet/>
      <dgm:spPr/>
      <dgm:t>
        <a:bodyPr/>
        <a:lstStyle/>
        <a:p>
          <a:endParaRPr lang="en-US"/>
        </a:p>
      </dgm:t>
    </dgm:pt>
    <dgm:pt modelId="{B868B66C-CFEB-4789-8A3D-E672B16904B9}" type="sibTrans" cxnId="{E8E9E537-F4C7-47CD-B607-73B8FB8837DE}">
      <dgm:prSet/>
      <dgm:spPr/>
      <dgm:t>
        <a:bodyPr/>
        <a:lstStyle/>
        <a:p>
          <a:endParaRPr lang="en-US"/>
        </a:p>
      </dgm:t>
    </dgm:pt>
    <dgm:pt modelId="{E84A0980-5814-46CB-8E16-ADFEB29B6A8A}" type="pres">
      <dgm:prSet presAssocID="{39678DEE-374B-4C23-B5FC-7A9BAA303135}" presName="root" presStyleCnt="0">
        <dgm:presLayoutVars>
          <dgm:dir/>
          <dgm:resizeHandles val="exact"/>
        </dgm:presLayoutVars>
      </dgm:prSet>
      <dgm:spPr/>
    </dgm:pt>
    <dgm:pt modelId="{9F9DB867-00D8-4C82-A82E-0A534032F154}" type="pres">
      <dgm:prSet presAssocID="{21C5C2F8-4E2B-4FA7-95F3-D0AD34DA52EE}" presName="compNode" presStyleCnt="0"/>
      <dgm:spPr/>
    </dgm:pt>
    <dgm:pt modelId="{91EAB9FC-2A91-433A-9B78-27B98F03EC80}" type="pres">
      <dgm:prSet presAssocID="{21C5C2F8-4E2B-4FA7-95F3-D0AD34DA52EE}" presName="bgRect" presStyleLbl="bgShp" presStyleIdx="0" presStyleCnt="7"/>
      <dgm:spPr/>
    </dgm:pt>
    <dgm:pt modelId="{CF689C0B-05B9-4037-99D3-24474D242A6A}" type="pres">
      <dgm:prSet presAssocID="{21C5C2F8-4E2B-4FA7-95F3-D0AD34DA52E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A7F639D-A6EB-43E4-982C-9816279B5AC2}" type="pres">
      <dgm:prSet presAssocID="{21C5C2F8-4E2B-4FA7-95F3-D0AD34DA52EE}" presName="spaceRect" presStyleCnt="0"/>
      <dgm:spPr/>
    </dgm:pt>
    <dgm:pt modelId="{4B28C758-E782-4D8F-90B2-0903A8C7B45A}" type="pres">
      <dgm:prSet presAssocID="{21C5C2F8-4E2B-4FA7-95F3-D0AD34DA52EE}" presName="parTx" presStyleLbl="revTx" presStyleIdx="0" presStyleCnt="7">
        <dgm:presLayoutVars>
          <dgm:chMax val="0"/>
          <dgm:chPref val="0"/>
        </dgm:presLayoutVars>
      </dgm:prSet>
      <dgm:spPr/>
    </dgm:pt>
    <dgm:pt modelId="{725A3AD5-0507-499A-9472-7AD081DC24F7}" type="pres">
      <dgm:prSet presAssocID="{8C2B110D-3E75-4851-9C83-EE4352018EF6}" presName="sibTrans" presStyleCnt="0"/>
      <dgm:spPr/>
    </dgm:pt>
    <dgm:pt modelId="{A8E66B4D-28E5-4DED-B9C0-6276DBA4FCB3}" type="pres">
      <dgm:prSet presAssocID="{2C5560B2-B9EF-48AA-A0CA-70E43906AB93}" presName="compNode" presStyleCnt="0"/>
      <dgm:spPr/>
    </dgm:pt>
    <dgm:pt modelId="{44ABE521-5AA7-48FA-BAA2-8BD46C783F34}" type="pres">
      <dgm:prSet presAssocID="{2C5560B2-B9EF-48AA-A0CA-70E43906AB93}" presName="bgRect" presStyleLbl="bgShp" presStyleIdx="1" presStyleCnt="7"/>
      <dgm:spPr/>
    </dgm:pt>
    <dgm:pt modelId="{F2044F52-4CEF-47C0-8549-DCA98C82F84F}" type="pres">
      <dgm:prSet presAssocID="{2C5560B2-B9EF-48AA-A0CA-70E43906AB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961A0A-E585-43F6-B997-9E4C425F0ACD}" type="pres">
      <dgm:prSet presAssocID="{2C5560B2-B9EF-48AA-A0CA-70E43906AB93}" presName="spaceRect" presStyleCnt="0"/>
      <dgm:spPr/>
    </dgm:pt>
    <dgm:pt modelId="{33D7C8CC-D873-4F1F-922B-FEA4AECFCEE0}" type="pres">
      <dgm:prSet presAssocID="{2C5560B2-B9EF-48AA-A0CA-70E43906AB93}" presName="parTx" presStyleLbl="revTx" presStyleIdx="1" presStyleCnt="7">
        <dgm:presLayoutVars>
          <dgm:chMax val="0"/>
          <dgm:chPref val="0"/>
        </dgm:presLayoutVars>
      </dgm:prSet>
      <dgm:spPr/>
    </dgm:pt>
    <dgm:pt modelId="{DEBFC40A-CE39-4B1F-82C9-C8C31CC4B29C}" type="pres">
      <dgm:prSet presAssocID="{894EC130-095C-41AB-B049-2BAFFA390B57}" presName="sibTrans" presStyleCnt="0"/>
      <dgm:spPr/>
    </dgm:pt>
    <dgm:pt modelId="{AC876060-D229-456E-A4C0-AF6BA6E3D274}" type="pres">
      <dgm:prSet presAssocID="{D2E7A4B7-642E-4454-91EF-2BD1B5C44569}" presName="compNode" presStyleCnt="0"/>
      <dgm:spPr/>
    </dgm:pt>
    <dgm:pt modelId="{B1CE7E50-239F-49D5-B544-31378488379C}" type="pres">
      <dgm:prSet presAssocID="{D2E7A4B7-642E-4454-91EF-2BD1B5C44569}" presName="bgRect" presStyleLbl="bgShp" presStyleIdx="2" presStyleCnt="7"/>
      <dgm:spPr/>
    </dgm:pt>
    <dgm:pt modelId="{79D825B3-C305-4731-9AD9-74CF13503FF5}" type="pres">
      <dgm:prSet presAssocID="{D2E7A4B7-642E-4454-91EF-2BD1B5C445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B4ABD54-8EF1-4132-A64E-6E0B0DDDF3AC}" type="pres">
      <dgm:prSet presAssocID="{D2E7A4B7-642E-4454-91EF-2BD1B5C44569}" presName="spaceRect" presStyleCnt="0"/>
      <dgm:spPr/>
    </dgm:pt>
    <dgm:pt modelId="{BCF49AC5-A10A-4D1C-A56F-A6301FAB8EF4}" type="pres">
      <dgm:prSet presAssocID="{D2E7A4B7-642E-4454-91EF-2BD1B5C44569}" presName="parTx" presStyleLbl="revTx" presStyleIdx="2" presStyleCnt="7">
        <dgm:presLayoutVars>
          <dgm:chMax val="0"/>
          <dgm:chPref val="0"/>
        </dgm:presLayoutVars>
      </dgm:prSet>
      <dgm:spPr/>
    </dgm:pt>
    <dgm:pt modelId="{608175AD-0398-4D95-A60E-EDC0A2DAB4DC}" type="pres">
      <dgm:prSet presAssocID="{8D8D839E-7A6F-436E-BC63-391B4EB1EF68}" presName="sibTrans" presStyleCnt="0"/>
      <dgm:spPr/>
    </dgm:pt>
    <dgm:pt modelId="{FE2A9E7E-3C78-40C6-8BA0-BDF71F5780C6}" type="pres">
      <dgm:prSet presAssocID="{BB137F26-8C1A-48DD-A67B-33D4F096EAF0}" presName="compNode" presStyleCnt="0"/>
      <dgm:spPr/>
    </dgm:pt>
    <dgm:pt modelId="{7F77C3C5-76E0-4EA1-8E32-2BFD91EF24B2}" type="pres">
      <dgm:prSet presAssocID="{BB137F26-8C1A-48DD-A67B-33D4F096EAF0}" presName="bgRect" presStyleLbl="bgShp" presStyleIdx="3" presStyleCnt="7"/>
      <dgm:spPr/>
    </dgm:pt>
    <dgm:pt modelId="{63D0096E-AC4E-4B2D-88BE-B36BDA15A6B0}" type="pres">
      <dgm:prSet presAssocID="{BB137F26-8C1A-48DD-A67B-33D4F096EAF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26108F-AF29-4B87-B6F4-16AE49000D19}" type="pres">
      <dgm:prSet presAssocID="{BB137F26-8C1A-48DD-A67B-33D4F096EAF0}" presName="spaceRect" presStyleCnt="0"/>
      <dgm:spPr/>
    </dgm:pt>
    <dgm:pt modelId="{D120EE68-E364-44AD-9D7B-5DB7AAD8DEDB}" type="pres">
      <dgm:prSet presAssocID="{BB137F26-8C1A-48DD-A67B-33D4F096EAF0}" presName="parTx" presStyleLbl="revTx" presStyleIdx="3" presStyleCnt="7">
        <dgm:presLayoutVars>
          <dgm:chMax val="0"/>
          <dgm:chPref val="0"/>
        </dgm:presLayoutVars>
      </dgm:prSet>
      <dgm:spPr/>
    </dgm:pt>
    <dgm:pt modelId="{6E3D0092-FF7B-4C45-A0AD-251BBC7D4133}" type="pres">
      <dgm:prSet presAssocID="{48F6A57B-AC16-40C8-AC43-826211784EE9}" presName="sibTrans" presStyleCnt="0"/>
      <dgm:spPr/>
    </dgm:pt>
    <dgm:pt modelId="{D67E3DE7-E621-4C94-8EF6-B8FBB471827A}" type="pres">
      <dgm:prSet presAssocID="{1D4BD4B3-652F-4423-AC5B-31F43D24F195}" presName="compNode" presStyleCnt="0"/>
      <dgm:spPr/>
    </dgm:pt>
    <dgm:pt modelId="{4408A89E-B6BA-45A0-92B6-CA261D0D5E7E}" type="pres">
      <dgm:prSet presAssocID="{1D4BD4B3-652F-4423-AC5B-31F43D24F195}" presName="bgRect" presStyleLbl="bgShp" presStyleIdx="4" presStyleCnt="7"/>
      <dgm:spPr/>
    </dgm:pt>
    <dgm:pt modelId="{3792E923-2750-49E0-86E4-62735B623058}" type="pres">
      <dgm:prSet presAssocID="{1D4BD4B3-652F-4423-AC5B-31F43D24F19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16B7F8B-E13B-45A1-B7B9-9A189D366984}" type="pres">
      <dgm:prSet presAssocID="{1D4BD4B3-652F-4423-AC5B-31F43D24F195}" presName="spaceRect" presStyleCnt="0"/>
      <dgm:spPr/>
    </dgm:pt>
    <dgm:pt modelId="{F7F9AC47-3DCF-410D-B653-B09B910881FF}" type="pres">
      <dgm:prSet presAssocID="{1D4BD4B3-652F-4423-AC5B-31F43D24F195}" presName="parTx" presStyleLbl="revTx" presStyleIdx="4" presStyleCnt="7">
        <dgm:presLayoutVars>
          <dgm:chMax val="0"/>
          <dgm:chPref val="0"/>
        </dgm:presLayoutVars>
      </dgm:prSet>
      <dgm:spPr/>
    </dgm:pt>
    <dgm:pt modelId="{F6182367-2AE0-4829-8801-04AE9D0EB69C}" type="pres">
      <dgm:prSet presAssocID="{06952DA2-FCBA-4CA7-8C42-A93AE445EC0A}" presName="sibTrans" presStyleCnt="0"/>
      <dgm:spPr/>
    </dgm:pt>
    <dgm:pt modelId="{E6512F2F-C4C1-41E0-BE23-2EDA69B29BAA}" type="pres">
      <dgm:prSet presAssocID="{F06422F2-84BD-45E5-86AC-344A48FF12F9}" presName="compNode" presStyleCnt="0"/>
      <dgm:spPr/>
    </dgm:pt>
    <dgm:pt modelId="{5A2EF44E-44FE-4DA7-9259-A4FD1873DB91}" type="pres">
      <dgm:prSet presAssocID="{F06422F2-84BD-45E5-86AC-344A48FF12F9}" presName="bgRect" presStyleLbl="bgShp" presStyleIdx="5" presStyleCnt="7"/>
      <dgm:spPr/>
    </dgm:pt>
    <dgm:pt modelId="{6E2DC826-BA7D-414C-8E53-EA0C7A9303EE}" type="pres">
      <dgm:prSet presAssocID="{F06422F2-84BD-45E5-86AC-344A48FF12F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2370705-160F-48C1-9834-BAA39948F25C}" type="pres">
      <dgm:prSet presAssocID="{F06422F2-84BD-45E5-86AC-344A48FF12F9}" presName="spaceRect" presStyleCnt="0"/>
      <dgm:spPr/>
    </dgm:pt>
    <dgm:pt modelId="{A3292FD5-0003-4D8C-A125-8B28D5174F11}" type="pres">
      <dgm:prSet presAssocID="{F06422F2-84BD-45E5-86AC-344A48FF12F9}" presName="parTx" presStyleLbl="revTx" presStyleIdx="5" presStyleCnt="7">
        <dgm:presLayoutVars>
          <dgm:chMax val="0"/>
          <dgm:chPref val="0"/>
        </dgm:presLayoutVars>
      </dgm:prSet>
      <dgm:spPr/>
    </dgm:pt>
    <dgm:pt modelId="{3E342BCF-ACD4-4D36-B78E-BBB5D4B4DB85}" type="pres">
      <dgm:prSet presAssocID="{9E17D0BC-7813-4C2C-BC7F-49199900CE67}" presName="sibTrans" presStyleCnt="0"/>
      <dgm:spPr/>
    </dgm:pt>
    <dgm:pt modelId="{E27A4B51-E6EC-4BAF-A450-BFE065E76F88}" type="pres">
      <dgm:prSet presAssocID="{AD1821D6-07AD-486B-91A3-659C27D37F08}" presName="compNode" presStyleCnt="0"/>
      <dgm:spPr/>
    </dgm:pt>
    <dgm:pt modelId="{431A4FCE-5923-43F1-BCB6-D5699DD0DC92}" type="pres">
      <dgm:prSet presAssocID="{AD1821D6-07AD-486B-91A3-659C27D37F08}" presName="bgRect" presStyleLbl="bgShp" presStyleIdx="6" presStyleCnt="7"/>
      <dgm:spPr/>
    </dgm:pt>
    <dgm:pt modelId="{8074889D-9DE9-417D-B4EC-C41FF6851BA9}" type="pres">
      <dgm:prSet presAssocID="{AD1821D6-07AD-486B-91A3-659C27D37F0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0C9E2A0F-6D08-4798-89F6-AD23618FC8D6}" type="pres">
      <dgm:prSet presAssocID="{AD1821D6-07AD-486B-91A3-659C27D37F08}" presName="spaceRect" presStyleCnt="0"/>
      <dgm:spPr/>
    </dgm:pt>
    <dgm:pt modelId="{FFE74763-4F7E-4371-8D9E-CC35DAE630AC}" type="pres">
      <dgm:prSet presAssocID="{AD1821D6-07AD-486B-91A3-659C27D37F0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01E9523-FAED-4066-A5BB-8952DBCCFC9E}" type="presOf" srcId="{2C5560B2-B9EF-48AA-A0CA-70E43906AB93}" destId="{33D7C8CC-D873-4F1F-922B-FEA4AECFCEE0}" srcOrd="0" destOrd="0" presId="urn:microsoft.com/office/officeart/2018/2/layout/IconVerticalSolidList"/>
    <dgm:cxn modelId="{AE10D225-1647-403F-8A9A-CF44665758C5}" type="presOf" srcId="{39678DEE-374B-4C23-B5FC-7A9BAA303135}" destId="{E84A0980-5814-46CB-8E16-ADFEB29B6A8A}" srcOrd="0" destOrd="0" presId="urn:microsoft.com/office/officeart/2018/2/layout/IconVerticalSolidList"/>
    <dgm:cxn modelId="{66614126-9EBA-4FA9-A8ED-020B21AFCD3E}" srcId="{39678DEE-374B-4C23-B5FC-7A9BAA303135}" destId="{2C5560B2-B9EF-48AA-A0CA-70E43906AB93}" srcOrd="1" destOrd="0" parTransId="{081B4134-2D96-42B9-BBA3-E51DE76CEA78}" sibTransId="{894EC130-095C-41AB-B049-2BAFFA390B57}"/>
    <dgm:cxn modelId="{15048E2D-C3A5-4C80-9F47-572D542F3E45}" srcId="{39678DEE-374B-4C23-B5FC-7A9BAA303135}" destId="{F06422F2-84BD-45E5-86AC-344A48FF12F9}" srcOrd="5" destOrd="0" parTransId="{DEBF21EA-06F2-4BA9-A1B3-51D7F83F1C5C}" sibTransId="{9E17D0BC-7813-4C2C-BC7F-49199900CE67}"/>
    <dgm:cxn modelId="{E8E9E537-F4C7-47CD-B607-73B8FB8837DE}" srcId="{39678DEE-374B-4C23-B5FC-7A9BAA303135}" destId="{AD1821D6-07AD-486B-91A3-659C27D37F08}" srcOrd="6" destOrd="0" parTransId="{188D3B9B-7F89-4A67-88E3-61A62ED6A951}" sibTransId="{B868B66C-CFEB-4789-8A3D-E672B16904B9}"/>
    <dgm:cxn modelId="{5320B051-5668-4D19-8250-34C021B92BBA}" type="presOf" srcId="{21C5C2F8-4E2B-4FA7-95F3-D0AD34DA52EE}" destId="{4B28C758-E782-4D8F-90B2-0903A8C7B45A}" srcOrd="0" destOrd="0" presId="urn:microsoft.com/office/officeart/2018/2/layout/IconVerticalSolidList"/>
    <dgm:cxn modelId="{451DAC73-7161-4DA9-B2CB-6237DE173819}" srcId="{39678DEE-374B-4C23-B5FC-7A9BAA303135}" destId="{1D4BD4B3-652F-4423-AC5B-31F43D24F195}" srcOrd="4" destOrd="0" parTransId="{19EC3FE7-0985-4248-8782-B08CEC245829}" sibTransId="{06952DA2-FCBA-4CA7-8C42-A93AE445EC0A}"/>
    <dgm:cxn modelId="{21C99576-1CB8-4A83-B936-A3033E014006}" type="presOf" srcId="{1D4BD4B3-652F-4423-AC5B-31F43D24F195}" destId="{F7F9AC47-3DCF-410D-B653-B09B910881FF}" srcOrd="0" destOrd="0" presId="urn:microsoft.com/office/officeart/2018/2/layout/IconVerticalSolidList"/>
    <dgm:cxn modelId="{63AC737C-B202-4024-928F-A929B4D01695}" type="presOf" srcId="{D2E7A4B7-642E-4454-91EF-2BD1B5C44569}" destId="{BCF49AC5-A10A-4D1C-A56F-A6301FAB8EF4}" srcOrd="0" destOrd="0" presId="urn:microsoft.com/office/officeart/2018/2/layout/IconVerticalSolidList"/>
    <dgm:cxn modelId="{1D5C0184-1592-459C-BB11-9D872C0F844A}" srcId="{39678DEE-374B-4C23-B5FC-7A9BAA303135}" destId="{BB137F26-8C1A-48DD-A67B-33D4F096EAF0}" srcOrd="3" destOrd="0" parTransId="{F1267202-126A-47EC-AFF8-79F3A4B4A508}" sibTransId="{48F6A57B-AC16-40C8-AC43-826211784EE9}"/>
    <dgm:cxn modelId="{78D67A8E-0C7C-45CA-A2E3-594507C61EFE}" srcId="{39678DEE-374B-4C23-B5FC-7A9BAA303135}" destId="{21C5C2F8-4E2B-4FA7-95F3-D0AD34DA52EE}" srcOrd="0" destOrd="0" parTransId="{2EE6A693-DA43-4C81-88DA-BA39C2DF420A}" sibTransId="{8C2B110D-3E75-4851-9C83-EE4352018EF6}"/>
    <dgm:cxn modelId="{5FE6A2B7-8E3B-441D-A05E-581723C4D4F7}" type="presOf" srcId="{BB137F26-8C1A-48DD-A67B-33D4F096EAF0}" destId="{D120EE68-E364-44AD-9D7B-5DB7AAD8DEDB}" srcOrd="0" destOrd="0" presId="urn:microsoft.com/office/officeart/2018/2/layout/IconVerticalSolidList"/>
    <dgm:cxn modelId="{26427AD5-094A-49CD-A1BE-67EABC0D7D51}" type="presOf" srcId="{AD1821D6-07AD-486B-91A3-659C27D37F08}" destId="{FFE74763-4F7E-4371-8D9E-CC35DAE630AC}" srcOrd="0" destOrd="0" presId="urn:microsoft.com/office/officeart/2018/2/layout/IconVerticalSolidList"/>
    <dgm:cxn modelId="{634BB1F1-30E1-4D22-80BB-E02E41286763}" srcId="{39678DEE-374B-4C23-B5FC-7A9BAA303135}" destId="{D2E7A4B7-642E-4454-91EF-2BD1B5C44569}" srcOrd="2" destOrd="0" parTransId="{E7B842EA-94E1-4AFC-B7C2-27955ABCA9A2}" sibTransId="{8D8D839E-7A6F-436E-BC63-391B4EB1EF68}"/>
    <dgm:cxn modelId="{24CE79F9-1937-4C94-95F3-F9AAFCFFB10E}" type="presOf" srcId="{F06422F2-84BD-45E5-86AC-344A48FF12F9}" destId="{A3292FD5-0003-4D8C-A125-8B28D5174F11}" srcOrd="0" destOrd="0" presId="urn:microsoft.com/office/officeart/2018/2/layout/IconVerticalSolidList"/>
    <dgm:cxn modelId="{BEA655D2-0B5C-4BD7-9472-7499337C6056}" type="presParOf" srcId="{E84A0980-5814-46CB-8E16-ADFEB29B6A8A}" destId="{9F9DB867-00D8-4C82-A82E-0A534032F154}" srcOrd="0" destOrd="0" presId="urn:microsoft.com/office/officeart/2018/2/layout/IconVerticalSolidList"/>
    <dgm:cxn modelId="{63D64938-FFD1-48E7-B4FD-A6A7F7487832}" type="presParOf" srcId="{9F9DB867-00D8-4C82-A82E-0A534032F154}" destId="{91EAB9FC-2A91-433A-9B78-27B98F03EC80}" srcOrd="0" destOrd="0" presId="urn:microsoft.com/office/officeart/2018/2/layout/IconVerticalSolidList"/>
    <dgm:cxn modelId="{6AAAFBCC-558A-4B59-B859-28A18B1B2C46}" type="presParOf" srcId="{9F9DB867-00D8-4C82-A82E-0A534032F154}" destId="{CF689C0B-05B9-4037-99D3-24474D242A6A}" srcOrd="1" destOrd="0" presId="urn:microsoft.com/office/officeart/2018/2/layout/IconVerticalSolidList"/>
    <dgm:cxn modelId="{2533246A-1571-4A13-91FB-00CB244007C4}" type="presParOf" srcId="{9F9DB867-00D8-4C82-A82E-0A534032F154}" destId="{1A7F639D-A6EB-43E4-982C-9816279B5AC2}" srcOrd="2" destOrd="0" presId="urn:microsoft.com/office/officeart/2018/2/layout/IconVerticalSolidList"/>
    <dgm:cxn modelId="{B5F27AD7-F333-4932-9000-F5A6C76CEE31}" type="presParOf" srcId="{9F9DB867-00D8-4C82-A82E-0A534032F154}" destId="{4B28C758-E782-4D8F-90B2-0903A8C7B45A}" srcOrd="3" destOrd="0" presId="urn:microsoft.com/office/officeart/2018/2/layout/IconVerticalSolidList"/>
    <dgm:cxn modelId="{2ED5180F-8A65-4CB7-B9B4-AAEB60CA0F35}" type="presParOf" srcId="{E84A0980-5814-46CB-8E16-ADFEB29B6A8A}" destId="{725A3AD5-0507-499A-9472-7AD081DC24F7}" srcOrd="1" destOrd="0" presId="urn:microsoft.com/office/officeart/2018/2/layout/IconVerticalSolidList"/>
    <dgm:cxn modelId="{47357F16-19C6-47CC-8562-7C745A11115D}" type="presParOf" srcId="{E84A0980-5814-46CB-8E16-ADFEB29B6A8A}" destId="{A8E66B4D-28E5-4DED-B9C0-6276DBA4FCB3}" srcOrd="2" destOrd="0" presId="urn:microsoft.com/office/officeart/2018/2/layout/IconVerticalSolidList"/>
    <dgm:cxn modelId="{1810172D-4D74-43B1-895A-73009354BB1F}" type="presParOf" srcId="{A8E66B4D-28E5-4DED-B9C0-6276DBA4FCB3}" destId="{44ABE521-5AA7-48FA-BAA2-8BD46C783F34}" srcOrd="0" destOrd="0" presId="urn:microsoft.com/office/officeart/2018/2/layout/IconVerticalSolidList"/>
    <dgm:cxn modelId="{1C6564C0-B0BF-41B4-A104-DBCEF4A24676}" type="presParOf" srcId="{A8E66B4D-28E5-4DED-B9C0-6276DBA4FCB3}" destId="{F2044F52-4CEF-47C0-8549-DCA98C82F84F}" srcOrd="1" destOrd="0" presId="urn:microsoft.com/office/officeart/2018/2/layout/IconVerticalSolidList"/>
    <dgm:cxn modelId="{EB799C56-AA60-4FB6-9021-4DB2BA351679}" type="presParOf" srcId="{A8E66B4D-28E5-4DED-B9C0-6276DBA4FCB3}" destId="{1C961A0A-E585-43F6-B997-9E4C425F0ACD}" srcOrd="2" destOrd="0" presId="urn:microsoft.com/office/officeart/2018/2/layout/IconVerticalSolidList"/>
    <dgm:cxn modelId="{8FF7A3D4-73E0-47DD-8C15-1E10A25C8773}" type="presParOf" srcId="{A8E66B4D-28E5-4DED-B9C0-6276DBA4FCB3}" destId="{33D7C8CC-D873-4F1F-922B-FEA4AECFCEE0}" srcOrd="3" destOrd="0" presId="urn:microsoft.com/office/officeart/2018/2/layout/IconVerticalSolidList"/>
    <dgm:cxn modelId="{09ECE656-905C-43FE-808D-A26873C81F7B}" type="presParOf" srcId="{E84A0980-5814-46CB-8E16-ADFEB29B6A8A}" destId="{DEBFC40A-CE39-4B1F-82C9-C8C31CC4B29C}" srcOrd="3" destOrd="0" presId="urn:microsoft.com/office/officeart/2018/2/layout/IconVerticalSolidList"/>
    <dgm:cxn modelId="{3F32743B-0ACF-4425-B672-5DDF1F7D87FD}" type="presParOf" srcId="{E84A0980-5814-46CB-8E16-ADFEB29B6A8A}" destId="{AC876060-D229-456E-A4C0-AF6BA6E3D274}" srcOrd="4" destOrd="0" presId="urn:microsoft.com/office/officeart/2018/2/layout/IconVerticalSolidList"/>
    <dgm:cxn modelId="{45F0C7B4-8BD1-4578-A1FB-F6F27F2AFC10}" type="presParOf" srcId="{AC876060-D229-456E-A4C0-AF6BA6E3D274}" destId="{B1CE7E50-239F-49D5-B544-31378488379C}" srcOrd="0" destOrd="0" presId="urn:microsoft.com/office/officeart/2018/2/layout/IconVerticalSolidList"/>
    <dgm:cxn modelId="{ECC9B9FE-05A7-400D-984D-ACF25FB4F208}" type="presParOf" srcId="{AC876060-D229-456E-A4C0-AF6BA6E3D274}" destId="{79D825B3-C305-4731-9AD9-74CF13503FF5}" srcOrd="1" destOrd="0" presId="urn:microsoft.com/office/officeart/2018/2/layout/IconVerticalSolidList"/>
    <dgm:cxn modelId="{844E59ED-4A05-430A-939D-BBB3D920B3F7}" type="presParOf" srcId="{AC876060-D229-456E-A4C0-AF6BA6E3D274}" destId="{DB4ABD54-8EF1-4132-A64E-6E0B0DDDF3AC}" srcOrd="2" destOrd="0" presId="urn:microsoft.com/office/officeart/2018/2/layout/IconVerticalSolidList"/>
    <dgm:cxn modelId="{AC3C7467-FC4B-4880-94FF-D1D9A8ACB1B3}" type="presParOf" srcId="{AC876060-D229-456E-A4C0-AF6BA6E3D274}" destId="{BCF49AC5-A10A-4D1C-A56F-A6301FAB8EF4}" srcOrd="3" destOrd="0" presId="urn:microsoft.com/office/officeart/2018/2/layout/IconVerticalSolidList"/>
    <dgm:cxn modelId="{98C0ED23-5C21-4ADC-B4B9-B1EC30C91BD8}" type="presParOf" srcId="{E84A0980-5814-46CB-8E16-ADFEB29B6A8A}" destId="{608175AD-0398-4D95-A60E-EDC0A2DAB4DC}" srcOrd="5" destOrd="0" presId="urn:microsoft.com/office/officeart/2018/2/layout/IconVerticalSolidList"/>
    <dgm:cxn modelId="{CA2B3CB5-2C71-4E7D-82CE-BFF4773E4DEB}" type="presParOf" srcId="{E84A0980-5814-46CB-8E16-ADFEB29B6A8A}" destId="{FE2A9E7E-3C78-40C6-8BA0-BDF71F5780C6}" srcOrd="6" destOrd="0" presId="urn:microsoft.com/office/officeart/2018/2/layout/IconVerticalSolidList"/>
    <dgm:cxn modelId="{267817AB-28B2-4E13-86D7-1C9943976293}" type="presParOf" srcId="{FE2A9E7E-3C78-40C6-8BA0-BDF71F5780C6}" destId="{7F77C3C5-76E0-4EA1-8E32-2BFD91EF24B2}" srcOrd="0" destOrd="0" presId="urn:microsoft.com/office/officeart/2018/2/layout/IconVerticalSolidList"/>
    <dgm:cxn modelId="{17E1F03A-5550-4826-97FF-8140F4C2C65E}" type="presParOf" srcId="{FE2A9E7E-3C78-40C6-8BA0-BDF71F5780C6}" destId="{63D0096E-AC4E-4B2D-88BE-B36BDA15A6B0}" srcOrd="1" destOrd="0" presId="urn:microsoft.com/office/officeart/2018/2/layout/IconVerticalSolidList"/>
    <dgm:cxn modelId="{C668FC92-A6AC-4726-8C4D-48D289ADC693}" type="presParOf" srcId="{FE2A9E7E-3C78-40C6-8BA0-BDF71F5780C6}" destId="{2826108F-AF29-4B87-B6F4-16AE49000D19}" srcOrd="2" destOrd="0" presId="urn:microsoft.com/office/officeart/2018/2/layout/IconVerticalSolidList"/>
    <dgm:cxn modelId="{85803417-4085-4FEF-AF44-373D615F4FCF}" type="presParOf" srcId="{FE2A9E7E-3C78-40C6-8BA0-BDF71F5780C6}" destId="{D120EE68-E364-44AD-9D7B-5DB7AAD8DEDB}" srcOrd="3" destOrd="0" presId="urn:microsoft.com/office/officeart/2018/2/layout/IconVerticalSolidList"/>
    <dgm:cxn modelId="{C6870C15-031D-401D-8A97-B06F77273FED}" type="presParOf" srcId="{E84A0980-5814-46CB-8E16-ADFEB29B6A8A}" destId="{6E3D0092-FF7B-4C45-A0AD-251BBC7D4133}" srcOrd="7" destOrd="0" presId="urn:microsoft.com/office/officeart/2018/2/layout/IconVerticalSolidList"/>
    <dgm:cxn modelId="{C64D5001-5EEA-4A73-A92D-57398CD21E93}" type="presParOf" srcId="{E84A0980-5814-46CB-8E16-ADFEB29B6A8A}" destId="{D67E3DE7-E621-4C94-8EF6-B8FBB471827A}" srcOrd="8" destOrd="0" presId="urn:microsoft.com/office/officeart/2018/2/layout/IconVerticalSolidList"/>
    <dgm:cxn modelId="{FCA87F54-E0DC-411C-BE77-BA04350916CE}" type="presParOf" srcId="{D67E3DE7-E621-4C94-8EF6-B8FBB471827A}" destId="{4408A89E-B6BA-45A0-92B6-CA261D0D5E7E}" srcOrd="0" destOrd="0" presId="urn:microsoft.com/office/officeart/2018/2/layout/IconVerticalSolidList"/>
    <dgm:cxn modelId="{BFE30E78-D867-4436-A03D-7D7F7A698061}" type="presParOf" srcId="{D67E3DE7-E621-4C94-8EF6-B8FBB471827A}" destId="{3792E923-2750-49E0-86E4-62735B623058}" srcOrd="1" destOrd="0" presId="urn:microsoft.com/office/officeart/2018/2/layout/IconVerticalSolidList"/>
    <dgm:cxn modelId="{FBEA8760-B83B-4511-B523-A1B4B36F8747}" type="presParOf" srcId="{D67E3DE7-E621-4C94-8EF6-B8FBB471827A}" destId="{816B7F8B-E13B-45A1-B7B9-9A189D366984}" srcOrd="2" destOrd="0" presId="urn:microsoft.com/office/officeart/2018/2/layout/IconVerticalSolidList"/>
    <dgm:cxn modelId="{DF7C4A1B-34CF-4312-952C-543C960DAF7F}" type="presParOf" srcId="{D67E3DE7-E621-4C94-8EF6-B8FBB471827A}" destId="{F7F9AC47-3DCF-410D-B653-B09B910881FF}" srcOrd="3" destOrd="0" presId="urn:microsoft.com/office/officeart/2018/2/layout/IconVerticalSolidList"/>
    <dgm:cxn modelId="{0286726C-6AFD-4FE2-82BD-15613E14B13E}" type="presParOf" srcId="{E84A0980-5814-46CB-8E16-ADFEB29B6A8A}" destId="{F6182367-2AE0-4829-8801-04AE9D0EB69C}" srcOrd="9" destOrd="0" presId="urn:microsoft.com/office/officeart/2018/2/layout/IconVerticalSolidList"/>
    <dgm:cxn modelId="{5352E56D-5DF3-4544-94AD-5CDEB7F88976}" type="presParOf" srcId="{E84A0980-5814-46CB-8E16-ADFEB29B6A8A}" destId="{E6512F2F-C4C1-41E0-BE23-2EDA69B29BAA}" srcOrd="10" destOrd="0" presId="urn:microsoft.com/office/officeart/2018/2/layout/IconVerticalSolidList"/>
    <dgm:cxn modelId="{7413241C-AA3B-4CBE-8C34-D8BF48A58724}" type="presParOf" srcId="{E6512F2F-C4C1-41E0-BE23-2EDA69B29BAA}" destId="{5A2EF44E-44FE-4DA7-9259-A4FD1873DB91}" srcOrd="0" destOrd="0" presId="urn:microsoft.com/office/officeart/2018/2/layout/IconVerticalSolidList"/>
    <dgm:cxn modelId="{3D7FF4E2-9EAD-4074-BFDB-841666AC9D74}" type="presParOf" srcId="{E6512F2F-C4C1-41E0-BE23-2EDA69B29BAA}" destId="{6E2DC826-BA7D-414C-8E53-EA0C7A9303EE}" srcOrd="1" destOrd="0" presId="urn:microsoft.com/office/officeart/2018/2/layout/IconVerticalSolidList"/>
    <dgm:cxn modelId="{F034873B-7C5C-4E2B-9F39-C26F031C6294}" type="presParOf" srcId="{E6512F2F-C4C1-41E0-BE23-2EDA69B29BAA}" destId="{22370705-160F-48C1-9834-BAA39948F25C}" srcOrd="2" destOrd="0" presId="urn:microsoft.com/office/officeart/2018/2/layout/IconVerticalSolidList"/>
    <dgm:cxn modelId="{9D7F4313-77AF-4485-8367-3BEDD300E82D}" type="presParOf" srcId="{E6512F2F-C4C1-41E0-BE23-2EDA69B29BAA}" destId="{A3292FD5-0003-4D8C-A125-8B28D5174F11}" srcOrd="3" destOrd="0" presId="urn:microsoft.com/office/officeart/2018/2/layout/IconVerticalSolidList"/>
    <dgm:cxn modelId="{701BB54D-9164-440C-A2A9-8F1F0BAF9350}" type="presParOf" srcId="{E84A0980-5814-46CB-8E16-ADFEB29B6A8A}" destId="{3E342BCF-ACD4-4D36-B78E-BBB5D4B4DB85}" srcOrd="11" destOrd="0" presId="urn:microsoft.com/office/officeart/2018/2/layout/IconVerticalSolidList"/>
    <dgm:cxn modelId="{F7012C28-B545-444E-BF48-A5F3636AFB73}" type="presParOf" srcId="{E84A0980-5814-46CB-8E16-ADFEB29B6A8A}" destId="{E27A4B51-E6EC-4BAF-A450-BFE065E76F88}" srcOrd="12" destOrd="0" presId="urn:microsoft.com/office/officeart/2018/2/layout/IconVerticalSolidList"/>
    <dgm:cxn modelId="{7CFAF740-69AA-431A-B0E9-35477B678639}" type="presParOf" srcId="{E27A4B51-E6EC-4BAF-A450-BFE065E76F88}" destId="{431A4FCE-5923-43F1-BCB6-D5699DD0DC92}" srcOrd="0" destOrd="0" presId="urn:microsoft.com/office/officeart/2018/2/layout/IconVerticalSolidList"/>
    <dgm:cxn modelId="{5F30CF76-4915-4D06-AB11-2422904A29AE}" type="presParOf" srcId="{E27A4B51-E6EC-4BAF-A450-BFE065E76F88}" destId="{8074889D-9DE9-417D-B4EC-C41FF6851BA9}" srcOrd="1" destOrd="0" presId="urn:microsoft.com/office/officeart/2018/2/layout/IconVerticalSolidList"/>
    <dgm:cxn modelId="{DAE406DD-C001-47B5-94D3-39115E4408AF}" type="presParOf" srcId="{E27A4B51-E6EC-4BAF-A450-BFE065E76F88}" destId="{0C9E2A0F-6D08-4798-89F6-AD23618FC8D6}" srcOrd="2" destOrd="0" presId="urn:microsoft.com/office/officeart/2018/2/layout/IconVerticalSolidList"/>
    <dgm:cxn modelId="{D1369BD2-BB09-4508-B59A-1682D7DD70F4}" type="presParOf" srcId="{E27A4B51-E6EC-4BAF-A450-BFE065E76F88}" destId="{FFE74763-4F7E-4371-8D9E-CC35DAE630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5F4A71-2AC4-4973-9444-69F07473ADC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5A3E42-EC70-4A82-87FF-096FDBCBF11E}">
      <dgm:prSet/>
      <dgm:spPr/>
      <dgm:t>
        <a:bodyPr/>
        <a:lstStyle/>
        <a:p>
          <a:pPr>
            <a:defRPr cap="all"/>
          </a:pPr>
          <a:r>
            <a:rPr lang="en-US"/>
            <a:t>Run your reliability code on the factors again. </a:t>
          </a:r>
        </a:p>
      </dgm:t>
    </dgm:pt>
    <dgm:pt modelId="{74EE47EE-F07D-4023-BFB5-19C6ED4985B7}" type="parTrans" cxnId="{693808CE-91DF-46DA-B484-2AB685F86F12}">
      <dgm:prSet/>
      <dgm:spPr/>
      <dgm:t>
        <a:bodyPr/>
        <a:lstStyle/>
        <a:p>
          <a:endParaRPr lang="en-US"/>
        </a:p>
      </dgm:t>
    </dgm:pt>
    <dgm:pt modelId="{429EE733-1EA0-4E73-BBE8-8616C164C86F}" type="sibTrans" cxnId="{693808CE-91DF-46DA-B484-2AB685F86F12}">
      <dgm:prSet/>
      <dgm:spPr/>
      <dgm:t>
        <a:bodyPr/>
        <a:lstStyle/>
        <a:p>
          <a:endParaRPr lang="en-US"/>
        </a:p>
      </dgm:t>
    </dgm:pt>
    <dgm:pt modelId="{941535F2-B24A-4F3D-A9C7-64A0E27EB22B}">
      <dgm:prSet/>
      <dgm:spPr/>
      <dgm:t>
        <a:bodyPr/>
        <a:lstStyle/>
        <a:p>
          <a:pPr>
            <a:defRPr cap="all"/>
          </a:pPr>
          <a:r>
            <a:rPr lang="en-US"/>
            <a:t>Add these results to your FA folder (mentioned on previous slide).</a:t>
          </a:r>
        </a:p>
      </dgm:t>
    </dgm:pt>
    <dgm:pt modelId="{7CB88035-E895-4616-AD9F-DD589B27EFC5}" type="parTrans" cxnId="{FE01E59F-3B99-4C02-93B1-BC2D64F1A3C7}">
      <dgm:prSet/>
      <dgm:spPr/>
      <dgm:t>
        <a:bodyPr/>
        <a:lstStyle/>
        <a:p>
          <a:endParaRPr lang="en-US"/>
        </a:p>
      </dgm:t>
    </dgm:pt>
    <dgm:pt modelId="{D6E4E546-6F6B-4601-9BAF-6FD3375E93A9}" type="sibTrans" cxnId="{FE01E59F-3B99-4C02-93B1-BC2D64F1A3C7}">
      <dgm:prSet/>
      <dgm:spPr/>
      <dgm:t>
        <a:bodyPr/>
        <a:lstStyle/>
        <a:p>
          <a:endParaRPr lang="en-US"/>
        </a:p>
      </dgm:t>
    </dgm:pt>
    <dgm:pt modelId="{24C095C9-628A-40CB-944D-2D12FC5EAA9F}" type="pres">
      <dgm:prSet presAssocID="{975F4A71-2AC4-4973-9444-69F07473ADCA}" presName="root" presStyleCnt="0">
        <dgm:presLayoutVars>
          <dgm:dir/>
          <dgm:resizeHandles val="exact"/>
        </dgm:presLayoutVars>
      </dgm:prSet>
      <dgm:spPr/>
    </dgm:pt>
    <dgm:pt modelId="{11B26978-9CD0-4AFB-85E3-4CB7D12A2EC1}" type="pres">
      <dgm:prSet presAssocID="{1E5A3E42-EC70-4A82-87FF-096FDBCBF11E}" presName="compNode" presStyleCnt="0"/>
      <dgm:spPr/>
    </dgm:pt>
    <dgm:pt modelId="{4266459B-97EC-4BB3-AA3F-7CD29AE25E39}" type="pres">
      <dgm:prSet presAssocID="{1E5A3E42-EC70-4A82-87FF-096FDBCBF11E}" presName="iconBgRect" presStyleLbl="bgShp" presStyleIdx="0" presStyleCnt="2"/>
      <dgm:spPr/>
    </dgm:pt>
    <dgm:pt modelId="{6316536A-6596-4134-AC0B-387570905129}" type="pres">
      <dgm:prSet presAssocID="{1E5A3E42-EC70-4A82-87FF-096FDBCBF1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DDAAED-9BF9-40E3-9FF7-C9A2D1C992C3}" type="pres">
      <dgm:prSet presAssocID="{1E5A3E42-EC70-4A82-87FF-096FDBCBF11E}" presName="spaceRect" presStyleCnt="0"/>
      <dgm:spPr/>
    </dgm:pt>
    <dgm:pt modelId="{30DD1854-C776-402E-871C-D07513E82F9E}" type="pres">
      <dgm:prSet presAssocID="{1E5A3E42-EC70-4A82-87FF-096FDBCBF11E}" presName="textRect" presStyleLbl="revTx" presStyleIdx="0" presStyleCnt="2">
        <dgm:presLayoutVars>
          <dgm:chMax val="1"/>
          <dgm:chPref val="1"/>
        </dgm:presLayoutVars>
      </dgm:prSet>
      <dgm:spPr/>
    </dgm:pt>
    <dgm:pt modelId="{DA307C38-0EF1-48AF-9162-94BB555B716C}" type="pres">
      <dgm:prSet presAssocID="{429EE733-1EA0-4E73-BBE8-8616C164C86F}" presName="sibTrans" presStyleCnt="0"/>
      <dgm:spPr/>
    </dgm:pt>
    <dgm:pt modelId="{5C2BD33E-77EA-45FA-A34A-B9B31D7FE159}" type="pres">
      <dgm:prSet presAssocID="{941535F2-B24A-4F3D-A9C7-64A0E27EB22B}" presName="compNode" presStyleCnt="0"/>
      <dgm:spPr/>
    </dgm:pt>
    <dgm:pt modelId="{BA5B97C8-CB25-4C64-9006-4B9DA2BA9AA3}" type="pres">
      <dgm:prSet presAssocID="{941535F2-B24A-4F3D-A9C7-64A0E27EB22B}" presName="iconBgRect" presStyleLbl="bgShp" presStyleIdx="1" presStyleCnt="2"/>
      <dgm:spPr/>
    </dgm:pt>
    <dgm:pt modelId="{098F087A-A5C4-4C54-AD86-83C295E86B14}" type="pres">
      <dgm:prSet presAssocID="{941535F2-B24A-4F3D-A9C7-64A0E27EB2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8EC8BAA6-309D-496E-9E69-931D670B36AE}" type="pres">
      <dgm:prSet presAssocID="{941535F2-B24A-4F3D-A9C7-64A0E27EB22B}" presName="spaceRect" presStyleCnt="0"/>
      <dgm:spPr/>
    </dgm:pt>
    <dgm:pt modelId="{683242DE-F736-4FCD-9FFC-D88ECA85E03A}" type="pres">
      <dgm:prSet presAssocID="{941535F2-B24A-4F3D-A9C7-64A0E27EB2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E7A708-F3A9-4E3E-A9CF-180001B32C2F}" type="presOf" srcId="{975F4A71-2AC4-4973-9444-69F07473ADCA}" destId="{24C095C9-628A-40CB-944D-2D12FC5EAA9F}" srcOrd="0" destOrd="0" presId="urn:microsoft.com/office/officeart/2018/5/layout/IconCircleLabelList"/>
    <dgm:cxn modelId="{74EE3F9A-7D05-4536-8ED6-6B4729FECDBE}" type="presOf" srcId="{941535F2-B24A-4F3D-A9C7-64A0E27EB22B}" destId="{683242DE-F736-4FCD-9FFC-D88ECA85E03A}" srcOrd="0" destOrd="0" presId="urn:microsoft.com/office/officeart/2018/5/layout/IconCircleLabelList"/>
    <dgm:cxn modelId="{FE01E59F-3B99-4C02-93B1-BC2D64F1A3C7}" srcId="{975F4A71-2AC4-4973-9444-69F07473ADCA}" destId="{941535F2-B24A-4F3D-A9C7-64A0E27EB22B}" srcOrd="1" destOrd="0" parTransId="{7CB88035-E895-4616-AD9F-DD589B27EFC5}" sibTransId="{D6E4E546-6F6B-4601-9BAF-6FD3375E93A9}"/>
    <dgm:cxn modelId="{55521FAB-AB8F-40CE-9008-A359E0E837FB}" type="presOf" srcId="{1E5A3E42-EC70-4A82-87FF-096FDBCBF11E}" destId="{30DD1854-C776-402E-871C-D07513E82F9E}" srcOrd="0" destOrd="0" presId="urn:microsoft.com/office/officeart/2018/5/layout/IconCircleLabelList"/>
    <dgm:cxn modelId="{693808CE-91DF-46DA-B484-2AB685F86F12}" srcId="{975F4A71-2AC4-4973-9444-69F07473ADCA}" destId="{1E5A3E42-EC70-4A82-87FF-096FDBCBF11E}" srcOrd="0" destOrd="0" parTransId="{74EE47EE-F07D-4023-BFB5-19C6ED4985B7}" sibTransId="{429EE733-1EA0-4E73-BBE8-8616C164C86F}"/>
    <dgm:cxn modelId="{F2D41BFC-127F-47CD-9950-2B4FD19CADFC}" type="presParOf" srcId="{24C095C9-628A-40CB-944D-2D12FC5EAA9F}" destId="{11B26978-9CD0-4AFB-85E3-4CB7D12A2EC1}" srcOrd="0" destOrd="0" presId="urn:microsoft.com/office/officeart/2018/5/layout/IconCircleLabelList"/>
    <dgm:cxn modelId="{E717D1A1-E7AF-4414-A9AF-F223BC753090}" type="presParOf" srcId="{11B26978-9CD0-4AFB-85E3-4CB7D12A2EC1}" destId="{4266459B-97EC-4BB3-AA3F-7CD29AE25E39}" srcOrd="0" destOrd="0" presId="urn:microsoft.com/office/officeart/2018/5/layout/IconCircleLabelList"/>
    <dgm:cxn modelId="{7BD25D2C-F0C7-4274-8566-B0BEABA49139}" type="presParOf" srcId="{11B26978-9CD0-4AFB-85E3-4CB7D12A2EC1}" destId="{6316536A-6596-4134-AC0B-387570905129}" srcOrd="1" destOrd="0" presId="urn:microsoft.com/office/officeart/2018/5/layout/IconCircleLabelList"/>
    <dgm:cxn modelId="{23A3D858-48E8-4C01-B2C6-4945C93BD51E}" type="presParOf" srcId="{11B26978-9CD0-4AFB-85E3-4CB7D12A2EC1}" destId="{12DDAAED-9BF9-40E3-9FF7-C9A2D1C992C3}" srcOrd="2" destOrd="0" presId="urn:microsoft.com/office/officeart/2018/5/layout/IconCircleLabelList"/>
    <dgm:cxn modelId="{AB507060-A25F-407F-AD8A-FB2C0CF52FAA}" type="presParOf" srcId="{11B26978-9CD0-4AFB-85E3-4CB7D12A2EC1}" destId="{30DD1854-C776-402E-871C-D07513E82F9E}" srcOrd="3" destOrd="0" presId="urn:microsoft.com/office/officeart/2018/5/layout/IconCircleLabelList"/>
    <dgm:cxn modelId="{3CAAF877-9E2F-4E1D-AA9B-2A697EE0ED8B}" type="presParOf" srcId="{24C095C9-628A-40CB-944D-2D12FC5EAA9F}" destId="{DA307C38-0EF1-48AF-9162-94BB555B716C}" srcOrd="1" destOrd="0" presId="urn:microsoft.com/office/officeart/2018/5/layout/IconCircleLabelList"/>
    <dgm:cxn modelId="{CDCED013-2CF2-4785-B84A-DE09397BDC6C}" type="presParOf" srcId="{24C095C9-628A-40CB-944D-2D12FC5EAA9F}" destId="{5C2BD33E-77EA-45FA-A34A-B9B31D7FE159}" srcOrd="2" destOrd="0" presId="urn:microsoft.com/office/officeart/2018/5/layout/IconCircleLabelList"/>
    <dgm:cxn modelId="{8AB9A1CC-AA35-45C8-A2DF-8D6FC4968313}" type="presParOf" srcId="{5C2BD33E-77EA-45FA-A34A-B9B31D7FE159}" destId="{BA5B97C8-CB25-4C64-9006-4B9DA2BA9AA3}" srcOrd="0" destOrd="0" presId="urn:microsoft.com/office/officeart/2018/5/layout/IconCircleLabelList"/>
    <dgm:cxn modelId="{1886D8C5-5EE9-4507-952F-12CD7F6BD515}" type="presParOf" srcId="{5C2BD33E-77EA-45FA-A34A-B9B31D7FE159}" destId="{098F087A-A5C4-4C54-AD86-83C295E86B14}" srcOrd="1" destOrd="0" presId="urn:microsoft.com/office/officeart/2018/5/layout/IconCircleLabelList"/>
    <dgm:cxn modelId="{232F133D-C84B-4B59-BC1D-B0124DD99431}" type="presParOf" srcId="{5C2BD33E-77EA-45FA-A34A-B9B31D7FE159}" destId="{8EC8BAA6-309D-496E-9E69-931D670B36AE}" srcOrd="2" destOrd="0" presId="urn:microsoft.com/office/officeart/2018/5/layout/IconCircleLabelList"/>
    <dgm:cxn modelId="{C38D82CD-8295-4F97-B17B-37000CEAB7AC}" type="presParOf" srcId="{5C2BD33E-77EA-45FA-A34A-B9B31D7FE159}" destId="{683242DE-F736-4FCD-9FFC-D88ECA85E0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62EB626-C701-40D7-953C-32D8106ECD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11AD25-76D2-47D4-B3E5-67F6463C52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all that work, results may not turn out. </a:t>
          </a:r>
        </a:p>
      </dgm:t>
    </dgm:pt>
    <dgm:pt modelId="{33251408-AAC5-48BA-BC14-10AE552086FA}" type="parTrans" cxnId="{DF5D4D03-B4BA-4C00-B701-5586E3F44AAA}">
      <dgm:prSet/>
      <dgm:spPr/>
      <dgm:t>
        <a:bodyPr/>
        <a:lstStyle/>
        <a:p>
          <a:endParaRPr lang="en-US"/>
        </a:p>
      </dgm:t>
    </dgm:pt>
    <dgm:pt modelId="{BA2D0B1A-7857-4443-A4E2-35116EDA0DAA}" type="sibTrans" cxnId="{DF5D4D03-B4BA-4C00-B701-5586E3F44AAA}">
      <dgm:prSet/>
      <dgm:spPr/>
      <dgm:t>
        <a:bodyPr/>
        <a:lstStyle/>
        <a:p>
          <a:endParaRPr lang="en-US"/>
        </a:p>
      </dgm:t>
    </dgm:pt>
    <dgm:pt modelId="{262C3D75-E57C-4429-8BEC-983BF96EA2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If it does turn out, this could help the organization figure out how to improve JS to keep more managers.</a:t>
          </a:r>
        </a:p>
      </dgm:t>
    </dgm:pt>
    <dgm:pt modelId="{8D72B0C3-A562-4C8C-8067-0BC5013028A8}" type="parTrans" cxnId="{5EF181C0-87BE-4CC3-ACC5-A583CE5BAE8A}">
      <dgm:prSet/>
      <dgm:spPr/>
      <dgm:t>
        <a:bodyPr/>
        <a:lstStyle/>
        <a:p>
          <a:endParaRPr lang="en-US"/>
        </a:p>
      </dgm:t>
    </dgm:pt>
    <dgm:pt modelId="{065385E6-DE53-4722-BC48-522B9303CEB3}" type="sibTrans" cxnId="{5EF181C0-87BE-4CC3-ACC5-A583CE5BAE8A}">
      <dgm:prSet/>
      <dgm:spPr/>
      <dgm:t>
        <a:bodyPr/>
        <a:lstStyle/>
        <a:p>
          <a:endParaRPr lang="en-US"/>
        </a:p>
      </dgm:t>
    </dgm:pt>
    <dgm:pt modelId="{FD71A192-5395-4547-94AC-E26FAD061C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M.O. can use these findings to get supervisor on-board for implementation.</a:t>
          </a:r>
        </a:p>
      </dgm:t>
    </dgm:pt>
    <dgm:pt modelId="{B8A20EA8-57C6-46CC-8B5A-FF077E02D88D}" type="parTrans" cxnId="{7DDA159F-3105-4BD2-AA96-263764EFE431}">
      <dgm:prSet/>
      <dgm:spPr/>
      <dgm:t>
        <a:bodyPr/>
        <a:lstStyle/>
        <a:p>
          <a:endParaRPr lang="en-US"/>
        </a:p>
      </dgm:t>
    </dgm:pt>
    <dgm:pt modelId="{FEC664B2-B617-46AF-9D3C-65C6D988F07E}" type="sibTrans" cxnId="{7DDA159F-3105-4BD2-AA96-263764EFE431}">
      <dgm:prSet/>
      <dgm:spPr/>
      <dgm:t>
        <a:bodyPr/>
        <a:lstStyle/>
        <a:p>
          <a:endParaRPr lang="en-US"/>
        </a:p>
      </dgm:t>
    </dgm:pt>
    <dgm:pt modelId="{6AEA7973-954C-4ECB-B474-AB44797CC798}" type="pres">
      <dgm:prSet presAssocID="{862EB626-C701-40D7-953C-32D8106ECD71}" presName="root" presStyleCnt="0">
        <dgm:presLayoutVars>
          <dgm:dir/>
          <dgm:resizeHandles val="exact"/>
        </dgm:presLayoutVars>
      </dgm:prSet>
      <dgm:spPr/>
    </dgm:pt>
    <dgm:pt modelId="{A1C2124A-881A-442C-A77D-C213F8E8B626}" type="pres">
      <dgm:prSet presAssocID="{B411AD25-76D2-47D4-B3E5-67F6463C5278}" presName="compNode" presStyleCnt="0"/>
      <dgm:spPr/>
    </dgm:pt>
    <dgm:pt modelId="{1E22B1DD-51A7-4AD7-A3ED-D3C11A57E8AA}" type="pres">
      <dgm:prSet presAssocID="{B411AD25-76D2-47D4-B3E5-67F6463C5278}" presName="iconBgRect" presStyleLbl="bgShp" presStyleIdx="0" presStyleCnt="3"/>
      <dgm:spPr/>
    </dgm:pt>
    <dgm:pt modelId="{F2CEE573-2AAE-4E59-9D99-D681D9C5BF52}" type="pres">
      <dgm:prSet presAssocID="{B411AD25-76D2-47D4-B3E5-67F6463C52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04A32058-CEE7-4122-AD86-787AF0C8A6D3}" type="pres">
      <dgm:prSet presAssocID="{B411AD25-76D2-47D4-B3E5-67F6463C5278}" presName="spaceRect" presStyleCnt="0"/>
      <dgm:spPr/>
    </dgm:pt>
    <dgm:pt modelId="{4069EDBD-2ADD-4607-9663-4BB609894050}" type="pres">
      <dgm:prSet presAssocID="{B411AD25-76D2-47D4-B3E5-67F6463C5278}" presName="textRect" presStyleLbl="revTx" presStyleIdx="0" presStyleCnt="3">
        <dgm:presLayoutVars>
          <dgm:chMax val="1"/>
          <dgm:chPref val="1"/>
        </dgm:presLayoutVars>
      </dgm:prSet>
      <dgm:spPr/>
    </dgm:pt>
    <dgm:pt modelId="{6943F3A9-0DE3-45C7-B65A-A8E0AF275C9D}" type="pres">
      <dgm:prSet presAssocID="{BA2D0B1A-7857-4443-A4E2-35116EDA0DAA}" presName="sibTrans" presStyleCnt="0"/>
      <dgm:spPr/>
    </dgm:pt>
    <dgm:pt modelId="{BC5FB4C5-B914-4CFA-8848-9BB8BC03CB58}" type="pres">
      <dgm:prSet presAssocID="{262C3D75-E57C-4429-8BEC-983BF96EA21E}" presName="compNode" presStyleCnt="0"/>
      <dgm:spPr/>
    </dgm:pt>
    <dgm:pt modelId="{56D866A2-00A8-4E1F-9121-DB62D83939AE}" type="pres">
      <dgm:prSet presAssocID="{262C3D75-E57C-4429-8BEC-983BF96EA21E}" presName="iconBgRect" presStyleLbl="bgShp" presStyleIdx="1" presStyleCnt="3"/>
      <dgm:spPr/>
    </dgm:pt>
    <dgm:pt modelId="{CDB07010-2F2E-4654-8CC6-7483CCCADA48}" type="pres">
      <dgm:prSet presAssocID="{262C3D75-E57C-4429-8BEC-983BF96EA2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3091B9-75B0-4F9E-BDE4-4591818C6B6B}" type="pres">
      <dgm:prSet presAssocID="{262C3D75-E57C-4429-8BEC-983BF96EA21E}" presName="spaceRect" presStyleCnt="0"/>
      <dgm:spPr/>
    </dgm:pt>
    <dgm:pt modelId="{60910E31-D02E-472C-9127-D66AF9220BEC}" type="pres">
      <dgm:prSet presAssocID="{262C3D75-E57C-4429-8BEC-983BF96EA21E}" presName="textRect" presStyleLbl="revTx" presStyleIdx="1" presStyleCnt="3">
        <dgm:presLayoutVars>
          <dgm:chMax val="1"/>
          <dgm:chPref val="1"/>
        </dgm:presLayoutVars>
      </dgm:prSet>
      <dgm:spPr/>
    </dgm:pt>
    <dgm:pt modelId="{923D0452-D328-4694-BBA9-84C65D0FF338}" type="pres">
      <dgm:prSet presAssocID="{065385E6-DE53-4722-BC48-522B9303CEB3}" presName="sibTrans" presStyleCnt="0"/>
      <dgm:spPr/>
    </dgm:pt>
    <dgm:pt modelId="{ECEF285C-C28E-4B59-97E8-0F9B3701FE5F}" type="pres">
      <dgm:prSet presAssocID="{FD71A192-5395-4547-94AC-E26FAD061C72}" presName="compNode" presStyleCnt="0"/>
      <dgm:spPr/>
    </dgm:pt>
    <dgm:pt modelId="{13D84570-8FB9-4553-B1DE-E2688DDC3386}" type="pres">
      <dgm:prSet presAssocID="{FD71A192-5395-4547-94AC-E26FAD061C72}" presName="iconBgRect" presStyleLbl="bgShp" presStyleIdx="2" presStyleCnt="3"/>
      <dgm:spPr/>
    </dgm:pt>
    <dgm:pt modelId="{9F1F8580-DAEA-4BCD-BB64-3A5121E3E1FC}" type="pres">
      <dgm:prSet presAssocID="{FD71A192-5395-4547-94AC-E26FAD061C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7B6030A4-54DC-477F-B690-6A357B6EAA20}" type="pres">
      <dgm:prSet presAssocID="{FD71A192-5395-4547-94AC-E26FAD061C72}" presName="spaceRect" presStyleCnt="0"/>
      <dgm:spPr/>
    </dgm:pt>
    <dgm:pt modelId="{F6115B29-8174-449B-9F96-61374863DFFB}" type="pres">
      <dgm:prSet presAssocID="{FD71A192-5395-4547-94AC-E26FAD061C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5D4D03-B4BA-4C00-B701-5586E3F44AAA}" srcId="{862EB626-C701-40D7-953C-32D8106ECD71}" destId="{B411AD25-76D2-47D4-B3E5-67F6463C5278}" srcOrd="0" destOrd="0" parTransId="{33251408-AAC5-48BA-BC14-10AE552086FA}" sibTransId="{BA2D0B1A-7857-4443-A4E2-35116EDA0DAA}"/>
    <dgm:cxn modelId="{96A64F0A-6654-4BA2-A29C-8606ED61CC89}" type="presOf" srcId="{B411AD25-76D2-47D4-B3E5-67F6463C5278}" destId="{4069EDBD-2ADD-4607-9663-4BB609894050}" srcOrd="0" destOrd="0" presId="urn:microsoft.com/office/officeart/2018/5/layout/IconCircleLabelList"/>
    <dgm:cxn modelId="{5BEB8198-B746-4DF4-9482-A6B11EE83BBE}" type="presOf" srcId="{FD71A192-5395-4547-94AC-E26FAD061C72}" destId="{F6115B29-8174-449B-9F96-61374863DFFB}" srcOrd="0" destOrd="0" presId="urn:microsoft.com/office/officeart/2018/5/layout/IconCircleLabelList"/>
    <dgm:cxn modelId="{7DDA159F-3105-4BD2-AA96-263764EFE431}" srcId="{862EB626-C701-40D7-953C-32D8106ECD71}" destId="{FD71A192-5395-4547-94AC-E26FAD061C72}" srcOrd="2" destOrd="0" parTransId="{B8A20EA8-57C6-46CC-8B5A-FF077E02D88D}" sibTransId="{FEC664B2-B617-46AF-9D3C-65C6D988F07E}"/>
    <dgm:cxn modelId="{5EF181C0-87BE-4CC3-ACC5-A583CE5BAE8A}" srcId="{862EB626-C701-40D7-953C-32D8106ECD71}" destId="{262C3D75-E57C-4429-8BEC-983BF96EA21E}" srcOrd="1" destOrd="0" parTransId="{8D72B0C3-A562-4C8C-8067-0BC5013028A8}" sibTransId="{065385E6-DE53-4722-BC48-522B9303CEB3}"/>
    <dgm:cxn modelId="{C97C7ED2-6EE3-4204-BADA-A40E929BDD4F}" type="presOf" srcId="{862EB626-C701-40D7-953C-32D8106ECD71}" destId="{6AEA7973-954C-4ECB-B474-AB44797CC798}" srcOrd="0" destOrd="0" presId="urn:microsoft.com/office/officeart/2018/5/layout/IconCircleLabelList"/>
    <dgm:cxn modelId="{F00D6EF8-5613-4682-B511-685E1BA89432}" type="presOf" srcId="{262C3D75-E57C-4429-8BEC-983BF96EA21E}" destId="{60910E31-D02E-472C-9127-D66AF9220BEC}" srcOrd="0" destOrd="0" presId="urn:microsoft.com/office/officeart/2018/5/layout/IconCircleLabelList"/>
    <dgm:cxn modelId="{18120A28-181E-4987-8D37-4E52D2D3D9C5}" type="presParOf" srcId="{6AEA7973-954C-4ECB-B474-AB44797CC798}" destId="{A1C2124A-881A-442C-A77D-C213F8E8B626}" srcOrd="0" destOrd="0" presId="urn:microsoft.com/office/officeart/2018/5/layout/IconCircleLabelList"/>
    <dgm:cxn modelId="{C2025036-34D2-4E7C-8457-665188F7E1FB}" type="presParOf" srcId="{A1C2124A-881A-442C-A77D-C213F8E8B626}" destId="{1E22B1DD-51A7-4AD7-A3ED-D3C11A57E8AA}" srcOrd="0" destOrd="0" presId="urn:microsoft.com/office/officeart/2018/5/layout/IconCircleLabelList"/>
    <dgm:cxn modelId="{BDF716B9-252C-4AA9-8B3D-E445A526E591}" type="presParOf" srcId="{A1C2124A-881A-442C-A77D-C213F8E8B626}" destId="{F2CEE573-2AAE-4E59-9D99-D681D9C5BF52}" srcOrd="1" destOrd="0" presId="urn:microsoft.com/office/officeart/2018/5/layout/IconCircleLabelList"/>
    <dgm:cxn modelId="{9EE5A27E-C168-44B9-AEA5-18A394ABE1E2}" type="presParOf" srcId="{A1C2124A-881A-442C-A77D-C213F8E8B626}" destId="{04A32058-CEE7-4122-AD86-787AF0C8A6D3}" srcOrd="2" destOrd="0" presId="urn:microsoft.com/office/officeart/2018/5/layout/IconCircleLabelList"/>
    <dgm:cxn modelId="{55177BC6-82A7-456E-B48D-AC6B0BB7E021}" type="presParOf" srcId="{A1C2124A-881A-442C-A77D-C213F8E8B626}" destId="{4069EDBD-2ADD-4607-9663-4BB609894050}" srcOrd="3" destOrd="0" presId="urn:microsoft.com/office/officeart/2018/5/layout/IconCircleLabelList"/>
    <dgm:cxn modelId="{2192F413-AD53-417D-B700-3871639108E2}" type="presParOf" srcId="{6AEA7973-954C-4ECB-B474-AB44797CC798}" destId="{6943F3A9-0DE3-45C7-B65A-A8E0AF275C9D}" srcOrd="1" destOrd="0" presId="urn:microsoft.com/office/officeart/2018/5/layout/IconCircleLabelList"/>
    <dgm:cxn modelId="{1BAB44F5-DD29-4950-B90E-ABC42F084B66}" type="presParOf" srcId="{6AEA7973-954C-4ECB-B474-AB44797CC798}" destId="{BC5FB4C5-B914-4CFA-8848-9BB8BC03CB58}" srcOrd="2" destOrd="0" presId="urn:microsoft.com/office/officeart/2018/5/layout/IconCircleLabelList"/>
    <dgm:cxn modelId="{CE22A421-B80B-40B7-9544-E91FB2BC2652}" type="presParOf" srcId="{BC5FB4C5-B914-4CFA-8848-9BB8BC03CB58}" destId="{56D866A2-00A8-4E1F-9121-DB62D83939AE}" srcOrd="0" destOrd="0" presId="urn:microsoft.com/office/officeart/2018/5/layout/IconCircleLabelList"/>
    <dgm:cxn modelId="{3CF78365-B280-4624-8EE4-BC251FDA214F}" type="presParOf" srcId="{BC5FB4C5-B914-4CFA-8848-9BB8BC03CB58}" destId="{CDB07010-2F2E-4654-8CC6-7483CCCADA48}" srcOrd="1" destOrd="0" presId="urn:microsoft.com/office/officeart/2018/5/layout/IconCircleLabelList"/>
    <dgm:cxn modelId="{F74D2A95-378C-4DF7-975F-2A495DFF93E6}" type="presParOf" srcId="{BC5FB4C5-B914-4CFA-8848-9BB8BC03CB58}" destId="{0E3091B9-75B0-4F9E-BDE4-4591818C6B6B}" srcOrd="2" destOrd="0" presId="urn:microsoft.com/office/officeart/2018/5/layout/IconCircleLabelList"/>
    <dgm:cxn modelId="{B1460B25-720E-4459-A42C-FE1ABB684B7C}" type="presParOf" srcId="{BC5FB4C5-B914-4CFA-8848-9BB8BC03CB58}" destId="{60910E31-D02E-472C-9127-D66AF9220BEC}" srcOrd="3" destOrd="0" presId="urn:microsoft.com/office/officeart/2018/5/layout/IconCircleLabelList"/>
    <dgm:cxn modelId="{78FFA390-041D-4308-A286-DF488566ED44}" type="presParOf" srcId="{6AEA7973-954C-4ECB-B474-AB44797CC798}" destId="{923D0452-D328-4694-BBA9-84C65D0FF338}" srcOrd="3" destOrd="0" presId="urn:microsoft.com/office/officeart/2018/5/layout/IconCircleLabelList"/>
    <dgm:cxn modelId="{7DB4C597-D766-4DDE-98DE-FF74DCA9C55B}" type="presParOf" srcId="{6AEA7973-954C-4ECB-B474-AB44797CC798}" destId="{ECEF285C-C28E-4B59-97E8-0F9B3701FE5F}" srcOrd="4" destOrd="0" presId="urn:microsoft.com/office/officeart/2018/5/layout/IconCircleLabelList"/>
    <dgm:cxn modelId="{ECA6740E-4E89-47BE-8D07-A98C0CF4323B}" type="presParOf" srcId="{ECEF285C-C28E-4B59-97E8-0F9B3701FE5F}" destId="{13D84570-8FB9-4553-B1DE-E2688DDC3386}" srcOrd="0" destOrd="0" presId="urn:microsoft.com/office/officeart/2018/5/layout/IconCircleLabelList"/>
    <dgm:cxn modelId="{D7FEBCB7-919E-4776-946F-84D26DFB656A}" type="presParOf" srcId="{ECEF285C-C28E-4B59-97E8-0F9B3701FE5F}" destId="{9F1F8580-DAEA-4BCD-BB64-3A5121E3E1FC}" srcOrd="1" destOrd="0" presId="urn:microsoft.com/office/officeart/2018/5/layout/IconCircleLabelList"/>
    <dgm:cxn modelId="{7047EB82-8CA6-469A-8AEA-3B438E2F57D9}" type="presParOf" srcId="{ECEF285C-C28E-4B59-97E8-0F9B3701FE5F}" destId="{7B6030A4-54DC-477F-B690-6A357B6EAA20}" srcOrd="2" destOrd="0" presId="urn:microsoft.com/office/officeart/2018/5/layout/IconCircleLabelList"/>
    <dgm:cxn modelId="{916A6552-9F25-4C32-A38E-2CB181066576}" type="presParOf" srcId="{ECEF285C-C28E-4B59-97E8-0F9B3701FE5F}" destId="{F6115B29-8174-449B-9F96-61374863D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F7F517A-CB27-4A6D-8943-E8F63C61B7B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1EC7AC-01A8-4686-BE52-B33ABB8DA7E0}">
      <dgm:prSet/>
      <dgm:spPr/>
      <dgm:t>
        <a:bodyPr/>
        <a:lstStyle/>
        <a:p>
          <a:r>
            <a:rPr lang="en-US"/>
            <a:t>Assume M.O.’s Fortune 1000 has a very large number of managers.</a:t>
          </a:r>
        </a:p>
      </dgm:t>
    </dgm:pt>
    <dgm:pt modelId="{A128DD26-71CB-45A8-8C28-8C3ACBCB1A1C}" type="parTrans" cxnId="{C10F22CC-6B56-4747-B31A-202521A91865}">
      <dgm:prSet/>
      <dgm:spPr/>
      <dgm:t>
        <a:bodyPr/>
        <a:lstStyle/>
        <a:p>
          <a:endParaRPr lang="en-US"/>
        </a:p>
      </dgm:t>
    </dgm:pt>
    <dgm:pt modelId="{B95E2FA2-C232-4CC8-9ADC-4026587CCDE5}" type="sibTrans" cxnId="{C10F22CC-6B56-4747-B31A-202521A91865}">
      <dgm:prSet/>
      <dgm:spPr/>
      <dgm:t>
        <a:bodyPr/>
        <a:lstStyle/>
        <a:p>
          <a:endParaRPr lang="en-US"/>
        </a:p>
      </dgm:t>
    </dgm:pt>
    <dgm:pt modelId="{E8BFD863-FD50-4DB7-9EF1-AD20D5670106}">
      <dgm:prSet/>
      <dgm:spPr/>
      <dgm:t>
        <a:bodyPr/>
        <a:lstStyle/>
        <a:p>
          <a:r>
            <a:rPr lang="en-US"/>
            <a:t>We use regression analysis hoping to generalize results from sample to larger population of managers.</a:t>
          </a:r>
        </a:p>
      </dgm:t>
    </dgm:pt>
    <dgm:pt modelId="{C2FD43D9-8550-4CA5-97D0-C0FB86168A3A}" type="parTrans" cxnId="{00F6CA91-D60F-4D06-89A2-72F362811647}">
      <dgm:prSet/>
      <dgm:spPr/>
      <dgm:t>
        <a:bodyPr/>
        <a:lstStyle/>
        <a:p>
          <a:endParaRPr lang="en-US"/>
        </a:p>
      </dgm:t>
    </dgm:pt>
    <dgm:pt modelId="{FDC7DAC2-C028-4E88-9C81-CE2B85E65215}" type="sibTrans" cxnId="{00F6CA91-D60F-4D06-89A2-72F362811647}">
      <dgm:prSet/>
      <dgm:spPr/>
      <dgm:t>
        <a:bodyPr/>
        <a:lstStyle/>
        <a:p>
          <a:endParaRPr lang="en-US"/>
        </a:p>
      </dgm:t>
    </dgm:pt>
    <dgm:pt modelId="{710BC622-96BB-476B-A701-C4B72FF9DB59}">
      <dgm:prSet/>
      <dgm:spPr/>
      <dgm:t>
        <a:bodyPr/>
        <a:lstStyle/>
        <a:p>
          <a:r>
            <a:rPr lang="en-US"/>
            <a:t>This can include future managers, assuming organization decides not to change. These findings may persuade upper management.</a:t>
          </a:r>
        </a:p>
      </dgm:t>
    </dgm:pt>
    <dgm:pt modelId="{DAEDFB06-B28A-4BBA-A797-5293669C63CB}" type="parTrans" cxnId="{41CEE70A-1F8A-43B3-8C0F-8A9CB447F6FD}">
      <dgm:prSet/>
      <dgm:spPr/>
      <dgm:t>
        <a:bodyPr/>
        <a:lstStyle/>
        <a:p>
          <a:endParaRPr lang="en-US"/>
        </a:p>
      </dgm:t>
    </dgm:pt>
    <dgm:pt modelId="{FA0DF9FB-DC54-4830-B585-AC130108FE61}" type="sibTrans" cxnId="{41CEE70A-1F8A-43B3-8C0F-8A9CB447F6FD}">
      <dgm:prSet/>
      <dgm:spPr/>
      <dgm:t>
        <a:bodyPr/>
        <a:lstStyle/>
        <a:p>
          <a:endParaRPr lang="en-US"/>
        </a:p>
      </dgm:t>
    </dgm:pt>
    <dgm:pt modelId="{FF1B77E9-F8C3-4888-91FF-97394A019F05}" type="pres">
      <dgm:prSet presAssocID="{EF7F517A-CB27-4A6D-8943-E8F63C61B7B6}" presName="root" presStyleCnt="0">
        <dgm:presLayoutVars>
          <dgm:dir/>
          <dgm:resizeHandles val="exact"/>
        </dgm:presLayoutVars>
      </dgm:prSet>
      <dgm:spPr/>
    </dgm:pt>
    <dgm:pt modelId="{B9878A98-4797-4393-AF4C-3F829FBC9AD2}" type="pres">
      <dgm:prSet presAssocID="{CD1EC7AC-01A8-4686-BE52-B33ABB8DA7E0}" presName="compNode" presStyleCnt="0"/>
      <dgm:spPr/>
    </dgm:pt>
    <dgm:pt modelId="{5A4E737F-5A6F-4BDD-A943-B5B026347BB1}" type="pres">
      <dgm:prSet presAssocID="{CD1EC7AC-01A8-4686-BE52-B33ABB8DA7E0}" presName="bgRect" presStyleLbl="bgShp" presStyleIdx="0" presStyleCnt="3"/>
      <dgm:spPr/>
    </dgm:pt>
    <dgm:pt modelId="{5BCA7F8B-0555-4CF9-9E71-10A8515F13FA}" type="pres">
      <dgm:prSet presAssocID="{CD1EC7AC-01A8-4686-BE52-B33ABB8DA7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834A5AC0-58A4-40AD-B0EA-6EBC681A6366}" type="pres">
      <dgm:prSet presAssocID="{CD1EC7AC-01A8-4686-BE52-B33ABB8DA7E0}" presName="spaceRect" presStyleCnt="0"/>
      <dgm:spPr/>
    </dgm:pt>
    <dgm:pt modelId="{7E378244-E284-4A84-A14D-BB2E240992D7}" type="pres">
      <dgm:prSet presAssocID="{CD1EC7AC-01A8-4686-BE52-B33ABB8DA7E0}" presName="parTx" presStyleLbl="revTx" presStyleIdx="0" presStyleCnt="3">
        <dgm:presLayoutVars>
          <dgm:chMax val="0"/>
          <dgm:chPref val="0"/>
        </dgm:presLayoutVars>
      </dgm:prSet>
      <dgm:spPr/>
    </dgm:pt>
    <dgm:pt modelId="{5AFB267C-2076-4596-977E-966B3CD0EA0E}" type="pres">
      <dgm:prSet presAssocID="{B95E2FA2-C232-4CC8-9ADC-4026587CCDE5}" presName="sibTrans" presStyleCnt="0"/>
      <dgm:spPr/>
    </dgm:pt>
    <dgm:pt modelId="{EAE798A1-65C6-4428-8E4C-67AEB90C55E2}" type="pres">
      <dgm:prSet presAssocID="{E8BFD863-FD50-4DB7-9EF1-AD20D5670106}" presName="compNode" presStyleCnt="0"/>
      <dgm:spPr/>
    </dgm:pt>
    <dgm:pt modelId="{0DF75828-1FFE-40EB-8D3C-44A7818F3A85}" type="pres">
      <dgm:prSet presAssocID="{E8BFD863-FD50-4DB7-9EF1-AD20D5670106}" presName="bgRect" presStyleLbl="bgShp" presStyleIdx="1" presStyleCnt="3"/>
      <dgm:spPr/>
    </dgm:pt>
    <dgm:pt modelId="{B55B888F-19B3-4483-9688-E6335F003A70}" type="pres">
      <dgm:prSet presAssocID="{E8BFD863-FD50-4DB7-9EF1-AD20D56701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09C96CD-B1E3-44DB-84BE-B7CF1D5D69A8}" type="pres">
      <dgm:prSet presAssocID="{E8BFD863-FD50-4DB7-9EF1-AD20D5670106}" presName="spaceRect" presStyleCnt="0"/>
      <dgm:spPr/>
    </dgm:pt>
    <dgm:pt modelId="{569EF8B6-8C02-4446-B439-F74C36180E6D}" type="pres">
      <dgm:prSet presAssocID="{E8BFD863-FD50-4DB7-9EF1-AD20D5670106}" presName="parTx" presStyleLbl="revTx" presStyleIdx="1" presStyleCnt="3">
        <dgm:presLayoutVars>
          <dgm:chMax val="0"/>
          <dgm:chPref val="0"/>
        </dgm:presLayoutVars>
      </dgm:prSet>
      <dgm:spPr/>
    </dgm:pt>
    <dgm:pt modelId="{0D28BFE6-CD8B-44FE-84DF-7B1681531DE2}" type="pres">
      <dgm:prSet presAssocID="{FDC7DAC2-C028-4E88-9C81-CE2B85E65215}" presName="sibTrans" presStyleCnt="0"/>
      <dgm:spPr/>
    </dgm:pt>
    <dgm:pt modelId="{0B86AB8C-4F7F-4239-8290-60E38256D80C}" type="pres">
      <dgm:prSet presAssocID="{710BC622-96BB-476B-A701-C4B72FF9DB59}" presName="compNode" presStyleCnt="0"/>
      <dgm:spPr/>
    </dgm:pt>
    <dgm:pt modelId="{8516046A-830A-4E8C-A7BF-80E0268C69CC}" type="pres">
      <dgm:prSet presAssocID="{710BC622-96BB-476B-A701-C4B72FF9DB59}" presName="bgRect" presStyleLbl="bgShp" presStyleIdx="2" presStyleCnt="3"/>
      <dgm:spPr/>
    </dgm:pt>
    <dgm:pt modelId="{61E4B647-6CB3-4074-94AC-E249D2397487}" type="pres">
      <dgm:prSet presAssocID="{710BC622-96BB-476B-A701-C4B72FF9DB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7AC0D8-BE62-4E07-BE84-CFE1F8AE1BBE}" type="pres">
      <dgm:prSet presAssocID="{710BC622-96BB-476B-A701-C4B72FF9DB59}" presName="spaceRect" presStyleCnt="0"/>
      <dgm:spPr/>
    </dgm:pt>
    <dgm:pt modelId="{17B18815-B219-40E0-9420-29FC179DF21A}" type="pres">
      <dgm:prSet presAssocID="{710BC622-96BB-476B-A701-C4B72FF9DB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CEE70A-1F8A-43B3-8C0F-8A9CB447F6FD}" srcId="{EF7F517A-CB27-4A6D-8943-E8F63C61B7B6}" destId="{710BC622-96BB-476B-A701-C4B72FF9DB59}" srcOrd="2" destOrd="0" parTransId="{DAEDFB06-B28A-4BBA-A797-5293669C63CB}" sibTransId="{FA0DF9FB-DC54-4830-B585-AC130108FE61}"/>
    <dgm:cxn modelId="{51F5F91F-8CDA-43AF-B92A-7DB9A311ED6A}" type="presOf" srcId="{CD1EC7AC-01A8-4686-BE52-B33ABB8DA7E0}" destId="{7E378244-E284-4A84-A14D-BB2E240992D7}" srcOrd="0" destOrd="0" presId="urn:microsoft.com/office/officeart/2018/2/layout/IconVerticalSolidList"/>
    <dgm:cxn modelId="{FE0BBB22-16A7-40BF-9469-17BD2A560239}" type="presOf" srcId="{E8BFD863-FD50-4DB7-9EF1-AD20D5670106}" destId="{569EF8B6-8C02-4446-B439-F74C36180E6D}" srcOrd="0" destOrd="0" presId="urn:microsoft.com/office/officeart/2018/2/layout/IconVerticalSolidList"/>
    <dgm:cxn modelId="{FAFD2367-0841-43D1-A6B0-71843FB670D5}" type="presOf" srcId="{EF7F517A-CB27-4A6D-8943-E8F63C61B7B6}" destId="{FF1B77E9-F8C3-4888-91FF-97394A019F05}" srcOrd="0" destOrd="0" presId="urn:microsoft.com/office/officeart/2018/2/layout/IconVerticalSolidList"/>
    <dgm:cxn modelId="{00F6CA91-D60F-4D06-89A2-72F362811647}" srcId="{EF7F517A-CB27-4A6D-8943-E8F63C61B7B6}" destId="{E8BFD863-FD50-4DB7-9EF1-AD20D5670106}" srcOrd="1" destOrd="0" parTransId="{C2FD43D9-8550-4CA5-97D0-C0FB86168A3A}" sibTransId="{FDC7DAC2-C028-4E88-9C81-CE2B85E65215}"/>
    <dgm:cxn modelId="{BEAAE6BB-53A6-4CC5-870F-806466A4E915}" type="presOf" srcId="{710BC622-96BB-476B-A701-C4B72FF9DB59}" destId="{17B18815-B219-40E0-9420-29FC179DF21A}" srcOrd="0" destOrd="0" presId="urn:microsoft.com/office/officeart/2018/2/layout/IconVerticalSolidList"/>
    <dgm:cxn modelId="{C10F22CC-6B56-4747-B31A-202521A91865}" srcId="{EF7F517A-CB27-4A6D-8943-E8F63C61B7B6}" destId="{CD1EC7AC-01A8-4686-BE52-B33ABB8DA7E0}" srcOrd="0" destOrd="0" parTransId="{A128DD26-71CB-45A8-8C28-8C3ACBCB1A1C}" sibTransId="{B95E2FA2-C232-4CC8-9ADC-4026587CCDE5}"/>
    <dgm:cxn modelId="{787FF503-FF02-4CBC-ADC7-5415ACFECA13}" type="presParOf" srcId="{FF1B77E9-F8C3-4888-91FF-97394A019F05}" destId="{B9878A98-4797-4393-AF4C-3F829FBC9AD2}" srcOrd="0" destOrd="0" presId="urn:microsoft.com/office/officeart/2018/2/layout/IconVerticalSolidList"/>
    <dgm:cxn modelId="{6E484558-2428-420E-833F-10594BFD4B15}" type="presParOf" srcId="{B9878A98-4797-4393-AF4C-3F829FBC9AD2}" destId="{5A4E737F-5A6F-4BDD-A943-B5B026347BB1}" srcOrd="0" destOrd="0" presId="urn:microsoft.com/office/officeart/2018/2/layout/IconVerticalSolidList"/>
    <dgm:cxn modelId="{5CFA009C-0952-4AAD-89E0-17DBF386A930}" type="presParOf" srcId="{B9878A98-4797-4393-AF4C-3F829FBC9AD2}" destId="{5BCA7F8B-0555-4CF9-9E71-10A8515F13FA}" srcOrd="1" destOrd="0" presId="urn:microsoft.com/office/officeart/2018/2/layout/IconVerticalSolidList"/>
    <dgm:cxn modelId="{00BBD616-0C00-4762-96F9-FC766EEE1BA0}" type="presParOf" srcId="{B9878A98-4797-4393-AF4C-3F829FBC9AD2}" destId="{834A5AC0-58A4-40AD-B0EA-6EBC681A6366}" srcOrd="2" destOrd="0" presId="urn:microsoft.com/office/officeart/2018/2/layout/IconVerticalSolidList"/>
    <dgm:cxn modelId="{9BAEB4B9-AB98-46C0-A6F0-FB2E13B7A679}" type="presParOf" srcId="{B9878A98-4797-4393-AF4C-3F829FBC9AD2}" destId="{7E378244-E284-4A84-A14D-BB2E240992D7}" srcOrd="3" destOrd="0" presId="urn:microsoft.com/office/officeart/2018/2/layout/IconVerticalSolidList"/>
    <dgm:cxn modelId="{96DAEB4D-AE04-4111-8A00-DA387973F7E7}" type="presParOf" srcId="{FF1B77E9-F8C3-4888-91FF-97394A019F05}" destId="{5AFB267C-2076-4596-977E-966B3CD0EA0E}" srcOrd="1" destOrd="0" presId="urn:microsoft.com/office/officeart/2018/2/layout/IconVerticalSolidList"/>
    <dgm:cxn modelId="{332EAED5-0A88-4E08-928C-3C00D257A6AA}" type="presParOf" srcId="{FF1B77E9-F8C3-4888-91FF-97394A019F05}" destId="{EAE798A1-65C6-4428-8E4C-67AEB90C55E2}" srcOrd="2" destOrd="0" presId="urn:microsoft.com/office/officeart/2018/2/layout/IconVerticalSolidList"/>
    <dgm:cxn modelId="{F4541249-5713-4076-8F4C-1CEF1467D196}" type="presParOf" srcId="{EAE798A1-65C6-4428-8E4C-67AEB90C55E2}" destId="{0DF75828-1FFE-40EB-8D3C-44A7818F3A85}" srcOrd="0" destOrd="0" presId="urn:microsoft.com/office/officeart/2018/2/layout/IconVerticalSolidList"/>
    <dgm:cxn modelId="{BF769204-7E3D-4EA0-B8E4-DB2B7FB49105}" type="presParOf" srcId="{EAE798A1-65C6-4428-8E4C-67AEB90C55E2}" destId="{B55B888F-19B3-4483-9688-E6335F003A70}" srcOrd="1" destOrd="0" presId="urn:microsoft.com/office/officeart/2018/2/layout/IconVerticalSolidList"/>
    <dgm:cxn modelId="{3306ED83-D5EB-4BF7-910B-34F7F71AB4F8}" type="presParOf" srcId="{EAE798A1-65C6-4428-8E4C-67AEB90C55E2}" destId="{509C96CD-B1E3-44DB-84BE-B7CF1D5D69A8}" srcOrd="2" destOrd="0" presId="urn:microsoft.com/office/officeart/2018/2/layout/IconVerticalSolidList"/>
    <dgm:cxn modelId="{6E3CD053-4D9B-4233-97A9-A26529BE2542}" type="presParOf" srcId="{EAE798A1-65C6-4428-8E4C-67AEB90C55E2}" destId="{569EF8B6-8C02-4446-B439-F74C36180E6D}" srcOrd="3" destOrd="0" presId="urn:microsoft.com/office/officeart/2018/2/layout/IconVerticalSolidList"/>
    <dgm:cxn modelId="{85AD0935-C1D9-4B2E-B2CB-CB685F71C8D6}" type="presParOf" srcId="{FF1B77E9-F8C3-4888-91FF-97394A019F05}" destId="{0D28BFE6-CD8B-44FE-84DF-7B1681531DE2}" srcOrd="3" destOrd="0" presId="urn:microsoft.com/office/officeart/2018/2/layout/IconVerticalSolidList"/>
    <dgm:cxn modelId="{3A2113F5-2367-449E-9F07-7BF02090A188}" type="presParOf" srcId="{FF1B77E9-F8C3-4888-91FF-97394A019F05}" destId="{0B86AB8C-4F7F-4239-8290-60E38256D80C}" srcOrd="4" destOrd="0" presId="urn:microsoft.com/office/officeart/2018/2/layout/IconVerticalSolidList"/>
    <dgm:cxn modelId="{0621A41A-9C3C-4EAE-B05F-1FBEE7C3AEE2}" type="presParOf" srcId="{0B86AB8C-4F7F-4239-8290-60E38256D80C}" destId="{8516046A-830A-4E8C-A7BF-80E0268C69CC}" srcOrd="0" destOrd="0" presId="urn:microsoft.com/office/officeart/2018/2/layout/IconVerticalSolidList"/>
    <dgm:cxn modelId="{4225203F-CD14-45F7-AF5F-0030A1946C90}" type="presParOf" srcId="{0B86AB8C-4F7F-4239-8290-60E38256D80C}" destId="{61E4B647-6CB3-4074-94AC-E249D2397487}" srcOrd="1" destOrd="0" presId="urn:microsoft.com/office/officeart/2018/2/layout/IconVerticalSolidList"/>
    <dgm:cxn modelId="{AB7A5929-115B-4F7F-A454-345C9266CB0E}" type="presParOf" srcId="{0B86AB8C-4F7F-4239-8290-60E38256D80C}" destId="{5A7AC0D8-BE62-4E07-BE84-CFE1F8AE1BBE}" srcOrd="2" destOrd="0" presId="urn:microsoft.com/office/officeart/2018/2/layout/IconVerticalSolidList"/>
    <dgm:cxn modelId="{89D3AC2B-FF90-46A6-92E1-128483099835}" type="presParOf" srcId="{0B86AB8C-4F7F-4239-8290-60E38256D80C}" destId="{17B18815-B219-40E0-9420-29FC179DF2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1A12215-F2C9-4998-A770-2550DB9A0730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501276-AD7B-4DD9-A905-FC0A20F99D5E}">
      <dgm:prSet/>
      <dgm:spPr/>
      <dgm:t>
        <a:bodyPr/>
        <a:lstStyle/>
        <a:p>
          <a:r>
            <a:rPr lang="en-US"/>
            <a:t>M.O. has data to support the original idea.</a:t>
          </a:r>
        </a:p>
      </dgm:t>
    </dgm:pt>
    <dgm:pt modelId="{F0692E81-1B60-4474-9177-1158F6FA098F}" type="parTrans" cxnId="{E004A34A-9F8E-4BEB-989C-C7CB1130A658}">
      <dgm:prSet/>
      <dgm:spPr/>
      <dgm:t>
        <a:bodyPr/>
        <a:lstStyle/>
        <a:p>
          <a:endParaRPr lang="en-US"/>
        </a:p>
      </dgm:t>
    </dgm:pt>
    <dgm:pt modelId="{056AF16A-8494-4DF3-9810-3242182CFB73}" type="sibTrans" cxnId="{E004A34A-9F8E-4BEB-989C-C7CB1130A658}">
      <dgm:prSet/>
      <dgm:spPr/>
      <dgm:t>
        <a:bodyPr/>
        <a:lstStyle/>
        <a:p>
          <a:endParaRPr lang="en-US"/>
        </a:p>
      </dgm:t>
    </dgm:pt>
    <dgm:pt modelId="{F131E3F4-0D18-4FE6-A4E5-B7C376352384}">
      <dgm:prSet/>
      <dgm:spPr/>
      <dgm:t>
        <a:bodyPr/>
        <a:lstStyle/>
        <a:p>
          <a:r>
            <a:rPr lang="en-US"/>
            <a:t>M.O. writes a simple report. It summarizes the findings at a very high level (not detailed). </a:t>
          </a:r>
        </a:p>
      </dgm:t>
    </dgm:pt>
    <dgm:pt modelId="{50B8A699-BE74-4925-93B6-6238CEBEB56F}" type="parTrans" cxnId="{90EEA966-3EC1-4F57-8026-599DB8CCAFCE}">
      <dgm:prSet/>
      <dgm:spPr/>
      <dgm:t>
        <a:bodyPr/>
        <a:lstStyle/>
        <a:p>
          <a:endParaRPr lang="en-US"/>
        </a:p>
      </dgm:t>
    </dgm:pt>
    <dgm:pt modelId="{C3C91D1B-6990-4BB8-BB0D-4C032B28B91D}" type="sibTrans" cxnId="{90EEA966-3EC1-4F57-8026-599DB8CCAFCE}">
      <dgm:prSet/>
      <dgm:spPr/>
      <dgm:t>
        <a:bodyPr/>
        <a:lstStyle/>
        <a:p>
          <a:endParaRPr lang="en-US"/>
        </a:p>
      </dgm:t>
    </dgm:pt>
    <dgm:pt modelId="{FA3AF837-151D-4C57-A418-E89ACDD2BE82}">
      <dgm:prSet/>
      <dgm:spPr/>
      <dgm:t>
        <a:bodyPr/>
        <a:lstStyle/>
        <a:p>
          <a:r>
            <a:rPr lang="en-US"/>
            <a:t>M.O. describes the procedures in a single, short paragraph, saved in README file. </a:t>
          </a:r>
        </a:p>
      </dgm:t>
    </dgm:pt>
    <dgm:pt modelId="{1A6857F2-EF1E-4639-AEBE-C6B9F71FEAB4}" type="parTrans" cxnId="{F0C3B21A-1F3C-485F-A439-F0A741756621}">
      <dgm:prSet/>
      <dgm:spPr/>
      <dgm:t>
        <a:bodyPr/>
        <a:lstStyle/>
        <a:p>
          <a:endParaRPr lang="en-US"/>
        </a:p>
      </dgm:t>
    </dgm:pt>
    <dgm:pt modelId="{D29EE1EA-0D0C-45AD-AB7C-9AF94AEEBB6A}" type="sibTrans" cxnId="{F0C3B21A-1F3C-485F-A439-F0A741756621}">
      <dgm:prSet/>
      <dgm:spPr/>
      <dgm:t>
        <a:bodyPr/>
        <a:lstStyle/>
        <a:p>
          <a:endParaRPr lang="en-US"/>
        </a:p>
      </dgm:t>
    </dgm:pt>
    <dgm:pt modelId="{2C4C9B40-F88F-452B-B800-EE9C42F3D261}">
      <dgm:prSet/>
      <dgm:spPr/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If anyone asks, M.O. can provide more data.</a:t>
          </a:r>
        </a:p>
      </dgm:t>
    </dgm:pt>
    <dgm:pt modelId="{443936CA-8170-4B72-B98D-F762D3DBB095}" type="parTrans" cxnId="{BEB08120-56A7-4C16-9C29-97033837CD19}">
      <dgm:prSet/>
      <dgm:spPr/>
      <dgm:t>
        <a:bodyPr/>
        <a:lstStyle/>
        <a:p>
          <a:endParaRPr lang="en-US"/>
        </a:p>
      </dgm:t>
    </dgm:pt>
    <dgm:pt modelId="{2CFC69A9-D548-4ABF-8BC6-53EA8B15B4A1}" type="sibTrans" cxnId="{BEB08120-56A7-4C16-9C29-97033837CD19}">
      <dgm:prSet/>
      <dgm:spPr/>
      <dgm:t>
        <a:bodyPr/>
        <a:lstStyle/>
        <a:p>
          <a:endParaRPr lang="en-US"/>
        </a:p>
      </dgm:t>
    </dgm:pt>
    <dgm:pt modelId="{37CB69BE-8F65-4412-A14E-3931550D3E5B}" type="pres">
      <dgm:prSet presAssocID="{21A12215-F2C9-4998-A770-2550DB9A0730}" presName="matrix" presStyleCnt="0">
        <dgm:presLayoutVars>
          <dgm:chMax val="1"/>
          <dgm:dir/>
          <dgm:resizeHandles val="exact"/>
        </dgm:presLayoutVars>
      </dgm:prSet>
      <dgm:spPr/>
    </dgm:pt>
    <dgm:pt modelId="{3223951C-42F7-41BE-92D3-0E0D2E15F5E6}" type="pres">
      <dgm:prSet presAssocID="{21A12215-F2C9-4998-A770-2550DB9A0730}" presName="diamond" presStyleLbl="bgShp" presStyleIdx="0" presStyleCnt="1"/>
      <dgm:spPr/>
    </dgm:pt>
    <dgm:pt modelId="{7E86FE56-2AC4-4107-BD48-25766D9D896F}" type="pres">
      <dgm:prSet presAssocID="{21A12215-F2C9-4998-A770-2550DB9A073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8417DE-ACAF-4030-82D2-1E89ECE66B3E}" type="pres">
      <dgm:prSet presAssocID="{21A12215-F2C9-4998-A770-2550DB9A073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77F012-BF24-4575-A7E8-122388FCADE0}" type="pres">
      <dgm:prSet presAssocID="{21A12215-F2C9-4998-A770-2550DB9A073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AF3D98-B3D6-4374-88E7-857D73DAF708}" type="pres">
      <dgm:prSet presAssocID="{21A12215-F2C9-4998-A770-2550DB9A073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FACF314-19B7-40E3-8531-75B9344D5E3B}" type="presOf" srcId="{F131E3F4-0D18-4FE6-A4E5-B7C376352384}" destId="{488417DE-ACAF-4030-82D2-1E89ECE66B3E}" srcOrd="0" destOrd="0" presId="urn:microsoft.com/office/officeart/2005/8/layout/matrix3"/>
    <dgm:cxn modelId="{F0C3B21A-1F3C-485F-A439-F0A741756621}" srcId="{21A12215-F2C9-4998-A770-2550DB9A0730}" destId="{FA3AF837-151D-4C57-A418-E89ACDD2BE82}" srcOrd="2" destOrd="0" parTransId="{1A6857F2-EF1E-4639-AEBE-C6B9F71FEAB4}" sibTransId="{D29EE1EA-0D0C-45AD-AB7C-9AF94AEEBB6A}"/>
    <dgm:cxn modelId="{BEB08120-56A7-4C16-9C29-97033837CD19}" srcId="{21A12215-F2C9-4998-A770-2550DB9A0730}" destId="{2C4C9B40-F88F-452B-B800-EE9C42F3D261}" srcOrd="3" destOrd="0" parTransId="{443936CA-8170-4B72-B98D-F762D3DBB095}" sibTransId="{2CFC69A9-D548-4ABF-8BC6-53EA8B15B4A1}"/>
    <dgm:cxn modelId="{F3FEF127-8013-431B-B59C-2B5A97F573B2}" type="presOf" srcId="{FA3AF837-151D-4C57-A418-E89ACDD2BE82}" destId="{1977F012-BF24-4575-A7E8-122388FCADE0}" srcOrd="0" destOrd="0" presId="urn:microsoft.com/office/officeart/2005/8/layout/matrix3"/>
    <dgm:cxn modelId="{E5D5892E-F925-4A8B-81D9-3D56413C2CF7}" type="presOf" srcId="{2C4C9B40-F88F-452B-B800-EE9C42F3D261}" destId="{64AF3D98-B3D6-4374-88E7-857D73DAF708}" srcOrd="0" destOrd="0" presId="urn:microsoft.com/office/officeart/2005/8/layout/matrix3"/>
    <dgm:cxn modelId="{E438AB35-BBD4-4A82-98B2-0122A025DD03}" type="presOf" srcId="{21A12215-F2C9-4998-A770-2550DB9A0730}" destId="{37CB69BE-8F65-4412-A14E-3931550D3E5B}" srcOrd="0" destOrd="0" presId="urn:microsoft.com/office/officeart/2005/8/layout/matrix3"/>
    <dgm:cxn modelId="{90EEA966-3EC1-4F57-8026-599DB8CCAFCE}" srcId="{21A12215-F2C9-4998-A770-2550DB9A0730}" destId="{F131E3F4-0D18-4FE6-A4E5-B7C376352384}" srcOrd="1" destOrd="0" parTransId="{50B8A699-BE74-4925-93B6-6238CEBEB56F}" sibTransId="{C3C91D1B-6990-4BB8-BB0D-4C032B28B91D}"/>
    <dgm:cxn modelId="{E004A34A-9F8E-4BEB-989C-C7CB1130A658}" srcId="{21A12215-F2C9-4998-A770-2550DB9A0730}" destId="{35501276-AD7B-4DD9-A905-FC0A20F99D5E}" srcOrd="0" destOrd="0" parTransId="{F0692E81-1B60-4474-9177-1158F6FA098F}" sibTransId="{056AF16A-8494-4DF3-9810-3242182CFB73}"/>
    <dgm:cxn modelId="{84236EDC-3F4C-41B1-887A-EAD921476593}" type="presOf" srcId="{35501276-AD7B-4DD9-A905-FC0A20F99D5E}" destId="{7E86FE56-2AC4-4107-BD48-25766D9D896F}" srcOrd="0" destOrd="0" presId="urn:microsoft.com/office/officeart/2005/8/layout/matrix3"/>
    <dgm:cxn modelId="{76D21376-1B3D-4F39-957E-01183F495F27}" type="presParOf" srcId="{37CB69BE-8F65-4412-A14E-3931550D3E5B}" destId="{3223951C-42F7-41BE-92D3-0E0D2E15F5E6}" srcOrd="0" destOrd="0" presId="urn:microsoft.com/office/officeart/2005/8/layout/matrix3"/>
    <dgm:cxn modelId="{2298041D-45CA-43CA-8223-29674964A363}" type="presParOf" srcId="{37CB69BE-8F65-4412-A14E-3931550D3E5B}" destId="{7E86FE56-2AC4-4107-BD48-25766D9D896F}" srcOrd="1" destOrd="0" presId="urn:microsoft.com/office/officeart/2005/8/layout/matrix3"/>
    <dgm:cxn modelId="{E4E39081-AA92-4008-9B1C-2FBC496FE714}" type="presParOf" srcId="{37CB69BE-8F65-4412-A14E-3931550D3E5B}" destId="{488417DE-ACAF-4030-82D2-1E89ECE66B3E}" srcOrd="2" destOrd="0" presId="urn:microsoft.com/office/officeart/2005/8/layout/matrix3"/>
    <dgm:cxn modelId="{BDC8358F-EC2E-4692-81B4-BCA57833E1DF}" type="presParOf" srcId="{37CB69BE-8F65-4412-A14E-3931550D3E5B}" destId="{1977F012-BF24-4575-A7E8-122388FCADE0}" srcOrd="3" destOrd="0" presId="urn:microsoft.com/office/officeart/2005/8/layout/matrix3"/>
    <dgm:cxn modelId="{AC818DC1-AD28-4C30-8E02-BEC03C33D595}" type="presParOf" srcId="{37CB69BE-8F65-4412-A14E-3931550D3E5B}" destId="{64AF3D98-B3D6-4374-88E7-857D73DAF70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86838-1A47-4310-A773-9EAA2EEEFF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BB801B4-7645-4C53-AA3D-E87036736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High-level of expertise in mathematics and statistics needed to use FA well.</a:t>
          </a:r>
        </a:p>
      </dgm:t>
    </dgm:pt>
    <dgm:pt modelId="{B6568330-9FA1-41EC-A7AA-0977E1EBCA9F}" type="parTrans" cxnId="{75775529-6052-4EF5-9970-18B097C91011}">
      <dgm:prSet/>
      <dgm:spPr/>
      <dgm:t>
        <a:bodyPr/>
        <a:lstStyle/>
        <a:p>
          <a:endParaRPr lang="en-US"/>
        </a:p>
      </dgm:t>
    </dgm:pt>
    <dgm:pt modelId="{1021AB4C-2331-4EE5-A174-477226E55C83}" type="sibTrans" cxnId="{75775529-6052-4EF5-9970-18B097C91011}">
      <dgm:prSet/>
      <dgm:spPr/>
      <dgm:t>
        <a:bodyPr/>
        <a:lstStyle/>
        <a:p>
          <a:endParaRPr lang="en-US"/>
        </a:p>
      </dgm:t>
    </dgm:pt>
    <dgm:pt modelId="{792ED36E-17AA-47F0-9ED0-34064BF0D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Companies who need you to do it will provide a supervisor, training, and possibly a consultant to help you.</a:t>
          </a:r>
        </a:p>
      </dgm:t>
    </dgm:pt>
    <dgm:pt modelId="{333BE943-468F-47EF-A33C-1BC2CB9B8E56}" type="parTrans" cxnId="{380629CC-F199-4653-AD61-614C290E1C43}">
      <dgm:prSet/>
      <dgm:spPr/>
      <dgm:t>
        <a:bodyPr/>
        <a:lstStyle/>
        <a:p>
          <a:endParaRPr lang="en-US"/>
        </a:p>
      </dgm:t>
    </dgm:pt>
    <dgm:pt modelId="{CD1EF348-4D70-4D1C-B63F-5717A83C8539}" type="sibTrans" cxnId="{380629CC-F199-4653-AD61-614C290E1C43}">
      <dgm:prSet/>
      <dgm:spPr/>
      <dgm:t>
        <a:bodyPr/>
        <a:lstStyle/>
        <a:p>
          <a:endParaRPr lang="en-US"/>
        </a:p>
      </dgm:t>
    </dgm:pt>
    <dgm:pt modelId="{20E51D9F-A60D-47C7-AC50-E59388F7E9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part of a general I-O/HRM background, it’s expected that you have been exposed to the concepts of FA. It is not expected that every I-O/HRM professional can run FA independently.</a:t>
          </a:r>
        </a:p>
      </dgm:t>
    </dgm:pt>
    <dgm:pt modelId="{E740AEBE-740F-4D7B-8A0D-EEAC5E6277BE}" type="parTrans" cxnId="{051DCF75-803E-487C-94AE-7425DFFE08CE}">
      <dgm:prSet/>
      <dgm:spPr/>
      <dgm:t>
        <a:bodyPr/>
        <a:lstStyle/>
        <a:p>
          <a:endParaRPr lang="en-US"/>
        </a:p>
      </dgm:t>
    </dgm:pt>
    <dgm:pt modelId="{2497E2D1-332F-44C7-A220-A0AB61FCCF9B}" type="sibTrans" cxnId="{051DCF75-803E-487C-94AE-7425DFFE08CE}">
      <dgm:prSet/>
      <dgm:spPr/>
      <dgm:t>
        <a:bodyPr/>
        <a:lstStyle/>
        <a:p>
          <a:endParaRPr lang="en-US"/>
        </a:p>
      </dgm:t>
    </dgm:pt>
    <dgm:pt modelId="{BB7AED92-477E-4C81-B77F-45C2F12A4277}" type="pres">
      <dgm:prSet presAssocID="{7FF86838-1A47-4310-A773-9EAA2EEEFF40}" presName="root" presStyleCnt="0">
        <dgm:presLayoutVars>
          <dgm:dir/>
          <dgm:resizeHandles val="exact"/>
        </dgm:presLayoutVars>
      </dgm:prSet>
      <dgm:spPr/>
    </dgm:pt>
    <dgm:pt modelId="{FB8AA2B8-3CAB-474D-998B-0E798D92E3B9}" type="pres">
      <dgm:prSet presAssocID="{5BB801B4-7645-4C53-AA3D-E8703673688A}" presName="compNode" presStyleCnt="0"/>
      <dgm:spPr/>
    </dgm:pt>
    <dgm:pt modelId="{5554D0F2-2485-4DCD-87C2-BEF12F0CB220}" type="pres">
      <dgm:prSet presAssocID="{5BB801B4-7645-4C53-AA3D-E8703673688A}" presName="bgRect" presStyleLbl="bgShp" presStyleIdx="0" presStyleCnt="3"/>
      <dgm:spPr/>
    </dgm:pt>
    <dgm:pt modelId="{2EAC78DD-5BAB-430B-B299-92F3D1258386}" type="pres">
      <dgm:prSet presAssocID="{5BB801B4-7645-4C53-AA3D-E870367368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0ED4300-DBE9-4FDD-B8E3-4C5172F6FF05}" type="pres">
      <dgm:prSet presAssocID="{5BB801B4-7645-4C53-AA3D-E8703673688A}" presName="spaceRect" presStyleCnt="0"/>
      <dgm:spPr/>
    </dgm:pt>
    <dgm:pt modelId="{77169F9F-63BB-424D-BCA2-91221F66BB9A}" type="pres">
      <dgm:prSet presAssocID="{5BB801B4-7645-4C53-AA3D-E8703673688A}" presName="parTx" presStyleLbl="revTx" presStyleIdx="0" presStyleCnt="3">
        <dgm:presLayoutVars>
          <dgm:chMax val="0"/>
          <dgm:chPref val="0"/>
        </dgm:presLayoutVars>
      </dgm:prSet>
      <dgm:spPr/>
    </dgm:pt>
    <dgm:pt modelId="{104F756C-2D76-45F6-A674-3B75FDE01D53}" type="pres">
      <dgm:prSet presAssocID="{1021AB4C-2331-4EE5-A174-477226E55C83}" presName="sibTrans" presStyleCnt="0"/>
      <dgm:spPr/>
    </dgm:pt>
    <dgm:pt modelId="{D0AD590A-0F08-4FA0-9C36-7E2DE691A9F8}" type="pres">
      <dgm:prSet presAssocID="{792ED36E-17AA-47F0-9ED0-34064BF0D19E}" presName="compNode" presStyleCnt="0"/>
      <dgm:spPr/>
    </dgm:pt>
    <dgm:pt modelId="{D750EBD8-E750-4F28-8DDF-8DB14A61251D}" type="pres">
      <dgm:prSet presAssocID="{792ED36E-17AA-47F0-9ED0-34064BF0D19E}" presName="bgRect" presStyleLbl="bgShp" presStyleIdx="1" presStyleCnt="3"/>
      <dgm:spPr/>
    </dgm:pt>
    <dgm:pt modelId="{D40D6EA9-9B10-4C04-B09F-B3F947E61DC5}" type="pres">
      <dgm:prSet presAssocID="{792ED36E-17AA-47F0-9ED0-34064BF0D1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1AE0E8E-7163-47DB-9567-0A8E331FD333}" type="pres">
      <dgm:prSet presAssocID="{792ED36E-17AA-47F0-9ED0-34064BF0D19E}" presName="spaceRect" presStyleCnt="0"/>
      <dgm:spPr/>
    </dgm:pt>
    <dgm:pt modelId="{B5165354-AF32-4C11-AE20-376975305F8C}" type="pres">
      <dgm:prSet presAssocID="{792ED36E-17AA-47F0-9ED0-34064BF0D19E}" presName="parTx" presStyleLbl="revTx" presStyleIdx="1" presStyleCnt="3">
        <dgm:presLayoutVars>
          <dgm:chMax val="0"/>
          <dgm:chPref val="0"/>
        </dgm:presLayoutVars>
      </dgm:prSet>
      <dgm:spPr/>
    </dgm:pt>
    <dgm:pt modelId="{D26372F0-0EDD-4D4E-A138-32B810D8B62B}" type="pres">
      <dgm:prSet presAssocID="{CD1EF348-4D70-4D1C-B63F-5717A83C8539}" presName="sibTrans" presStyleCnt="0"/>
      <dgm:spPr/>
    </dgm:pt>
    <dgm:pt modelId="{0A2D35CA-F5E3-431C-B073-2608E12A5267}" type="pres">
      <dgm:prSet presAssocID="{20E51D9F-A60D-47C7-AC50-E59388F7E9F2}" presName="compNode" presStyleCnt="0"/>
      <dgm:spPr/>
    </dgm:pt>
    <dgm:pt modelId="{A9213C20-409A-4CDF-BAFD-4C2AFDB55337}" type="pres">
      <dgm:prSet presAssocID="{20E51D9F-A60D-47C7-AC50-E59388F7E9F2}" presName="bgRect" presStyleLbl="bgShp" presStyleIdx="2" presStyleCnt="3"/>
      <dgm:spPr/>
    </dgm:pt>
    <dgm:pt modelId="{32FDB51F-BB2D-474D-80A8-B0C077C7322A}" type="pres">
      <dgm:prSet presAssocID="{20E51D9F-A60D-47C7-AC50-E59388F7E9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F348F4-5927-431E-AA64-9CD25716F867}" type="pres">
      <dgm:prSet presAssocID="{20E51D9F-A60D-47C7-AC50-E59388F7E9F2}" presName="spaceRect" presStyleCnt="0"/>
      <dgm:spPr/>
    </dgm:pt>
    <dgm:pt modelId="{CE220B6B-9BE7-4476-B818-5B208D7B9E8C}" type="pres">
      <dgm:prSet presAssocID="{20E51D9F-A60D-47C7-AC50-E59388F7E9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FEE123-B2F5-4C3B-B08D-532E36437190}" type="presOf" srcId="{7FF86838-1A47-4310-A773-9EAA2EEEFF40}" destId="{BB7AED92-477E-4C81-B77F-45C2F12A4277}" srcOrd="0" destOrd="0" presId="urn:microsoft.com/office/officeart/2018/2/layout/IconVerticalSolidList"/>
    <dgm:cxn modelId="{75775529-6052-4EF5-9970-18B097C91011}" srcId="{7FF86838-1A47-4310-A773-9EAA2EEEFF40}" destId="{5BB801B4-7645-4C53-AA3D-E8703673688A}" srcOrd="0" destOrd="0" parTransId="{B6568330-9FA1-41EC-A7AA-0977E1EBCA9F}" sibTransId="{1021AB4C-2331-4EE5-A174-477226E55C83}"/>
    <dgm:cxn modelId="{E730CF6D-44BD-4C6A-BD69-36C3A9EB186D}" type="presOf" srcId="{20E51D9F-A60D-47C7-AC50-E59388F7E9F2}" destId="{CE220B6B-9BE7-4476-B818-5B208D7B9E8C}" srcOrd="0" destOrd="0" presId="urn:microsoft.com/office/officeart/2018/2/layout/IconVerticalSolidList"/>
    <dgm:cxn modelId="{051DCF75-803E-487C-94AE-7425DFFE08CE}" srcId="{7FF86838-1A47-4310-A773-9EAA2EEEFF40}" destId="{20E51D9F-A60D-47C7-AC50-E59388F7E9F2}" srcOrd="2" destOrd="0" parTransId="{E740AEBE-740F-4D7B-8A0D-EEAC5E6277BE}" sibTransId="{2497E2D1-332F-44C7-A220-A0AB61FCCF9B}"/>
    <dgm:cxn modelId="{C90821B3-64A6-48A0-9B79-B2FA024C4DB1}" type="presOf" srcId="{5BB801B4-7645-4C53-AA3D-E8703673688A}" destId="{77169F9F-63BB-424D-BCA2-91221F66BB9A}" srcOrd="0" destOrd="0" presId="urn:microsoft.com/office/officeart/2018/2/layout/IconVerticalSolidList"/>
    <dgm:cxn modelId="{380629CC-F199-4653-AD61-614C290E1C43}" srcId="{7FF86838-1A47-4310-A773-9EAA2EEEFF40}" destId="{792ED36E-17AA-47F0-9ED0-34064BF0D19E}" srcOrd="1" destOrd="0" parTransId="{333BE943-468F-47EF-A33C-1BC2CB9B8E56}" sibTransId="{CD1EF348-4D70-4D1C-B63F-5717A83C8539}"/>
    <dgm:cxn modelId="{4E73A0F5-A1AB-405A-A28C-18D9C8833D13}" type="presOf" srcId="{792ED36E-17AA-47F0-9ED0-34064BF0D19E}" destId="{B5165354-AF32-4C11-AE20-376975305F8C}" srcOrd="0" destOrd="0" presId="urn:microsoft.com/office/officeart/2018/2/layout/IconVerticalSolidList"/>
    <dgm:cxn modelId="{2C35761E-0512-4D22-BA4D-9193E38C7D39}" type="presParOf" srcId="{BB7AED92-477E-4C81-B77F-45C2F12A4277}" destId="{FB8AA2B8-3CAB-474D-998B-0E798D92E3B9}" srcOrd="0" destOrd="0" presId="urn:microsoft.com/office/officeart/2018/2/layout/IconVerticalSolidList"/>
    <dgm:cxn modelId="{EB7E4EDA-C199-4946-A46E-38AD1482914A}" type="presParOf" srcId="{FB8AA2B8-3CAB-474D-998B-0E798D92E3B9}" destId="{5554D0F2-2485-4DCD-87C2-BEF12F0CB220}" srcOrd="0" destOrd="0" presId="urn:microsoft.com/office/officeart/2018/2/layout/IconVerticalSolidList"/>
    <dgm:cxn modelId="{8B8F53A2-93BE-45C2-B75B-9A1C26C2FFE4}" type="presParOf" srcId="{FB8AA2B8-3CAB-474D-998B-0E798D92E3B9}" destId="{2EAC78DD-5BAB-430B-B299-92F3D1258386}" srcOrd="1" destOrd="0" presId="urn:microsoft.com/office/officeart/2018/2/layout/IconVerticalSolidList"/>
    <dgm:cxn modelId="{77436046-4ACF-47F3-AEF1-F896C62AF749}" type="presParOf" srcId="{FB8AA2B8-3CAB-474D-998B-0E798D92E3B9}" destId="{40ED4300-DBE9-4FDD-B8E3-4C5172F6FF05}" srcOrd="2" destOrd="0" presId="urn:microsoft.com/office/officeart/2018/2/layout/IconVerticalSolidList"/>
    <dgm:cxn modelId="{94D321AF-D61E-4DB3-A3F5-C5AD229ED373}" type="presParOf" srcId="{FB8AA2B8-3CAB-474D-998B-0E798D92E3B9}" destId="{77169F9F-63BB-424D-BCA2-91221F66BB9A}" srcOrd="3" destOrd="0" presId="urn:microsoft.com/office/officeart/2018/2/layout/IconVerticalSolidList"/>
    <dgm:cxn modelId="{55264D3E-C5C0-4AC2-8933-3C8530A80E5F}" type="presParOf" srcId="{BB7AED92-477E-4C81-B77F-45C2F12A4277}" destId="{104F756C-2D76-45F6-A674-3B75FDE01D53}" srcOrd="1" destOrd="0" presId="urn:microsoft.com/office/officeart/2018/2/layout/IconVerticalSolidList"/>
    <dgm:cxn modelId="{C774E8A5-A87E-4F4B-8C5A-314171A2AE02}" type="presParOf" srcId="{BB7AED92-477E-4C81-B77F-45C2F12A4277}" destId="{D0AD590A-0F08-4FA0-9C36-7E2DE691A9F8}" srcOrd="2" destOrd="0" presId="urn:microsoft.com/office/officeart/2018/2/layout/IconVerticalSolidList"/>
    <dgm:cxn modelId="{ADA70D73-6FF4-4208-BFC6-13E29E74FBD0}" type="presParOf" srcId="{D0AD590A-0F08-4FA0-9C36-7E2DE691A9F8}" destId="{D750EBD8-E750-4F28-8DDF-8DB14A61251D}" srcOrd="0" destOrd="0" presId="urn:microsoft.com/office/officeart/2018/2/layout/IconVerticalSolidList"/>
    <dgm:cxn modelId="{25A66275-F270-4296-AF61-3A70641A542B}" type="presParOf" srcId="{D0AD590A-0F08-4FA0-9C36-7E2DE691A9F8}" destId="{D40D6EA9-9B10-4C04-B09F-B3F947E61DC5}" srcOrd="1" destOrd="0" presId="urn:microsoft.com/office/officeart/2018/2/layout/IconVerticalSolidList"/>
    <dgm:cxn modelId="{FF8DAFF7-3FA7-46D3-9C3A-79A644F9AAD2}" type="presParOf" srcId="{D0AD590A-0F08-4FA0-9C36-7E2DE691A9F8}" destId="{F1AE0E8E-7163-47DB-9567-0A8E331FD333}" srcOrd="2" destOrd="0" presId="urn:microsoft.com/office/officeart/2018/2/layout/IconVerticalSolidList"/>
    <dgm:cxn modelId="{60716C41-EC50-4E9A-A593-B66DB20435AD}" type="presParOf" srcId="{D0AD590A-0F08-4FA0-9C36-7E2DE691A9F8}" destId="{B5165354-AF32-4C11-AE20-376975305F8C}" srcOrd="3" destOrd="0" presId="urn:microsoft.com/office/officeart/2018/2/layout/IconVerticalSolidList"/>
    <dgm:cxn modelId="{236242FB-BB91-40DB-BA4A-F117A6D76C9D}" type="presParOf" srcId="{BB7AED92-477E-4C81-B77F-45C2F12A4277}" destId="{D26372F0-0EDD-4D4E-A138-32B810D8B62B}" srcOrd="3" destOrd="0" presId="urn:microsoft.com/office/officeart/2018/2/layout/IconVerticalSolidList"/>
    <dgm:cxn modelId="{2F2FE2A4-F1E5-4C1E-92C5-35AC8B84D280}" type="presParOf" srcId="{BB7AED92-477E-4C81-B77F-45C2F12A4277}" destId="{0A2D35CA-F5E3-431C-B073-2608E12A5267}" srcOrd="4" destOrd="0" presId="urn:microsoft.com/office/officeart/2018/2/layout/IconVerticalSolidList"/>
    <dgm:cxn modelId="{EC93F7A1-C708-4961-BE91-5E0901ACBF88}" type="presParOf" srcId="{0A2D35CA-F5E3-431C-B073-2608E12A5267}" destId="{A9213C20-409A-4CDF-BAFD-4C2AFDB55337}" srcOrd="0" destOrd="0" presId="urn:microsoft.com/office/officeart/2018/2/layout/IconVerticalSolidList"/>
    <dgm:cxn modelId="{9D7CEF8E-182B-4E0F-890F-DC600F42419A}" type="presParOf" srcId="{0A2D35CA-F5E3-431C-B073-2608E12A5267}" destId="{32FDB51F-BB2D-474D-80A8-B0C077C7322A}" srcOrd="1" destOrd="0" presId="urn:microsoft.com/office/officeart/2018/2/layout/IconVerticalSolidList"/>
    <dgm:cxn modelId="{F4E5A867-13D8-407E-9D1C-CDFAC0908F0C}" type="presParOf" srcId="{0A2D35CA-F5E3-431C-B073-2608E12A5267}" destId="{60F348F4-5927-431E-AA64-9CD25716F867}" srcOrd="2" destOrd="0" presId="urn:microsoft.com/office/officeart/2018/2/layout/IconVerticalSolidList"/>
    <dgm:cxn modelId="{48DE0BA7-4AD0-4447-9224-1DBD712F16D6}" type="presParOf" srcId="{0A2D35CA-F5E3-431C-B073-2608E12A5267}" destId="{CE220B6B-9BE7-4476-B818-5B208D7B9E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41CB94-4343-45A4-8147-B540A88024B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C9CD0B-66A1-4303-B847-FFEBB49B5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M.O. works in HRM at a Fortune 1000. Top managers are quitting lately and M.O. wants to know why. Managers filled out a general job satisfaction survey last month. Maybe knowing more about job satisfaction could help retention?</a:t>
          </a:r>
        </a:p>
      </dgm:t>
    </dgm:pt>
    <dgm:pt modelId="{F869E787-BFC8-4526-BFE9-639E8E0F54D4}" type="parTrans" cxnId="{B226AECA-E18E-4F0F-99C0-4460FEBB0BD2}">
      <dgm:prSet/>
      <dgm:spPr/>
      <dgm:t>
        <a:bodyPr/>
        <a:lstStyle/>
        <a:p>
          <a:endParaRPr lang="en-US"/>
        </a:p>
      </dgm:t>
    </dgm:pt>
    <dgm:pt modelId="{39B7D0AA-7246-476A-9594-0604654033B0}" type="sibTrans" cxnId="{B226AECA-E18E-4F0F-99C0-4460FEBB0BD2}">
      <dgm:prSet/>
      <dgm:spPr/>
      <dgm:t>
        <a:bodyPr/>
        <a:lstStyle/>
        <a:p>
          <a:endParaRPr lang="en-US"/>
        </a:p>
      </dgm:t>
    </dgm:pt>
    <dgm:pt modelId="{64BA2CFB-9D39-4E3F-BB8B-5C0264C4C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only his eyes, he notices the questions seem like they could form two subcategories:</a:t>
          </a:r>
        </a:p>
      </dgm:t>
    </dgm:pt>
    <dgm:pt modelId="{63F5D5F4-1A24-48CB-8A6B-F162C87BD6D4}" type="parTrans" cxnId="{AC30F205-E1F8-45C8-8730-BD74B17C987C}">
      <dgm:prSet/>
      <dgm:spPr/>
      <dgm:t>
        <a:bodyPr/>
        <a:lstStyle/>
        <a:p>
          <a:endParaRPr lang="en-US"/>
        </a:p>
      </dgm:t>
    </dgm:pt>
    <dgm:pt modelId="{73ED823F-2B81-4FB4-BB9A-E2C62F001756}" type="sibTrans" cxnId="{AC30F205-E1F8-45C8-8730-BD74B17C987C}">
      <dgm:prSet/>
      <dgm:spPr/>
      <dgm:t>
        <a:bodyPr/>
        <a:lstStyle/>
        <a:p>
          <a:endParaRPr lang="en-US"/>
        </a:p>
      </dgm:t>
    </dgm:pt>
    <dgm:pt modelId="{033AC2B2-F8AC-4196-9C55-1DF750CCA4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Intrinsic job satisfaction.</a:t>
          </a:r>
        </a:p>
      </dgm:t>
    </dgm:pt>
    <dgm:pt modelId="{F3C9EA6E-8B07-4A8A-8BAB-B5CB814BE250}" type="parTrans" cxnId="{2D5F312C-5A19-4294-AC70-185600EEB8C9}">
      <dgm:prSet/>
      <dgm:spPr/>
      <dgm:t>
        <a:bodyPr/>
        <a:lstStyle/>
        <a:p>
          <a:endParaRPr lang="en-US"/>
        </a:p>
      </dgm:t>
    </dgm:pt>
    <dgm:pt modelId="{7920E9E2-8227-4BF5-BFF3-2840DC462747}" type="sibTrans" cxnId="{2D5F312C-5A19-4294-AC70-185600EEB8C9}">
      <dgm:prSet/>
      <dgm:spPr/>
      <dgm:t>
        <a:bodyPr/>
        <a:lstStyle/>
        <a:p>
          <a:endParaRPr lang="en-US"/>
        </a:p>
      </dgm:t>
    </dgm:pt>
    <dgm:pt modelId="{2BDE0280-752C-4144-91C1-3FF02AD01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Extrinsic job satisfaction.</a:t>
          </a:r>
        </a:p>
      </dgm:t>
    </dgm:pt>
    <dgm:pt modelId="{C7D0B3DE-7644-4790-9118-651A4B072060}" type="parTrans" cxnId="{56D2962B-AAD3-4E12-AC6C-DB01EE64D7EE}">
      <dgm:prSet/>
      <dgm:spPr/>
      <dgm:t>
        <a:bodyPr/>
        <a:lstStyle/>
        <a:p>
          <a:endParaRPr lang="en-US"/>
        </a:p>
      </dgm:t>
    </dgm:pt>
    <dgm:pt modelId="{DDF3524E-5B7E-4A0B-A5A0-F906C04BED7D}" type="sibTrans" cxnId="{56D2962B-AAD3-4E12-AC6C-DB01EE64D7EE}">
      <dgm:prSet/>
      <dgm:spPr/>
      <dgm:t>
        <a:bodyPr/>
        <a:lstStyle/>
        <a:p>
          <a:endParaRPr lang="en-US"/>
        </a:p>
      </dgm:t>
    </dgm:pt>
    <dgm:pt modelId="{09DE0F25-D304-4582-A52B-6D40549A4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can Miguel explore this idea before presenting it to his supervisor?</a:t>
          </a:r>
        </a:p>
      </dgm:t>
    </dgm:pt>
    <dgm:pt modelId="{BEEE1904-5E60-4E73-89CA-64A0072605FB}" type="parTrans" cxnId="{C86F9FA0-D4A8-4C77-B0C6-8186C35A0933}">
      <dgm:prSet/>
      <dgm:spPr/>
      <dgm:t>
        <a:bodyPr/>
        <a:lstStyle/>
        <a:p>
          <a:endParaRPr lang="en-US"/>
        </a:p>
      </dgm:t>
    </dgm:pt>
    <dgm:pt modelId="{D2C0C9A1-8E84-4980-B047-48BCFB48E8F0}" type="sibTrans" cxnId="{C86F9FA0-D4A8-4C77-B0C6-8186C35A0933}">
      <dgm:prSet/>
      <dgm:spPr/>
      <dgm:t>
        <a:bodyPr/>
        <a:lstStyle/>
        <a:p>
          <a:endParaRPr lang="en-US"/>
        </a:p>
      </dgm:t>
    </dgm:pt>
    <dgm:pt modelId="{2BEC4EBC-B1E4-4217-8F6F-85B0CD17863E}" type="pres">
      <dgm:prSet presAssocID="{A041CB94-4343-45A4-8147-B540A88024B4}" presName="root" presStyleCnt="0">
        <dgm:presLayoutVars>
          <dgm:dir/>
          <dgm:resizeHandles val="exact"/>
        </dgm:presLayoutVars>
      </dgm:prSet>
      <dgm:spPr/>
    </dgm:pt>
    <dgm:pt modelId="{3AE0D316-BDEA-4AE2-9637-B3C1537CCC98}" type="pres">
      <dgm:prSet presAssocID="{EFC9CD0B-66A1-4303-B847-FFEBB49B5AD0}" presName="compNode" presStyleCnt="0"/>
      <dgm:spPr/>
    </dgm:pt>
    <dgm:pt modelId="{4E2AB196-9367-4A97-A71C-AC2E94086FA0}" type="pres">
      <dgm:prSet presAssocID="{EFC9CD0B-66A1-4303-B847-FFEBB49B5AD0}" presName="bgRect" presStyleLbl="bgShp" presStyleIdx="0" presStyleCnt="3"/>
      <dgm:spPr/>
    </dgm:pt>
    <dgm:pt modelId="{07F4F198-4B26-473B-A1ED-996A736ADD8F}" type="pres">
      <dgm:prSet presAssocID="{EFC9CD0B-66A1-4303-B847-FFEBB49B5A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02A93DAE-B09E-4960-A8F3-E556689D2EFC}" type="pres">
      <dgm:prSet presAssocID="{EFC9CD0B-66A1-4303-B847-FFEBB49B5AD0}" presName="spaceRect" presStyleCnt="0"/>
      <dgm:spPr/>
    </dgm:pt>
    <dgm:pt modelId="{5724C218-5A2F-46F0-AB50-CF8E9BE1C767}" type="pres">
      <dgm:prSet presAssocID="{EFC9CD0B-66A1-4303-B847-FFEBB49B5AD0}" presName="parTx" presStyleLbl="revTx" presStyleIdx="0" presStyleCnt="4">
        <dgm:presLayoutVars>
          <dgm:chMax val="0"/>
          <dgm:chPref val="0"/>
        </dgm:presLayoutVars>
      </dgm:prSet>
      <dgm:spPr/>
    </dgm:pt>
    <dgm:pt modelId="{FC4E4653-7B2D-4A2E-B4BA-606FE94FEF1B}" type="pres">
      <dgm:prSet presAssocID="{39B7D0AA-7246-476A-9594-0604654033B0}" presName="sibTrans" presStyleCnt="0"/>
      <dgm:spPr/>
    </dgm:pt>
    <dgm:pt modelId="{CA310B7C-554F-4E2B-ADAA-FED8D3B409BF}" type="pres">
      <dgm:prSet presAssocID="{64BA2CFB-9D39-4E3F-BB8B-5C0264C4C8F5}" presName="compNode" presStyleCnt="0"/>
      <dgm:spPr/>
    </dgm:pt>
    <dgm:pt modelId="{559C7292-82BC-42B8-A541-32BDE8617AA8}" type="pres">
      <dgm:prSet presAssocID="{64BA2CFB-9D39-4E3F-BB8B-5C0264C4C8F5}" presName="bgRect" presStyleLbl="bgShp" presStyleIdx="1" presStyleCnt="3" custLinFactNeighborX="-776"/>
      <dgm:spPr/>
    </dgm:pt>
    <dgm:pt modelId="{5E3A0E9E-0010-4C87-97C1-3D67EAA288E4}" type="pres">
      <dgm:prSet presAssocID="{64BA2CFB-9D39-4E3F-BB8B-5C0264C4C8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86C7068-1ED5-437F-9547-F878A864FB7E}" type="pres">
      <dgm:prSet presAssocID="{64BA2CFB-9D39-4E3F-BB8B-5C0264C4C8F5}" presName="spaceRect" presStyleCnt="0"/>
      <dgm:spPr/>
    </dgm:pt>
    <dgm:pt modelId="{FCB75407-93D5-4015-AE50-D08B2E39BC15}" type="pres">
      <dgm:prSet presAssocID="{64BA2CFB-9D39-4E3F-BB8B-5C0264C4C8F5}" presName="parTx" presStyleLbl="revTx" presStyleIdx="1" presStyleCnt="4">
        <dgm:presLayoutVars>
          <dgm:chMax val="0"/>
          <dgm:chPref val="0"/>
        </dgm:presLayoutVars>
      </dgm:prSet>
      <dgm:spPr/>
    </dgm:pt>
    <dgm:pt modelId="{CC338132-3C5D-4E49-B9BE-AFBC7B324E8A}" type="pres">
      <dgm:prSet presAssocID="{64BA2CFB-9D39-4E3F-BB8B-5C0264C4C8F5}" presName="desTx" presStyleLbl="revTx" presStyleIdx="2" presStyleCnt="4">
        <dgm:presLayoutVars/>
      </dgm:prSet>
      <dgm:spPr/>
    </dgm:pt>
    <dgm:pt modelId="{45F1E916-C2CE-46D1-90F4-E135213A4AF5}" type="pres">
      <dgm:prSet presAssocID="{73ED823F-2B81-4FB4-BB9A-E2C62F001756}" presName="sibTrans" presStyleCnt="0"/>
      <dgm:spPr/>
    </dgm:pt>
    <dgm:pt modelId="{D0966DB9-C985-431C-A38D-6A0E4FB83921}" type="pres">
      <dgm:prSet presAssocID="{09DE0F25-D304-4582-A52B-6D40549A40DC}" presName="compNode" presStyleCnt="0"/>
      <dgm:spPr/>
    </dgm:pt>
    <dgm:pt modelId="{DDEC0E1C-25E4-4C05-866A-E7D92A3C0B4F}" type="pres">
      <dgm:prSet presAssocID="{09DE0F25-D304-4582-A52B-6D40549A40DC}" presName="bgRect" presStyleLbl="bgShp" presStyleIdx="2" presStyleCnt="3"/>
      <dgm:spPr/>
    </dgm:pt>
    <dgm:pt modelId="{47DBEC9F-718B-441C-9370-8AB32E4B230B}" type="pres">
      <dgm:prSet presAssocID="{09DE0F25-D304-4582-A52B-6D40549A40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94DB563-5BE8-4248-9303-E885227FAF3E}" type="pres">
      <dgm:prSet presAssocID="{09DE0F25-D304-4582-A52B-6D40549A40DC}" presName="spaceRect" presStyleCnt="0"/>
      <dgm:spPr/>
    </dgm:pt>
    <dgm:pt modelId="{B1A69DBB-7534-42E5-A5B6-F40B121634CA}" type="pres">
      <dgm:prSet presAssocID="{09DE0F25-D304-4582-A52B-6D40549A40D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30F205-E1F8-45C8-8730-BD74B17C987C}" srcId="{A041CB94-4343-45A4-8147-B540A88024B4}" destId="{64BA2CFB-9D39-4E3F-BB8B-5C0264C4C8F5}" srcOrd="1" destOrd="0" parTransId="{63F5D5F4-1A24-48CB-8A6B-F162C87BD6D4}" sibTransId="{73ED823F-2B81-4FB4-BB9A-E2C62F001756}"/>
    <dgm:cxn modelId="{33717209-4AB3-431E-AD2C-24B960AC4CB6}" type="presOf" srcId="{033AC2B2-F8AC-4196-9C55-1DF750CCA494}" destId="{CC338132-3C5D-4E49-B9BE-AFBC7B324E8A}" srcOrd="0" destOrd="0" presId="urn:microsoft.com/office/officeart/2018/2/layout/IconVerticalSolidList"/>
    <dgm:cxn modelId="{B33B5628-DCEA-4722-B398-910720815AFD}" type="presOf" srcId="{64BA2CFB-9D39-4E3F-BB8B-5C0264C4C8F5}" destId="{FCB75407-93D5-4015-AE50-D08B2E39BC15}" srcOrd="0" destOrd="0" presId="urn:microsoft.com/office/officeart/2018/2/layout/IconVerticalSolidList"/>
    <dgm:cxn modelId="{A14CA32A-622B-40FC-B449-4D96284807FF}" type="presOf" srcId="{2BDE0280-752C-4144-91C1-3FF02AD0121E}" destId="{CC338132-3C5D-4E49-B9BE-AFBC7B324E8A}" srcOrd="0" destOrd="1" presId="urn:microsoft.com/office/officeart/2018/2/layout/IconVerticalSolidList"/>
    <dgm:cxn modelId="{56D2962B-AAD3-4E12-AC6C-DB01EE64D7EE}" srcId="{64BA2CFB-9D39-4E3F-BB8B-5C0264C4C8F5}" destId="{2BDE0280-752C-4144-91C1-3FF02AD0121E}" srcOrd="1" destOrd="0" parTransId="{C7D0B3DE-7644-4790-9118-651A4B072060}" sibTransId="{DDF3524E-5B7E-4A0B-A5A0-F906C04BED7D}"/>
    <dgm:cxn modelId="{2D5F312C-5A19-4294-AC70-185600EEB8C9}" srcId="{64BA2CFB-9D39-4E3F-BB8B-5C0264C4C8F5}" destId="{033AC2B2-F8AC-4196-9C55-1DF750CCA494}" srcOrd="0" destOrd="0" parTransId="{F3C9EA6E-8B07-4A8A-8BAB-B5CB814BE250}" sibTransId="{7920E9E2-8227-4BF5-BFF3-2840DC462747}"/>
    <dgm:cxn modelId="{7FA46B4B-260E-4444-8DD4-1A7447E3EF5A}" type="presOf" srcId="{09DE0F25-D304-4582-A52B-6D40549A40DC}" destId="{B1A69DBB-7534-42E5-A5B6-F40B121634CA}" srcOrd="0" destOrd="0" presId="urn:microsoft.com/office/officeart/2018/2/layout/IconVerticalSolidList"/>
    <dgm:cxn modelId="{C86F9FA0-D4A8-4C77-B0C6-8186C35A0933}" srcId="{A041CB94-4343-45A4-8147-B540A88024B4}" destId="{09DE0F25-D304-4582-A52B-6D40549A40DC}" srcOrd="2" destOrd="0" parTransId="{BEEE1904-5E60-4E73-89CA-64A0072605FB}" sibTransId="{D2C0C9A1-8E84-4980-B047-48BCFB48E8F0}"/>
    <dgm:cxn modelId="{E8C6A3CA-D991-47C4-BF1B-73D7CDA81D04}" type="presOf" srcId="{EFC9CD0B-66A1-4303-B847-FFEBB49B5AD0}" destId="{5724C218-5A2F-46F0-AB50-CF8E9BE1C767}" srcOrd="0" destOrd="0" presId="urn:microsoft.com/office/officeart/2018/2/layout/IconVerticalSolidList"/>
    <dgm:cxn modelId="{B226AECA-E18E-4F0F-99C0-4460FEBB0BD2}" srcId="{A041CB94-4343-45A4-8147-B540A88024B4}" destId="{EFC9CD0B-66A1-4303-B847-FFEBB49B5AD0}" srcOrd="0" destOrd="0" parTransId="{F869E787-BFC8-4526-BFE9-639E8E0F54D4}" sibTransId="{39B7D0AA-7246-476A-9594-0604654033B0}"/>
    <dgm:cxn modelId="{2D6A47DA-6EF9-4ED5-98D4-ECE33BDBCE81}" type="presOf" srcId="{A041CB94-4343-45A4-8147-B540A88024B4}" destId="{2BEC4EBC-B1E4-4217-8F6F-85B0CD17863E}" srcOrd="0" destOrd="0" presId="urn:microsoft.com/office/officeart/2018/2/layout/IconVerticalSolidList"/>
    <dgm:cxn modelId="{35AC3B92-1FFC-4610-B445-978B378E4E35}" type="presParOf" srcId="{2BEC4EBC-B1E4-4217-8F6F-85B0CD17863E}" destId="{3AE0D316-BDEA-4AE2-9637-B3C1537CCC98}" srcOrd="0" destOrd="0" presId="urn:microsoft.com/office/officeart/2018/2/layout/IconVerticalSolidList"/>
    <dgm:cxn modelId="{DDE9731E-82CD-4D30-AC0C-9A90CA4F9501}" type="presParOf" srcId="{3AE0D316-BDEA-4AE2-9637-B3C1537CCC98}" destId="{4E2AB196-9367-4A97-A71C-AC2E94086FA0}" srcOrd="0" destOrd="0" presId="urn:microsoft.com/office/officeart/2018/2/layout/IconVerticalSolidList"/>
    <dgm:cxn modelId="{C0601F31-2212-4E6D-A16B-CBB73B79C66F}" type="presParOf" srcId="{3AE0D316-BDEA-4AE2-9637-B3C1537CCC98}" destId="{07F4F198-4B26-473B-A1ED-996A736ADD8F}" srcOrd="1" destOrd="0" presId="urn:microsoft.com/office/officeart/2018/2/layout/IconVerticalSolidList"/>
    <dgm:cxn modelId="{9349BE56-7D5B-4842-9F80-594E26825AB9}" type="presParOf" srcId="{3AE0D316-BDEA-4AE2-9637-B3C1537CCC98}" destId="{02A93DAE-B09E-4960-A8F3-E556689D2EFC}" srcOrd="2" destOrd="0" presId="urn:microsoft.com/office/officeart/2018/2/layout/IconVerticalSolidList"/>
    <dgm:cxn modelId="{94DB2B4A-D4A8-4AAC-8AAE-2C47509F452C}" type="presParOf" srcId="{3AE0D316-BDEA-4AE2-9637-B3C1537CCC98}" destId="{5724C218-5A2F-46F0-AB50-CF8E9BE1C767}" srcOrd="3" destOrd="0" presId="urn:microsoft.com/office/officeart/2018/2/layout/IconVerticalSolidList"/>
    <dgm:cxn modelId="{F8AB98FC-0246-480D-815E-C6E7E4642756}" type="presParOf" srcId="{2BEC4EBC-B1E4-4217-8F6F-85B0CD17863E}" destId="{FC4E4653-7B2D-4A2E-B4BA-606FE94FEF1B}" srcOrd="1" destOrd="0" presId="urn:microsoft.com/office/officeart/2018/2/layout/IconVerticalSolidList"/>
    <dgm:cxn modelId="{F6212C64-134B-417B-8203-245B27E0D23B}" type="presParOf" srcId="{2BEC4EBC-B1E4-4217-8F6F-85B0CD17863E}" destId="{CA310B7C-554F-4E2B-ADAA-FED8D3B409BF}" srcOrd="2" destOrd="0" presId="urn:microsoft.com/office/officeart/2018/2/layout/IconVerticalSolidList"/>
    <dgm:cxn modelId="{44D934A1-379D-46CA-9517-2A351E885CDE}" type="presParOf" srcId="{CA310B7C-554F-4E2B-ADAA-FED8D3B409BF}" destId="{559C7292-82BC-42B8-A541-32BDE8617AA8}" srcOrd="0" destOrd="0" presId="urn:microsoft.com/office/officeart/2018/2/layout/IconVerticalSolidList"/>
    <dgm:cxn modelId="{DC294391-4A6C-4576-865C-1044AAE914C5}" type="presParOf" srcId="{CA310B7C-554F-4E2B-ADAA-FED8D3B409BF}" destId="{5E3A0E9E-0010-4C87-97C1-3D67EAA288E4}" srcOrd="1" destOrd="0" presId="urn:microsoft.com/office/officeart/2018/2/layout/IconVerticalSolidList"/>
    <dgm:cxn modelId="{C2BD30C0-7224-4D6D-A5EB-257659F8AD7A}" type="presParOf" srcId="{CA310B7C-554F-4E2B-ADAA-FED8D3B409BF}" destId="{086C7068-1ED5-437F-9547-F878A864FB7E}" srcOrd="2" destOrd="0" presId="urn:microsoft.com/office/officeart/2018/2/layout/IconVerticalSolidList"/>
    <dgm:cxn modelId="{90B4F1FA-17AF-4E34-BC86-31DD41780E03}" type="presParOf" srcId="{CA310B7C-554F-4E2B-ADAA-FED8D3B409BF}" destId="{FCB75407-93D5-4015-AE50-D08B2E39BC15}" srcOrd="3" destOrd="0" presId="urn:microsoft.com/office/officeart/2018/2/layout/IconVerticalSolidList"/>
    <dgm:cxn modelId="{A696AC2A-0368-4499-B660-EB2B2ED69F33}" type="presParOf" srcId="{CA310B7C-554F-4E2B-ADAA-FED8D3B409BF}" destId="{CC338132-3C5D-4E49-B9BE-AFBC7B324E8A}" srcOrd="4" destOrd="0" presId="urn:microsoft.com/office/officeart/2018/2/layout/IconVerticalSolidList"/>
    <dgm:cxn modelId="{3151373B-A7ED-4200-B957-42333A6828F8}" type="presParOf" srcId="{2BEC4EBC-B1E4-4217-8F6F-85B0CD17863E}" destId="{45F1E916-C2CE-46D1-90F4-E135213A4AF5}" srcOrd="3" destOrd="0" presId="urn:microsoft.com/office/officeart/2018/2/layout/IconVerticalSolidList"/>
    <dgm:cxn modelId="{06F7A485-CA44-474B-8E7B-8D2746EDA8EC}" type="presParOf" srcId="{2BEC4EBC-B1E4-4217-8F6F-85B0CD17863E}" destId="{D0966DB9-C985-431C-A38D-6A0E4FB83921}" srcOrd="4" destOrd="0" presId="urn:microsoft.com/office/officeart/2018/2/layout/IconVerticalSolidList"/>
    <dgm:cxn modelId="{449E31EF-1650-41AB-AFDD-B37CFC4BC4DA}" type="presParOf" srcId="{D0966DB9-C985-431C-A38D-6A0E4FB83921}" destId="{DDEC0E1C-25E4-4C05-866A-E7D92A3C0B4F}" srcOrd="0" destOrd="0" presId="urn:microsoft.com/office/officeart/2018/2/layout/IconVerticalSolidList"/>
    <dgm:cxn modelId="{FED85EB4-258D-42C3-B7BA-91010E79C9EF}" type="presParOf" srcId="{D0966DB9-C985-431C-A38D-6A0E4FB83921}" destId="{47DBEC9F-718B-441C-9370-8AB32E4B230B}" srcOrd="1" destOrd="0" presId="urn:microsoft.com/office/officeart/2018/2/layout/IconVerticalSolidList"/>
    <dgm:cxn modelId="{435E87A1-F3EC-454B-98C5-F2E7AEC0DB0F}" type="presParOf" srcId="{D0966DB9-C985-431C-A38D-6A0E4FB83921}" destId="{E94DB563-5BE8-4248-9303-E885227FAF3E}" srcOrd="2" destOrd="0" presId="urn:microsoft.com/office/officeart/2018/2/layout/IconVerticalSolidList"/>
    <dgm:cxn modelId="{F0C8877A-1E7B-4534-87B5-F169707CF127}" type="presParOf" srcId="{D0966DB9-C985-431C-A38D-6A0E4FB83921}" destId="{B1A69DBB-7534-42E5-A5B6-F40B121634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233FBC-A07A-4C9A-89E5-DED16CF2A6EC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A1A863-0E3B-4B49-A8D5-885953AC3E0A}">
      <dgm:prSet/>
      <dgm:spPr/>
      <dgm:t>
        <a:bodyPr/>
        <a:lstStyle/>
        <a:p>
          <a:r>
            <a:rPr lang="en-US"/>
            <a:t>Clean</a:t>
          </a:r>
        </a:p>
      </dgm:t>
    </dgm:pt>
    <dgm:pt modelId="{9C0A32A0-22C5-4E01-A9DB-74C931396121}" type="parTrans" cxnId="{31B472A2-AEB9-4CE7-B18F-F24DEEB6FF65}">
      <dgm:prSet/>
      <dgm:spPr/>
      <dgm:t>
        <a:bodyPr/>
        <a:lstStyle/>
        <a:p>
          <a:endParaRPr lang="en-US"/>
        </a:p>
      </dgm:t>
    </dgm:pt>
    <dgm:pt modelId="{53863D62-D62F-418A-A25C-038BB1113F5E}" type="sibTrans" cxnId="{31B472A2-AEB9-4CE7-B18F-F24DEEB6FF65}">
      <dgm:prSet/>
      <dgm:spPr/>
      <dgm:t>
        <a:bodyPr/>
        <a:lstStyle/>
        <a:p>
          <a:endParaRPr lang="en-US"/>
        </a:p>
      </dgm:t>
    </dgm:pt>
    <dgm:pt modelId="{F2BBBA75-2B4C-43C7-AFC3-E2B4D0786508}">
      <dgm:prSet/>
      <dgm:spPr/>
      <dgm:t>
        <a:bodyPr/>
        <a:lstStyle/>
        <a:p>
          <a:r>
            <a:rPr lang="en-US"/>
            <a:t>Clean data.</a:t>
          </a:r>
        </a:p>
      </dgm:t>
    </dgm:pt>
    <dgm:pt modelId="{B78D974E-4C1B-4F9B-826A-D2031AA55DB0}" type="parTrans" cxnId="{0826D581-A600-480C-9B07-67BA7B82673B}">
      <dgm:prSet/>
      <dgm:spPr/>
      <dgm:t>
        <a:bodyPr/>
        <a:lstStyle/>
        <a:p>
          <a:endParaRPr lang="en-US"/>
        </a:p>
      </dgm:t>
    </dgm:pt>
    <dgm:pt modelId="{A4A96CE0-C761-47BB-A235-871069FDDED1}" type="sibTrans" cxnId="{0826D581-A600-480C-9B07-67BA7B82673B}">
      <dgm:prSet/>
      <dgm:spPr/>
      <dgm:t>
        <a:bodyPr/>
        <a:lstStyle/>
        <a:p>
          <a:endParaRPr lang="en-US"/>
        </a:p>
      </dgm:t>
    </dgm:pt>
    <dgm:pt modelId="{30F5A19A-318D-4A02-A08C-50C8225E03BA}">
      <dgm:prSet/>
      <dgm:spPr/>
      <dgm:t>
        <a:bodyPr/>
        <a:lstStyle/>
        <a:p>
          <a:r>
            <a:rPr lang="en-US" dirty="0"/>
            <a:t>Check</a:t>
          </a:r>
        </a:p>
      </dgm:t>
    </dgm:pt>
    <dgm:pt modelId="{A7122A37-1EF6-48C6-B7F4-39C28B399DC4}" type="parTrans" cxnId="{9008A0DD-C629-4200-8D00-418963ACEEFB}">
      <dgm:prSet/>
      <dgm:spPr/>
      <dgm:t>
        <a:bodyPr/>
        <a:lstStyle/>
        <a:p>
          <a:endParaRPr lang="en-US"/>
        </a:p>
      </dgm:t>
    </dgm:pt>
    <dgm:pt modelId="{7B7D7185-3B1C-45B2-A5AD-DA405F199351}" type="sibTrans" cxnId="{9008A0DD-C629-4200-8D00-418963ACEEFB}">
      <dgm:prSet/>
      <dgm:spPr/>
      <dgm:t>
        <a:bodyPr/>
        <a:lstStyle/>
        <a:p>
          <a:endParaRPr lang="en-US"/>
        </a:p>
      </dgm:t>
    </dgm:pt>
    <dgm:pt modelId="{BC64D1F1-1A3A-4506-9F1A-69A175A4246B}">
      <dgm:prSet/>
      <dgm:spPr/>
      <dgm:t>
        <a:bodyPr/>
        <a:lstStyle/>
        <a:p>
          <a:r>
            <a:rPr lang="en-US"/>
            <a:t>Check Reliability</a:t>
          </a:r>
        </a:p>
      </dgm:t>
    </dgm:pt>
    <dgm:pt modelId="{094A0B20-2155-4463-88D1-2FC85C2F23A0}" type="parTrans" cxnId="{09CC34DE-7526-4433-94F2-CF8D4B2FBB25}">
      <dgm:prSet/>
      <dgm:spPr/>
      <dgm:t>
        <a:bodyPr/>
        <a:lstStyle/>
        <a:p>
          <a:endParaRPr lang="en-US"/>
        </a:p>
      </dgm:t>
    </dgm:pt>
    <dgm:pt modelId="{B58996C2-DA54-4629-97F0-55C85DBFDEB5}" type="sibTrans" cxnId="{09CC34DE-7526-4433-94F2-CF8D4B2FBB25}">
      <dgm:prSet/>
      <dgm:spPr/>
      <dgm:t>
        <a:bodyPr/>
        <a:lstStyle/>
        <a:p>
          <a:endParaRPr lang="en-US"/>
        </a:p>
      </dgm:t>
    </dgm:pt>
    <dgm:pt modelId="{AC1C7FA2-36F1-4C3A-91A0-DF1C256B6161}">
      <dgm:prSet/>
      <dgm:spPr/>
      <dgm:t>
        <a:bodyPr/>
        <a:lstStyle/>
        <a:p>
          <a:r>
            <a:rPr lang="en-US"/>
            <a:t>Conduct</a:t>
          </a:r>
        </a:p>
      </dgm:t>
    </dgm:pt>
    <dgm:pt modelId="{9429405B-9656-4BF9-AF90-F948119CA272}" type="parTrans" cxnId="{EE28B523-DAB9-4B74-A397-C040CFD6CF34}">
      <dgm:prSet/>
      <dgm:spPr/>
      <dgm:t>
        <a:bodyPr/>
        <a:lstStyle/>
        <a:p>
          <a:endParaRPr lang="en-US"/>
        </a:p>
      </dgm:t>
    </dgm:pt>
    <dgm:pt modelId="{1327E877-9C34-492E-AFA5-5D924D00FE63}" type="sibTrans" cxnId="{EE28B523-DAB9-4B74-A397-C040CFD6CF34}">
      <dgm:prSet/>
      <dgm:spPr/>
      <dgm:t>
        <a:bodyPr/>
        <a:lstStyle/>
        <a:p>
          <a:endParaRPr lang="en-US"/>
        </a:p>
      </dgm:t>
    </dgm:pt>
    <dgm:pt modelId="{A5882FFF-345B-4122-ACBD-3905D1A83E4B}">
      <dgm:prSet/>
      <dgm:spPr/>
      <dgm:t>
        <a:bodyPr/>
        <a:lstStyle/>
        <a:p>
          <a:r>
            <a:rPr lang="en-US"/>
            <a:t>Conduct Factor analysis.</a:t>
          </a:r>
        </a:p>
      </dgm:t>
    </dgm:pt>
    <dgm:pt modelId="{1FA35284-382E-4F6A-8710-499428716F41}" type="parTrans" cxnId="{50836B3E-91D0-4666-9AEE-61F9F7B63D65}">
      <dgm:prSet/>
      <dgm:spPr/>
      <dgm:t>
        <a:bodyPr/>
        <a:lstStyle/>
        <a:p>
          <a:endParaRPr lang="en-US"/>
        </a:p>
      </dgm:t>
    </dgm:pt>
    <dgm:pt modelId="{5EB91CBD-9890-4E45-8040-A26936C7160D}" type="sibTrans" cxnId="{50836B3E-91D0-4666-9AEE-61F9F7B63D65}">
      <dgm:prSet/>
      <dgm:spPr/>
      <dgm:t>
        <a:bodyPr/>
        <a:lstStyle/>
        <a:p>
          <a:endParaRPr lang="en-US"/>
        </a:p>
      </dgm:t>
    </dgm:pt>
    <dgm:pt modelId="{354A352B-2495-492B-9449-CA8C35B58A71}">
      <dgm:prSet/>
      <dgm:spPr/>
      <dgm:t>
        <a:bodyPr/>
        <a:lstStyle/>
        <a:p>
          <a:r>
            <a:rPr lang="en-US"/>
            <a:t>Repeat</a:t>
          </a:r>
        </a:p>
      </dgm:t>
    </dgm:pt>
    <dgm:pt modelId="{939D71AB-2227-4E63-9335-8012A3095D01}" type="parTrans" cxnId="{2134E7DC-57A8-432F-BAAD-8FF029161F8D}">
      <dgm:prSet/>
      <dgm:spPr/>
      <dgm:t>
        <a:bodyPr/>
        <a:lstStyle/>
        <a:p>
          <a:endParaRPr lang="en-US"/>
        </a:p>
      </dgm:t>
    </dgm:pt>
    <dgm:pt modelId="{090A9D36-1A91-4A91-A62C-203E6CFF6042}" type="sibTrans" cxnId="{2134E7DC-57A8-432F-BAAD-8FF029161F8D}">
      <dgm:prSet/>
      <dgm:spPr/>
      <dgm:t>
        <a:bodyPr/>
        <a:lstStyle/>
        <a:p>
          <a:endParaRPr lang="en-US"/>
        </a:p>
      </dgm:t>
    </dgm:pt>
    <dgm:pt modelId="{B89B5AC7-D1AB-44EC-B349-20C2EDB72B6A}">
      <dgm:prSet/>
      <dgm:spPr/>
      <dgm:t>
        <a:bodyPr/>
        <a:lstStyle/>
        <a:p>
          <a:r>
            <a:rPr lang="en-US"/>
            <a:t>Repeat step 2 for each factor.</a:t>
          </a:r>
        </a:p>
      </dgm:t>
    </dgm:pt>
    <dgm:pt modelId="{60281F2B-5133-42EE-A8E7-FB66E032D872}" type="parTrans" cxnId="{CF4E8BE5-7101-46E3-83E7-CB18E452DD33}">
      <dgm:prSet/>
      <dgm:spPr/>
      <dgm:t>
        <a:bodyPr/>
        <a:lstStyle/>
        <a:p>
          <a:endParaRPr lang="en-US"/>
        </a:p>
      </dgm:t>
    </dgm:pt>
    <dgm:pt modelId="{FED762F0-4880-4280-A535-B01DCB1D64B1}" type="sibTrans" cxnId="{CF4E8BE5-7101-46E3-83E7-CB18E452DD33}">
      <dgm:prSet/>
      <dgm:spPr/>
      <dgm:t>
        <a:bodyPr/>
        <a:lstStyle/>
        <a:p>
          <a:endParaRPr lang="en-US"/>
        </a:p>
      </dgm:t>
    </dgm:pt>
    <dgm:pt modelId="{10AC91F8-5F50-46BC-A98B-AC2A0B2100A6}" type="pres">
      <dgm:prSet presAssocID="{A4233FBC-A07A-4C9A-89E5-DED16CF2A6EC}" presName="Name0" presStyleCnt="0">
        <dgm:presLayoutVars>
          <dgm:dir/>
          <dgm:animLvl val="lvl"/>
          <dgm:resizeHandles val="exact"/>
        </dgm:presLayoutVars>
      </dgm:prSet>
      <dgm:spPr/>
    </dgm:pt>
    <dgm:pt modelId="{E34EA79A-E5FB-47F6-A0DE-DA0E4B6FB660}" type="pres">
      <dgm:prSet presAssocID="{354A352B-2495-492B-9449-CA8C35B58A71}" presName="boxAndChildren" presStyleCnt="0"/>
      <dgm:spPr/>
    </dgm:pt>
    <dgm:pt modelId="{FBFD1AEE-CCDE-4D48-9415-E07A8AE17945}" type="pres">
      <dgm:prSet presAssocID="{354A352B-2495-492B-9449-CA8C35B58A71}" presName="parentTextBox" presStyleLbl="alignNode1" presStyleIdx="0" presStyleCnt="4"/>
      <dgm:spPr/>
    </dgm:pt>
    <dgm:pt modelId="{884D9030-A5DF-4588-90CC-A6E74B88B4CD}" type="pres">
      <dgm:prSet presAssocID="{354A352B-2495-492B-9449-CA8C35B58A71}" presName="descendantBox" presStyleLbl="bgAccFollowNode1" presStyleIdx="0" presStyleCnt="4"/>
      <dgm:spPr/>
    </dgm:pt>
    <dgm:pt modelId="{517BF0FF-CDA1-462B-844D-C2E1DB1A9410}" type="pres">
      <dgm:prSet presAssocID="{1327E877-9C34-492E-AFA5-5D924D00FE63}" presName="sp" presStyleCnt="0"/>
      <dgm:spPr/>
    </dgm:pt>
    <dgm:pt modelId="{88F03DD7-26BE-4EDE-95C7-023F2197DD91}" type="pres">
      <dgm:prSet presAssocID="{AC1C7FA2-36F1-4C3A-91A0-DF1C256B6161}" presName="arrowAndChildren" presStyleCnt="0"/>
      <dgm:spPr/>
    </dgm:pt>
    <dgm:pt modelId="{78C659C5-1365-41A8-8EC1-3498B91164AE}" type="pres">
      <dgm:prSet presAssocID="{AC1C7FA2-36F1-4C3A-91A0-DF1C256B6161}" presName="parentTextArrow" presStyleLbl="node1" presStyleIdx="0" presStyleCnt="0"/>
      <dgm:spPr/>
    </dgm:pt>
    <dgm:pt modelId="{DE0BBD53-900F-481F-BE56-5E60C835557B}" type="pres">
      <dgm:prSet presAssocID="{AC1C7FA2-36F1-4C3A-91A0-DF1C256B6161}" presName="arrow" presStyleLbl="alignNode1" presStyleIdx="1" presStyleCnt="4"/>
      <dgm:spPr/>
    </dgm:pt>
    <dgm:pt modelId="{B8B78E4F-CA17-470F-B079-2BDC1FC1AE5D}" type="pres">
      <dgm:prSet presAssocID="{AC1C7FA2-36F1-4C3A-91A0-DF1C256B6161}" presName="descendantArrow" presStyleLbl="bgAccFollowNode1" presStyleIdx="1" presStyleCnt="4"/>
      <dgm:spPr/>
    </dgm:pt>
    <dgm:pt modelId="{CB0B9F35-1118-4027-A3B5-8F53B0EBA0E6}" type="pres">
      <dgm:prSet presAssocID="{7B7D7185-3B1C-45B2-A5AD-DA405F199351}" presName="sp" presStyleCnt="0"/>
      <dgm:spPr/>
    </dgm:pt>
    <dgm:pt modelId="{D046F9E4-166D-444D-8AB1-844587FD7A02}" type="pres">
      <dgm:prSet presAssocID="{30F5A19A-318D-4A02-A08C-50C8225E03BA}" presName="arrowAndChildren" presStyleCnt="0"/>
      <dgm:spPr/>
    </dgm:pt>
    <dgm:pt modelId="{E3834D90-4910-4653-8B78-8687911FA1A2}" type="pres">
      <dgm:prSet presAssocID="{30F5A19A-318D-4A02-A08C-50C8225E03BA}" presName="parentTextArrow" presStyleLbl="node1" presStyleIdx="0" presStyleCnt="0"/>
      <dgm:spPr/>
    </dgm:pt>
    <dgm:pt modelId="{1B779FEB-A787-4526-A6C8-78A7FD037B52}" type="pres">
      <dgm:prSet presAssocID="{30F5A19A-318D-4A02-A08C-50C8225E03BA}" presName="arrow" presStyleLbl="alignNode1" presStyleIdx="2" presStyleCnt="4"/>
      <dgm:spPr/>
    </dgm:pt>
    <dgm:pt modelId="{872249C2-33E6-44F2-B2D1-BEA37234E81B}" type="pres">
      <dgm:prSet presAssocID="{30F5A19A-318D-4A02-A08C-50C8225E03BA}" presName="descendantArrow" presStyleLbl="bgAccFollowNode1" presStyleIdx="2" presStyleCnt="4"/>
      <dgm:spPr/>
    </dgm:pt>
    <dgm:pt modelId="{457637E5-33F8-4829-9291-860E09DDE7D6}" type="pres">
      <dgm:prSet presAssocID="{53863D62-D62F-418A-A25C-038BB1113F5E}" presName="sp" presStyleCnt="0"/>
      <dgm:spPr/>
    </dgm:pt>
    <dgm:pt modelId="{5B6A1CC2-D82C-4B63-A743-BB9C5AF3C004}" type="pres">
      <dgm:prSet presAssocID="{E2A1A863-0E3B-4B49-A8D5-885953AC3E0A}" presName="arrowAndChildren" presStyleCnt="0"/>
      <dgm:spPr/>
    </dgm:pt>
    <dgm:pt modelId="{2027B98D-E57A-4D81-8F4F-DBEBAC3A522D}" type="pres">
      <dgm:prSet presAssocID="{E2A1A863-0E3B-4B49-A8D5-885953AC3E0A}" presName="parentTextArrow" presStyleLbl="node1" presStyleIdx="0" presStyleCnt="0"/>
      <dgm:spPr/>
    </dgm:pt>
    <dgm:pt modelId="{CBACDBF1-28A7-444E-A6B2-881F0476BBA4}" type="pres">
      <dgm:prSet presAssocID="{E2A1A863-0E3B-4B49-A8D5-885953AC3E0A}" presName="arrow" presStyleLbl="alignNode1" presStyleIdx="3" presStyleCnt="4"/>
      <dgm:spPr/>
    </dgm:pt>
    <dgm:pt modelId="{6859B0C5-FF8D-4055-B850-660D8C5C811A}" type="pres">
      <dgm:prSet presAssocID="{E2A1A863-0E3B-4B49-A8D5-885953AC3E0A}" presName="descendantArrow" presStyleLbl="bgAccFollowNode1" presStyleIdx="3" presStyleCnt="4"/>
      <dgm:spPr/>
    </dgm:pt>
  </dgm:ptLst>
  <dgm:cxnLst>
    <dgm:cxn modelId="{92A23210-3FF4-4F22-BE46-62F2ED2B5EBA}" type="presOf" srcId="{AC1C7FA2-36F1-4C3A-91A0-DF1C256B6161}" destId="{78C659C5-1365-41A8-8EC1-3498B91164AE}" srcOrd="0" destOrd="0" presId="urn:microsoft.com/office/officeart/2016/7/layout/VerticalDownArrowProcess"/>
    <dgm:cxn modelId="{4C2B7A19-0D30-4C86-8D2F-C7596AEAACE7}" type="presOf" srcId="{A5882FFF-345B-4122-ACBD-3905D1A83E4B}" destId="{B8B78E4F-CA17-470F-B079-2BDC1FC1AE5D}" srcOrd="0" destOrd="0" presId="urn:microsoft.com/office/officeart/2016/7/layout/VerticalDownArrowProcess"/>
    <dgm:cxn modelId="{EE28B523-DAB9-4B74-A397-C040CFD6CF34}" srcId="{A4233FBC-A07A-4C9A-89E5-DED16CF2A6EC}" destId="{AC1C7FA2-36F1-4C3A-91A0-DF1C256B6161}" srcOrd="2" destOrd="0" parTransId="{9429405B-9656-4BF9-AF90-F948119CA272}" sibTransId="{1327E877-9C34-492E-AFA5-5D924D00FE63}"/>
    <dgm:cxn modelId="{78CB3C34-5C83-4DD1-BE89-103990DA6081}" type="presOf" srcId="{F2BBBA75-2B4C-43C7-AFC3-E2B4D0786508}" destId="{6859B0C5-FF8D-4055-B850-660D8C5C811A}" srcOrd="0" destOrd="0" presId="urn:microsoft.com/office/officeart/2016/7/layout/VerticalDownArrowProcess"/>
    <dgm:cxn modelId="{07014D3A-EBE1-4FA6-AD0D-09547B2B102E}" type="presOf" srcId="{A4233FBC-A07A-4C9A-89E5-DED16CF2A6EC}" destId="{10AC91F8-5F50-46BC-A98B-AC2A0B2100A6}" srcOrd="0" destOrd="0" presId="urn:microsoft.com/office/officeart/2016/7/layout/VerticalDownArrowProcess"/>
    <dgm:cxn modelId="{50836B3E-91D0-4666-9AEE-61F9F7B63D65}" srcId="{AC1C7FA2-36F1-4C3A-91A0-DF1C256B6161}" destId="{A5882FFF-345B-4122-ACBD-3905D1A83E4B}" srcOrd="0" destOrd="0" parTransId="{1FA35284-382E-4F6A-8710-499428716F41}" sibTransId="{5EB91CBD-9890-4E45-8040-A26936C7160D}"/>
    <dgm:cxn modelId="{46520F5B-C3CB-41DF-A5A7-58C764FC0F05}" type="presOf" srcId="{30F5A19A-318D-4A02-A08C-50C8225E03BA}" destId="{E3834D90-4910-4653-8B78-8687911FA1A2}" srcOrd="0" destOrd="0" presId="urn:microsoft.com/office/officeart/2016/7/layout/VerticalDownArrowProcess"/>
    <dgm:cxn modelId="{7F64E15D-F953-4940-8D3E-A3FEE23888A6}" type="presOf" srcId="{BC64D1F1-1A3A-4506-9F1A-69A175A4246B}" destId="{872249C2-33E6-44F2-B2D1-BEA37234E81B}" srcOrd="0" destOrd="0" presId="urn:microsoft.com/office/officeart/2016/7/layout/VerticalDownArrowProcess"/>
    <dgm:cxn modelId="{415B464E-4510-497D-8EF7-B82246ABD46A}" type="presOf" srcId="{E2A1A863-0E3B-4B49-A8D5-885953AC3E0A}" destId="{CBACDBF1-28A7-444E-A6B2-881F0476BBA4}" srcOrd="1" destOrd="0" presId="urn:microsoft.com/office/officeart/2016/7/layout/VerticalDownArrowProcess"/>
    <dgm:cxn modelId="{FD97BF71-B839-41F7-9792-C04D83BD4491}" type="presOf" srcId="{30F5A19A-318D-4A02-A08C-50C8225E03BA}" destId="{1B779FEB-A787-4526-A6C8-78A7FD037B52}" srcOrd="1" destOrd="0" presId="urn:microsoft.com/office/officeart/2016/7/layout/VerticalDownArrowProcess"/>
    <dgm:cxn modelId="{9D1EDF55-7BB8-484D-8531-F3B0D77C686C}" type="presOf" srcId="{B89B5AC7-D1AB-44EC-B349-20C2EDB72B6A}" destId="{884D9030-A5DF-4588-90CC-A6E74B88B4CD}" srcOrd="0" destOrd="0" presId="urn:microsoft.com/office/officeart/2016/7/layout/VerticalDownArrowProcess"/>
    <dgm:cxn modelId="{DC3C4158-B4D9-4F1C-9EDB-3396279B4DE7}" type="presOf" srcId="{354A352B-2495-492B-9449-CA8C35B58A71}" destId="{FBFD1AEE-CCDE-4D48-9415-E07A8AE17945}" srcOrd="0" destOrd="0" presId="urn:microsoft.com/office/officeart/2016/7/layout/VerticalDownArrowProcess"/>
    <dgm:cxn modelId="{6E8B6478-CA57-46F5-AB28-7D80AC3E2CD9}" type="presOf" srcId="{E2A1A863-0E3B-4B49-A8D5-885953AC3E0A}" destId="{2027B98D-E57A-4D81-8F4F-DBEBAC3A522D}" srcOrd="0" destOrd="0" presId="urn:microsoft.com/office/officeart/2016/7/layout/VerticalDownArrowProcess"/>
    <dgm:cxn modelId="{0826D581-A600-480C-9B07-67BA7B82673B}" srcId="{E2A1A863-0E3B-4B49-A8D5-885953AC3E0A}" destId="{F2BBBA75-2B4C-43C7-AFC3-E2B4D0786508}" srcOrd="0" destOrd="0" parTransId="{B78D974E-4C1B-4F9B-826A-D2031AA55DB0}" sibTransId="{A4A96CE0-C761-47BB-A235-871069FDDED1}"/>
    <dgm:cxn modelId="{31B472A2-AEB9-4CE7-B18F-F24DEEB6FF65}" srcId="{A4233FBC-A07A-4C9A-89E5-DED16CF2A6EC}" destId="{E2A1A863-0E3B-4B49-A8D5-885953AC3E0A}" srcOrd="0" destOrd="0" parTransId="{9C0A32A0-22C5-4E01-A9DB-74C931396121}" sibTransId="{53863D62-D62F-418A-A25C-038BB1113F5E}"/>
    <dgm:cxn modelId="{055E46B5-5ED5-4EA6-9494-A9F94A906ADD}" type="presOf" srcId="{AC1C7FA2-36F1-4C3A-91A0-DF1C256B6161}" destId="{DE0BBD53-900F-481F-BE56-5E60C835557B}" srcOrd="1" destOrd="0" presId="urn:microsoft.com/office/officeart/2016/7/layout/VerticalDownArrowProcess"/>
    <dgm:cxn modelId="{2134E7DC-57A8-432F-BAAD-8FF029161F8D}" srcId="{A4233FBC-A07A-4C9A-89E5-DED16CF2A6EC}" destId="{354A352B-2495-492B-9449-CA8C35B58A71}" srcOrd="3" destOrd="0" parTransId="{939D71AB-2227-4E63-9335-8012A3095D01}" sibTransId="{090A9D36-1A91-4A91-A62C-203E6CFF6042}"/>
    <dgm:cxn modelId="{9008A0DD-C629-4200-8D00-418963ACEEFB}" srcId="{A4233FBC-A07A-4C9A-89E5-DED16CF2A6EC}" destId="{30F5A19A-318D-4A02-A08C-50C8225E03BA}" srcOrd="1" destOrd="0" parTransId="{A7122A37-1EF6-48C6-B7F4-39C28B399DC4}" sibTransId="{7B7D7185-3B1C-45B2-A5AD-DA405F199351}"/>
    <dgm:cxn modelId="{09CC34DE-7526-4433-94F2-CF8D4B2FBB25}" srcId="{30F5A19A-318D-4A02-A08C-50C8225E03BA}" destId="{BC64D1F1-1A3A-4506-9F1A-69A175A4246B}" srcOrd="0" destOrd="0" parTransId="{094A0B20-2155-4463-88D1-2FC85C2F23A0}" sibTransId="{B58996C2-DA54-4629-97F0-55C85DBFDEB5}"/>
    <dgm:cxn modelId="{CF4E8BE5-7101-46E3-83E7-CB18E452DD33}" srcId="{354A352B-2495-492B-9449-CA8C35B58A71}" destId="{B89B5AC7-D1AB-44EC-B349-20C2EDB72B6A}" srcOrd="0" destOrd="0" parTransId="{60281F2B-5133-42EE-A8E7-FB66E032D872}" sibTransId="{FED762F0-4880-4280-A535-B01DCB1D64B1}"/>
    <dgm:cxn modelId="{1CABFC5E-E809-44D6-9758-60CC7ADC5D63}" type="presParOf" srcId="{10AC91F8-5F50-46BC-A98B-AC2A0B2100A6}" destId="{E34EA79A-E5FB-47F6-A0DE-DA0E4B6FB660}" srcOrd="0" destOrd="0" presId="urn:microsoft.com/office/officeart/2016/7/layout/VerticalDownArrowProcess"/>
    <dgm:cxn modelId="{D7EFD6C0-9C48-4604-897A-FB8C5E1446CE}" type="presParOf" srcId="{E34EA79A-E5FB-47F6-A0DE-DA0E4B6FB660}" destId="{FBFD1AEE-CCDE-4D48-9415-E07A8AE17945}" srcOrd="0" destOrd="0" presId="urn:microsoft.com/office/officeart/2016/7/layout/VerticalDownArrowProcess"/>
    <dgm:cxn modelId="{07F9FC4F-43B7-41CE-8FD8-79AC71A9453E}" type="presParOf" srcId="{E34EA79A-E5FB-47F6-A0DE-DA0E4B6FB660}" destId="{884D9030-A5DF-4588-90CC-A6E74B88B4CD}" srcOrd="1" destOrd="0" presId="urn:microsoft.com/office/officeart/2016/7/layout/VerticalDownArrowProcess"/>
    <dgm:cxn modelId="{19E5F4AB-5B6E-4851-9545-43EC46610A06}" type="presParOf" srcId="{10AC91F8-5F50-46BC-A98B-AC2A0B2100A6}" destId="{517BF0FF-CDA1-462B-844D-C2E1DB1A9410}" srcOrd="1" destOrd="0" presId="urn:microsoft.com/office/officeart/2016/7/layout/VerticalDownArrowProcess"/>
    <dgm:cxn modelId="{119302ED-41C0-4C6F-871E-F71259EDC1B8}" type="presParOf" srcId="{10AC91F8-5F50-46BC-A98B-AC2A0B2100A6}" destId="{88F03DD7-26BE-4EDE-95C7-023F2197DD91}" srcOrd="2" destOrd="0" presId="urn:microsoft.com/office/officeart/2016/7/layout/VerticalDownArrowProcess"/>
    <dgm:cxn modelId="{C48B2F6D-1D16-4C63-AB50-6D3F521A9E80}" type="presParOf" srcId="{88F03DD7-26BE-4EDE-95C7-023F2197DD91}" destId="{78C659C5-1365-41A8-8EC1-3498B91164AE}" srcOrd="0" destOrd="0" presId="urn:microsoft.com/office/officeart/2016/7/layout/VerticalDownArrowProcess"/>
    <dgm:cxn modelId="{76B26523-B6C2-4D0D-8B6A-EC393A4ED3D8}" type="presParOf" srcId="{88F03DD7-26BE-4EDE-95C7-023F2197DD91}" destId="{DE0BBD53-900F-481F-BE56-5E60C835557B}" srcOrd="1" destOrd="0" presId="urn:microsoft.com/office/officeart/2016/7/layout/VerticalDownArrowProcess"/>
    <dgm:cxn modelId="{20820D18-974B-450B-9DBF-AA5171CC11D7}" type="presParOf" srcId="{88F03DD7-26BE-4EDE-95C7-023F2197DD91}" destId="{B8B78E4F-CA17-470F-B079-2BDC1FC1AE5D}" srcOrd="2" destOrd="0" presId="urn:microsoft.com/office/officeart/2016/7/layout/VerticalDownArrowProcess"/>
    <dgm:cxn modelId="{F391059B-BBC5-44EF-937C-9A2D5D0CF340}" type="presParOf" srcId="{10AC91F8-5F50-46BC-A98B-AC2A0B2100A6}" destId="{CB0B9F35-1118-4027-A3B5-8F53B0EBA0E6}" srcOrd="3" destOrd="0" presId="urn:microsoft.com/office/officeart/2016/7/layout/VerticalDownArrowProcess"/>
    <dgm:cxn modelId="{5C71E0D7-2868-49BC-A73E-A51F543092B2}" type="presParOf" srcId="{10AC91F8-5F50-46BC-A98B-AC2A0B2100A6}" destId="{D046F9E4-166D-444D-8AB1-844587FD7A02}" srcOrd="4" destOrd="0" presId="urn:microsoft.com/office/officeart/2016/7/layout/VerticalDownArrowProcess"/>
    <dgm:cxn modelId="{85089D8C-66D2-4CFE-B1CA-E96D0F4D746C}" type="presParOf" srcId="{D046F9E4-166D-444D-8AB1-844587FD7A02}" destId="{E3834D90-4910-4653-8B78-8687911FA1A2}" srcOrd="0" destOrd="0" presId="urn:microsoft.com/office/officeart/2016/7/layout/VerticalDownArrowProcess"/>
    <dgm:cxn modelId="{6CDDF1BD-30E6-4D19-AD73-AFEF67F51FAB}" type="presParOf" srcId="{D046F9E4-166D-444D-8AB1-844587FD7A02}" destId="{1B779FEB-A787-4526-A6C8-78A7FD037B52}" srcOrd="1" destOrd="0" presId="urn:microsoft.com/office/officeart/2016/7/layout/VerticalDownArrowProcess"/>
    <dgm:cxn modelId="{F2715AFC-D1EE-42E6-83FB-94D7FBD494CB}" type="presParOf" srcId="{D046F9E4-166D-444D-8AB1-844587FD7A02}" destId="{872249C2-33E6-44F2-B2D1-BEA37234E81B}" srcOrd="2" destOrd="0" presId="urn:microsoft.com/office/officeart/2016/7/layout/VerticalDownArrowProcess"/>
    <dgm:cxn modelId="{75639D04-5832-488E-AB5B-C4B0141EDBB0}" type="presParOf" srcId="{10AC91F8-5F50-46BC-A98B-AC2A0B2100A6}" destId="{457637E5-33F8-4829-9291-860E09DDE7D6}" srcOrd="5" destOrd="0" presId="urn:microsoft.com/office/officeart/2016/7/layout/VerticalDownArrowProcess"/>
    <dgm:cxn modelId="{5CD5CD77-1534-41CC-A07E-71F8CE1BB45A}" type="presParOf" srcId="{10AC91F8-5F50-46BC-A98B-AC2A0B2100A6}" destId="{5B6A1CC2-D82C-4B63-A743-BB9C5AF3C004}" srcOrd="6" destOrd="0" presId="urn:microsoft.com/office/officeart/2016/7/layout/VerticalDownArrowProcess"/>
    <dgm:cxn modelId="{3F97F2DE-5297-4EF0-9416-C4B27785C205}" type="presParOf" srcId="{5B6A1CC2-D82C-4B63-A743-BB9C5AF3C004}" destId="{2027B98D-E57A-4D81-8F4F-DBEBAC3A522D}" srcOrd="0" destOrd="0" presId="urn:microsoft.com/office/officeart/2016/7/layout/VerticalDownArrowProcess"/>
    <dgm:cxn modelId="{02D9AB20-73DA-4CA9-AAEC-E847C61EDC67}" type="presParOf" srcId="{5B6A1CC2-D82C-4B63-A743-BB9C5AF3C004}" destId="{CBACDBF1-28A7-444E-A6B2-881F0476BBA4}" srcOrd="1" destOrd="0" presId="urn:microsoft.com/office/officeart/2016/7/layout/VerticalDownArrowProcess"/>
    <dgm:cxn modelId="{ED4C9FEF-E9A6-454A-A786-0E4F3B47F85C}" type="presParOf" srcId="{5B6A1CC2-D82C-4B63-A743-BB9C5AF3C004}" destId="{6859B0C5-FF8D-4055-B850-660D8C5C811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EF8B16-67E5-4919-B072-48AA57AAD0A2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6BA270-4A07-4803-9AAF-4777615BC81B}">
      <dgm:prSet/>
      <dgm:spPr/>
      <dgm:t>
        <a:bodyPr/>
        <a:lstStyle/>
        <a:p>
          <a:r>
            <a:rPr lang="en-US"/>
            <a:t>Reverse</a:t>
          </a:r>
        </a:p>
      </dgm:t>
    </dgm:pt>
    <dgm:pt modelId="{40BE4BB1-42EA-48EC-8F85-0509CB66E834}" type="parTrans" cxnId="{50AC3068-6766-4864-8891-622D78219C3B}">
      <dgm:prSet/>
      <dgm:spPr/>
      <dgm:t>
        <a:bodyPr/>
        <a:lstStyle/>
        <a:p>
          <a:endParaRPr lang="en-US"/>
        </a:p>
      </dgm:t>
    </dgm:pt>
    <dgm:pt modelId="{293B93FC-C320-4209-81EB-285272CCEA77}" type="sibTrans" cxnId="{50AC3068-6766-4864-8891-622D78219C3B}">
      <dgm:prSet/>
      <dgm:spPr/>
      <dgm:t>
        <a:bodyPr/>
        <a:lstStyle/>
        <a:p>
          <a:endParaRPr lang="en-US"/>
        </a:p>
      </dgm:t>
    </dgm:pt>
    <dgm:pt modelId="{68490738-6237-4D15-B10B-DB5B916F3DA9}">
      <dgm:prSet/>
      <dgm:spPr/>
      <dgm:t>
        <a:bodyPr/>
        <a:lstStyle/>
        <a:p>
          <a:r>
            <a:rPr lang="en-US"/>
            <a:t>Reverse scores.</a:t>
          </a:r>
        </a:p>
      </dgm:t>
    </dgm:pt>
    <dgm:pt modelId="{C0C9ECD1-163A-456C-BD09-C9FE9F9B7B3B}" type="parTrans" cxnId="{A4C703C5-A849-4814-B575-47A9A3215A87}">
      <dgm:prSet/>
      <dgm:spPr/>
      <dgm:t>
        <a:bodyPr/>
        <a:lstStyle/>
        <a:p>
          <a:endParaRPr lang="en-US"/>
        </a:p>
      </dgm:t>
    </dgm:pt>
    <dgm:pt modelId="{FA005BD2-6ED9-4FE3-BCF1-8E82F435D5FF}" type="sibTrans" cxnId="{A4C703C5-A849-4814-B575-47A9A3215A87}">
      <dgm:prSet/>
      <dgm:spPr/>
      <dgm:t>
        <a:bodyPr/>
        <a:lstStyle/>
        <a:p>
          <a:endParaRPr lang="en-US"/>
        </a:p>
      </dgm:t>
    </dgm:pt>
    <dgm:pt modelId="{F61B69E3-ECC2-417D-8D10-27DD31139F6B}">
      <dgm:prSet/>
      <dgm:spPr/>
      <dgm:t>
        <a:bodyPr/>
        <a:lstStyle/>
        <a:p>
          <a:r>
            <a:rPr lang="en-US"/>
            <a:t>Remove</a:t>
          </a:r>
        </a:p>
      </dgm:t>
    </dgm:pt>
    <dgm:pt modelId="{60669B6B-F066-4534-9DCE-6187A7416052}" type="parTrans" cxnId="{65A4274A-D32A-41F5-8950-8ABE02578F21}">
      <dgm:prSet/>
      <dgm:spPr/>
      <dgm:t>
        <a:bodyPr/>
        <a:lstStyle/>
        <a:p>
          <a:endParaRPr lang="en-US"/>
        </a:p>
      </dgm:t>
    </dgm:pt>
    <dgm:pt modelId="{2B9A7EB9-0D4F-46CF-8E10-DD162A0E467A}" type="sibTrans" cxnId="{65A4274A-D32A-41F5-8950-8ABE02578F21}">
      <dgm:prSet/>
      <dgm:spPr/>
      <dgm:t>
        <a:bodyPr/>
        <a:lstStyle/>
        <a:p>
          <a:endParaRPr lang="en-US"/>
        </a:p>
      </dgm:t>
    </dgm:pt>
    <dgm:pt modelId="{3B140F71-92D1-477B-B268-5EDBE5242BBC}">
      <dgm:prSet/>
      <dgm:spPr/>
      <dgm:t>
        <a:bodyPr/>
        <a:lstStyle/>
        <a:p>
          <a:r>
            <a:rPr lang="en-US"/>
            <a:t>Remove duplicates.</a:t>
          </a:r>
        </a:p>
      </dgm:t>
    </dgm:pt>
    <dgm:pt modelId="{67C22EC1-CAA7-4F2F-8D42-644AF4CFACFE}" type="parTrans" cxnId="{9AC313BA-DB40-45CF-8724-55AB31FA14D2}">
      <dgm:prSet/>
      <dgm:spPr/>
      <dgm:t>
        <a:bodyPr/>
        <a:lstStyle/>
        <a:p>
          <a:endParaRPr lang="en-US"/>
        </a:p>
      </dgm:t>
    </dgm:pt>
    <dgm:pt modelId="{E88096E9-3F7B-45F3-849F-B744D68252C7}" type="sibTrans" cxnId="{9AC313BA-DB40-45CF-8724-55AB31FA14D2}">
      <dgm:prSet/>
      <dgm:spPr/>
      <dgm:t>
        <a:bodyPr/>
        <a:lstStyle/>
        <a:p>
          <a:endParaRPr lang="en-US"/>
        </a:p>
      </dgm:t>
    </dgm:pt>
    <dgm:pt modelId="{C3BB0FB5-385A-4B12-8322-BB8BEACB3E9B}">
      <dgm:prSet/>
      <dgm:spPr/>
      <dgm:t>
        <a:bodyPr/>
        <a:lstStyle/>
        <a:p>
          <a:r>
            <a:rPr lang="en-US"/>
            <a:t>Run</a:t>
          </a:r>
        </a:p>
      </dgm:t>
    </dgm:pt>
    <dgm:pt modelId="{0F2439C3-A9DD-4281-A871-40CDC9E4A52A}" type="parTrans" cxnId="{FA624363-402A-41A6-8B2C-178F473400D9}">
      <dgm:prSet/>
      <dgm:spPr/>
      <dgm:t>
        <a:bodyPr/>
        <a:lstStyle/>
        <a:p>
          <a:endParaRPr lang="en-US"/>
        </a:p>
      </dgm:t>
    </dgm:pt>
    <dgm:pt modelId="{BABE5618-9DA5-4489-A197-3DB72A77DBB1}" type="sibTrans" cxnId="{FA624363-402A-41A6-8B2C-178F473400D9}">
      <dgm:prSet/>
      <dgm:spPr/>
      <dgm:t>
        <a:bodyPr/>
        <a:lstStyle/>
        <a:p>
          <a:endParaRPr lang="en-US"/>
        </a:p>
      </dgm:t>
    </dgm:pt>
    <dgm:pt modelId="{D3CCA3EF-2FB6-4840-A72A-44A5E0ACBB90}">
      <dgm:prSet/>
      <dgm:spPr/>
      <dgm:t>
        <a:bodyPr/>
        <a:lstStyle/>
        <a:p>
          <a:r>
            <a:rPr lang="en-US"/>
            <a:t>Run descriptives to check for bad entries.</a:t>
          </a:r>
        </a:p>
      </dgm:t>
    </dgm:pt>
    <dgm:pt modelId="{F8D8A117-139D-4ED6-87F8-CF85D7E270D5}" type="parTrans" cxnId="{3F46F594-65C8-4BC9-9906-C7BAF8D7BCA1}">
      <dgm:prSet/>
      <dgm:spPr/>
      <dgm:t>
        <a:bodyPr/>
        <a:lstStyle/>
        <a:p>
          <a:endParaRPr lang="en-US"/>
        </a:p>
      </dgm:t>
    </dgm:pt>
    <dgm:pt modelId="{A6D0F6EB-C641-483F-88D6-49999B7356DB}" type="sibTrans" cxnId="{3F46F594-65C8-4BC9-9906-C7BAF8D7BCA1}">
      <dgm:prSet/>
      <dgm:spPr/>
      <dgm:t>
        <a:bodyPr/>
        <a:lstStyle/>
        <a:p>
          <a:endParaRPr lang="en-US"/>
        </a:p>
      </dgm:t>
    </dgm:pt>
    <dgm:pt modelId="{EFB4F495-B614-4915-A80A-02D7A439BD89}" type="pres">
      <dgm:prSet presAssocID="{79EF8B16-67E5-4919-B072-48AA57AAD0A2}" presName="Name0" presStyleCnt="0">
        <dgm:presLayoutVars>
          <dgm:dir/>
          <dgm:animLvl val="lvl"/>
          <dgm:resizeHandles val="exact"/>
        </dgm:presLayoutVars>
      </dgm:prSet>
      <dgm:spPr/>
    </dgm:pt>
    <dgm:pt modelId="{77915EA0-FA5E-45FC-882F-D080C98E0AE3}" type="pres">
      <dgm:prSet presAssocID="{C3BB0FB5-385A-4B12-8322-BB8BEACB3E9B}" presName="boxAndChildren" presStyleCnt="0"/>
      <dgm:spPr/>
    </dgm:pt>
    <dgm:pt modelId="{EBA52927-8226-44F0-A261-94B72C3FB695}" type="pres">
      <dgm:prSet presAssocID="{C3BB0FB5-385A-4B12-8322-BB8BEACB3E9B}" presName="parentTextBox" presStyleLbl="alignNode1" presStyleIdx="0" presStyleCnt="3"/>
      <dgm:spPr/>
    </dgm:pt>
    <dgm:pt modelId="{CC06098D-ACF1-4CA4-87D0-877F8392B92A}" type="pres">
      <dgm:prSet presAssocID="{C3BB0FB5-385A-4B12-8322-BB8BEACB3E9B}" presName="descendantBox" presStyleLbl="bgAccFollowNode1" presStyleIdx="0" presStyleCnt="3"/>
      <dgm:spPr/>
    </dgm:pt>
    <dgm:pt modelId="{A9F23FB8-0B5A-4480-8762-A3A933BDA853}" type="pres">
      <dgm:prSet presAssocID="{2B9A7EB9-0D4F-46CF-8E10-DD162A0E467A}" presName="sp" presStyleCnt="0"/>
      <dgm:spPr/>
    </dgm:pt>
    <dgm:pt modelId="{36CA68DC-607E-4019-9E67-0A088DE5079A}" type="pres">
      <dgm:prSet presAssocID="{F61B69E3-ECC2-417D-8D10-27DD31139F6B}" presName="arrowAndChildren" presStyleCnt="0"/>
      <dgm:spPr/>
    </dgm:pt>
    <dgm:pt modelId="{F3B065A2-E163-4B3F-A167-B2FAE8DDE0FF}" type="pres">
      <dgm:prSet presAssocID="{F61B69E3-ECC2-417D-8D10-27DD31139F6B}" presName="parentTextArrow" presStyleLbl="node1" presStyleIdx="0" presStyleCnt="0"/>
      <dgm:spPr/>
    </dgm:pt>
    <dgm:pt modelId="{A074F0F5-AA55-46EA-BF50-22DEF5DED9EC}" type="pres">
      <dgm:prSet presAssocID="{F61B69E3-ECC2-417D-8D10-27DD31139F6B}" presName="arrow" presStyleLbl="alignNode1" presStyleIdx="1" presStyleCnt="3"/>
      <dgm:spPr/>
    </dgm:pt>
    <dgm:pt modelId="{BFF4DC5D-BC16-47F1-AD52-8C0137F4405B}" type="pres">
      <dgm:prSet presAssocID="{F61B69E3-ECC2-417D-8D10-27DD31139F6B}" presName="descendantArrow" presStyleLbl="bgAccFollowNode1" presStyleIdx="1" presStyleCnt="3"/>
      <dgm:spPr/>
    </dgm:pt>
    <dgm:pt modelId="{120B90F6-1212-418D-BB95-06DF804A08D8}" type="pres">
      <dgm:prSet presAssocID="{293B93FC-C320-4209-81EB-285272CCEA77}" presName="sp" presStyleCnt="0"/>
      <dgm:spPr/>
    </dgm:pt>
    <dgm:pt modelId="{3FE9ACB0-8C75-453A-AD7B-B2F0174AE250}" type="pres">
      <dgm:prSet presAssocID="{436BA270-4A07-4803-9AAF-4777615BC81B}" presName="arrowAndChildren" presStyleCnt="0"/>
      <dgm:spPr/>
    </dgm:pt>
    <dgm:pt modelId="{E268AAEB-7745-4429-8EDA-296CED467C5D}" type="pres">
      <dgm:prSet presAssocID="{436BA270-4A07-4803-9AAF-4777615BC81B}" presName="parentTextArrow" presStyleLbl="node1" presStyleIdx="0" presStyleCnt="0"/>
      <dgm:spPr/>
    </dgm:pt>
    <dgm:pt modelId="{28971E54-57F3-4F21-A9EC-CD54C4192359}" type="pres">
      <dgm:prSet presAssocID="{436BA270-4A07-4803-9AAF-4777615BC81B}" presName="arrow" presStyleLbl="alignNode1" presStyleIdx="2" presStyleCnt="3"/>
      <dgm:spPr/>
    </dgm:pt>
    <dgm:pt modelId="{E353E6DC-835C-49D1-AD7E-E4C9D3745493}" type="pres">
      <dgm:prSet presAssocID="{436BA270-4A07-4803-9AAF-4777615BC81B}" presName="descendantArrow" presStyleLbl="bgAccFollowNode1" presStyleIdx="2" presStyleCnt="3"/>
      <dgm:spPr/>
    </dgm:pt>
  </dgm:ptLst>
  <dgm:cxnLst>
    <dgm:cxn modelId="{668EDC03-62C9-4A14-8998-383E7FF1A208}" type="presOf" srcId="{436BA270-4A07-4803-9AAF-4777615BC81B}" destId="{28971E54-57F3-4F21-A9EC-CD54C4192359}" srcOrd="1" destOrd="0" presId="urn:microsoft.com/office/officeart/2016/7/layout/VerticalDownArrowProcess"/>
    <dgm:cxn modelId="{8630D112-FDC1-4FB2-A0D0-0363D36EA96D}" type="presOf" srcId="{F61B69E3-ECC2-417D-8D10-27DD31139F6B}" destId="{F3B065A2-E163-4B3F-A167-B2FAE8DDE0FF}" srcOrd="0" destOrd="0" presId="urn:microsoft.com/office/officeart/2016/7/layout/VerticalDownArrowProcess"/>
    <dgm:cxn modelId="{7C2F8F33-4525-49D1-86DA-7AD373C785B7}" type="presOf" srcId="{D3CCA3EF-2FB6-4840-A72A-44A5E0ACBB90}" destId="{CC06098D-ACF1-4CA4-87D0-877F8392B92A}" srcOrd="0" destOrd="0" presId="urn:microsoft.com/office/officeart/2016/7/layout/VerticalDownArrowProcess"/>
    <dgm:cxn modelId="{FA624363-402A-41A6-8B2C-178F473400D9}" srcId="{79EF8B16-67E5-4919-B072-48AA57AAD0A2}" destId="{C3BB0FB5-385A-4B12-8322-BB8BEACB3E9B}" srcOrd="2" destOrd="0" parTransId="{0F2439C3-A9DD-4281-A871-40CDC9E4A52A}" sibTransId="{BABE5618-9DA5-4489-A197-3DB72A77DBB1}"/>
    <dgm:cxn modelId="{50AC3068-6766-4864-8891-622D78219C3B}" srcId="{79EF8B16-67E5-4919-B072-48AA57AAD0A2}" destId="{436BA270-4A07-4803-9AAF-4777615BC81B}" srcOrd="0" destOrd="0" parTransId="{40BE4BB1-42EA-48EC-8F85-0509CB66E834}" sibTransId="{293B93FC-C320-4209-81EB-285272CCEA77}"/>
    <dgm:cxn modelId="{65A4274A-D32A-41F5-8950-8ABE02578F21}" srcId="{79EF8B16-67E5-4919-B072-48AA57AAD0A2}" destId="{F61B69E3-ECC2-417D-8D10-27DD31139F6B}" srcOrd="1" destOrd="0" parTransId="{60669B6B-F066-4534-9DCE-6187A7416052}" sibTransId="{2B9A7EB9-0D4F-46CF-8E10-DD162A0E467A}"/>
    <dgm:cxn modelId="{1FB60855-8926-4796-A3B0-26FE6E9E4BEF}" type="presOf" srcId="{F61B69E3-ECC2-417D-8D10-27DD31139F6B}" destId="{A074F0F5-AA55-46EA-BF50-22DEF5DED9EC}" srcOrd="1" destOrd="0" presId="urn:microsoft.com/office/officeart/2016/7/layout/VerticalDownArrowProcess"/>
    <dgm:cxn modelId="{3FE2A476-22A4-446F-9CD5-E86A37BF8161}" type="presOf" srcId="{68490738-6237-4D15-B10B-DB5B916F3DA9}" destId="{E353E6DC-835C-49D1-AD7E-E4C9D3745493}" srcOrd="0" destOrd="0" presId="urn:microsoft.com/office/officeart/2016/7/layout/VerticalDownArrowProcess"/>
    <dgm:cxn modelId="{5FEB6B79-B875-4299-8CBD-CE7A9FD9600B}" type="presOf" srcId="{436BA270-4A07-4803-9AAF-4777615BC81B}" destId="{E268AAEB-7745-4429-8EDA-296CED467C5D}" srcOrd="0" destOrd="0" presId="urn:microsoft.com/office/officeart/2016/7/layout/VerticalDownArrowProcess"/>
    <dgm:cxn modelId="{BEA8887B-0782-4DB4-8CEE-9122CA1B5794}" type="presOf" srcId="{3B140F71-92D1-477B-B268-5EDBE5242BBC}" destId="{BFF4DC5D-BC16-47F1-AD52-8C0137F4405B}" srcOrd="0" destOrd="0" presId="urn:microsoft.com/office/officeart/2016/7/layout/VerticalDownArrowProcess"/>
    <dgm:cxn modelId="{17D8797F-DB3F-453F-A450-A70696716F67}" type="presOf" srcId="{79EF8B16-67E5-4919-B072-48AA57AAD0A2}" destId="{EFB4F495-B614-4915-A80A-02D7A439BD89}" srcOrd="0" destOrd="0" presId="urn:microsoft.com/office/officeart/2016/7/layout/VerticalDownArrowProcess"/>
    <dgm:cxn modelId="{3F46F594-65C8-4BC9-9906-C7BAF8D7BCA1}" srcId="{C3BB0FB5-385A-4B12-8322-BB8BEACB3E9B}" destId="{D3CCA3EF-2FB6-4840-A72A-44A5E0ACBB90}" srcOrd="0" destOrd="0" parTransId="{F8D8A117-139D-4ED6-87F8-CF85D7E270D5}" sibTransId="{A6D0F6EB-C641-483F-88D6-49999B7356DB}"/>
    <dgm:cxn modelId="{C55CC899-B2A0-4D51-8B00-DCDEB6445EFD}" type="presOf" srcId="{C3BB0FB5-385A-4B12-8322-BB8BEACB3E9B}" destId="{EBA52927-8226-44F0-A261-94B72C3FB695}" srcOrd="0" destOrd="0" presId="urn:microsoft.com/office/officeart/2016/7/layout/VerticalDownArrowProcess"/>
    <dgm:cxn modelId="{9AC313BA-DB40-45CF-8724-55AB31FA14D2}" srcId="{F61B69E3-ECC2-417D-8D10-27DD31139F6B}" destId="{3B140F71-92D1-477B-B268-5EDBE5242BBC}" srcOrd="0" destOrd="0" parTransId="{67C22EC1-CAA7-4F2F-8D42-644AF4CFACFE}" sibTransId="{E88096E9-3F7B-45F3-849F-B744D68252C7}"/>
    <dgm:cxn modelId="{A4C703C5-A849-4814-B575-47A9A3215A87}" srcId="{436BA270-4A07-4803-9AAF-4777615BC81B}" destId="{68490738-6237-4D15-B10B-DB5B916F3DA9}" srcOrd="0" destOrd="0" parTransId="{C0C9ECD1-163A-456C-BD09-C9FE9F9B7B3B}" sibTransId="{FA005BD2-6ED9-4FE3-BCF1-8E82F435D5FF}"/>
    <dgm:cxn modelId="{7D1AEB46-512A-499D-B6C9-AF2E75569F7E}" type="presParOf" srcId="{EFB4F495-B614-4915-A80A-02D7A439BD89}" destId="{77915EA0-FA5E-45FC-882F-D080C98E0AE3}" srcOrd="0" destOrd="0" presId="urn:microsoft.com/office/officeart/2016/7/layout/VerticalDownArrowProcess"/>
    <dgm:cxn modelId="{F1FCD30F-B954-4C56-A906-750B58315F46}" type="presParOf" srcId="{77915EA0-FA5E-45FC-882F-D080C98E0AE3}" destId="{EBA52927-8226-44F0-A261-94B72C3FB695}" srcOrd="0" destOrd="0" presId="urn:microsoft.com/office/officeart/2016/7/layout/VerticalDownArrowProcess"/>
    <dgm:cxn modelId="{2BD6CDAF-1D52-4BAD-9087-A9A12DF32218}" type="presParOf" srcId="{77915EA0-FA5E-45FC-882F-D080C98E0AE3}" destId="{CC06098D-ACF1-4CA4-87D0-877F8392B92A}" srcOrd="1" destOrd="0" presId="urn:microsoft.com/office/officeart/2016/7/layout/VerticalDownArrowProcess"/>
    <dgm:cxn modelId="{D5D57047-228B-49D9-B776-6CD486EB1865}" type="presParOf" srcId="{EFB4F495-B614-4915-A80A-02D7A439BD89}" destId="{A9F23FB8-0B5A-4480-8762-A3A933BDA853}" srcOrd="1" destOrd="0" presId="urn:microsoft.com/office/officeart/2016/7/layout/VerticalDownArrowProcess"/>
    <dgm:cxn modelId="{B9B75E65-35FF-4F38-98B4-33C1B9D45CDA}" type="presParOf" srcId="{EFB4F495-B614-4915-A80A-02D7A439BD89}" destId="{36CA68DC-607E-4019-9E67-0A088DE5079A}" srcOrd="2" destOrd="0" presId="urn:microsoft.com/office/officeart/2016/7/layout/VerticalDownArrowProcess"/>
    <dgm:cxn modelId="{CCBA2CC7-6C8A-4D0C-A2C7-4CAA53922CE0}" type="presParOf" srcId="{36CA68DC-607E-4019-9E67-0A088DE5079A}" destId="{F3B065A2-E163-4B3F-A167-B2FAE8DDE0FF}" srcOrd="0" destOrd="0" presId="urn:microsoft.com/office/officeart/2016/7/layout/VerticalDownArrowProcess"/>
    <dgm:cxn modelId="{A86E299C-09BD-4DFB-A24D-2CCA64B44FD8}" type="presParOf" srcId="{36CA68DC-607E-4019-9E67-0A088DE5079A}" destId="{A074F0F5-AA55-46EA-BF50-22DEF5DED9EC}" srcOrd="1" destOrd="0" presId="urn:microsoft.com/office/officeart/2016/7/layout/VerticalDownArrowProcess"/>
    <dgm:cxn modelId="{7358C940-CBBF-4E0A-8A1E-142A03FCE353}" type="presParOf" srcId="{36CA68DC-607E-4019-9E67-0A088DE5079A}" destId="{BFF4DC5D-BC16-47F1-AD52-8C0137F4405B}" srcOrd="2" destOrd="0" presId="urn:microsoft.com/office/officeart/2016/7/layout/VerticalDownArrowProcess"/>
    <dgm:cxn modelId="{5BBC367A-35AD-4AD2-A87B-8CDE7EBBB523}" type="presParOf" srcId="{EFB4F495-B614-4915-A80A-02D7A439BD89}" destId="{120B90F6-1212-418D-BB95-06DF804A08D8}" srcOrd="3" destOrd="0" presId="urn:microsoft.com/office/officeart/2016/7/layout/VerticalDownArrowProcess"/>
    <dgm:cxn modelId="{5D26F4E6-89E5-4279-92C8-FD91A06A44F7}" type="presParOf" srcId="{EFB4F495-B614-4915-A80A-02D7A439BD89}" destId="{3FE9ACB0-8C75-453A-AD7B-B2F0174AE250}" srcOrd="4" destOrd="0" presId="urn:microsoft.com/office/officeart/2016/7/layout/VerticalDownArrowProcess"/>
    <dgm:cxn modelId="{58569412-0F43-4BB7-A9E4-DCA887079A18}" type="presParOf" srcId="{3FE9ACB0-8C75-453A-AD7B-B2F0174AE250}" destId="{E268AAEB-7745-4429-8EDA-296CED467C5D}" srcOrd="0" destOrd="0" presId="urn:microsoft.com/office/officeart/2016/7/layout/VerticalDownArrowProcess"/>
    <dgm:cxn modelId="{FE9AEF88-8112-4A87-A2AB-4D3333216036}" type="presParOf" srcId="{3FE9ACB0-8C75-453A-AD7B-B2F0174AE250}" destId="{28971E54-57F3-4F21-A9EC-CD54C4192359}" srcOrd="1" destOrd="0" presId="urn:microsoft.com/office/officeart/2016/7/layout/VerticalDownArrowProcess"/>
    <dgm:cxn modelId="{E04CEAED-7F5B-47D1-BDD2-4FE9599DA120}" type="presParOf" srcId="{3FE9ACB0-8C75-453A-AD7B-B2F0174AE250}" destId="{E353E6DC-835C-49D1-AD7E-E4C9D374549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611A5F-E63C-46D5-AE22-8848AEA7DE08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6692C8-EC7C-4B49-8AAD-9FD98882703A}">
      <dgm:prSet/>
      <dgm:spPr/>
      <dgm:t>
        <a:bodyPr/>
        <a:lstStyle/>
        <a:p>
          <a:r>
            <a:rPr lang="en-US"/>
            <a:t>Factor analysis cuts through a question set to detect hidden structures (e.g., subscales, factors). </a:t>
          </a:r>
        </a:p>
      </dgm:t>
    </dgm:pt>
    <dgm:pt modelId="{BE28F811-2695-4EA9-A1E1-B22A91AEB4D1}" type="parTrans" cxnId="{2DF1E14F-2A3D-40BC-9830-1C60868E2976}">
      <dgm:prSet/>
      <dgm:spPr/>
      <dgm:t>
        <a:bodyPr/>
        <a:lstStyle/>
        <a:p>
          <a:endParaRPr lang="en-US"/>
        </a:p>
      </dgm:t>
    </dgm:pt>
    <dgm:pt modelId="{1AFE2880-5276-4E34-B890-1298E6AE1F6C}" type="sibTrans" cxnId="{2DF1E14F-2A3D-40BC-9830-1C60868E29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1F359B7-BE57-4286-858A-E405024CEA4B}">
      <dgm:prSet/>
      <dgm:spPr/>
      <dgm:t>
        <a:bodyPr/>
        <a:lstStyle/>
        <a:p>
          <a:r>
            <a:rPr lang="en-US"/>
            <a:t>Check reliability on the whole set of questions first. </a:t>
          </a:r>
        </a:p>
      </dgm:t>
    </dgm:pt>
    <dgm:pt modelId="{D370B289-1A9A-4B07-A959-57BE11F8946C}" type="parTrans" cxnId="{CBD560DB-A0AE-4005-9A8D-1913E9402675}">
      <dgm:prSet/>
      <dgm:spPr/>
      <dgm:t>
        <a:bodyPr/>
        <a:lstStyle/>
        <a:p>
          <a:endParaRPr lang="en-US"/>
        </a:p>
      </dgm:t>
    </dgm:pt>
    <dgm:pt modelId="{47B2A1CF-1BF4-42C2-A4D3-02E15EF3BC55}" type="sibTrans" cxnId="{CBD560DB-A0AE-4005-9A8D-1913E94026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4B2A2A3-A86A-4BD4-9590-F722BA508A0F}">
      <dgm:prSet/>
      <dgm:spPr/>
      <dgm:t>
        <a:bodyPr/>
        <a:lstStyle/>
        <a:p>
          <a:r>
            <a:rPr lang="en-US"/>
            <a:t>If test cannot be made reliable, stop.</a:t>
          </a:r>
        </a:p>
      </dgm:t>
    </dgm:pt>
    <dgm:pt modelId="{81192C4E-03AE-4503-AE50-860D0192C8DB}" type="parTrans" cxnId="{8BC2474D-2603-4FD4-A8A1-5EF190A62FA2}">
      <dgm:prSet/>
      <dgm:spPr/>
      <dgm:t>
        <a:bodyPr/>
        <a:lstStyle/>
        <a:p>
          <a:endParaRPr lang="en-US"/>
        </a:p>
      </dgm:t>
    </dgm:pt>
    <dgm:pt modelId="{3D7F7E9F-6E58-4894-8492-354D2EED412C}" type="sibTrans" cxnId="{8BC2474D-2603-4FD4-A8A1-5EF190A62FA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9ABDB3D-B880-4ED1-9670-9A39E21EF27F}" type="pres">
      <dgm:prSet presAssocID="{83611A5F-E63C-46D5-AE22-8848AEA7DE08}" presName="Name0" presStyleCnt="0">
        <dgm:presLayoutVars>
          <dgm:animLvl val="lvl"/>
          <dgm:resizeHandles val="exact"/>
        </dgm:presLayoutVars>
      </dgm:prSet>
      <dgm:spPr/>
    </dgm:pt>
    <dgm:pt modelId="{881DE37E-07E4-4A2E-B652-D531C165F3E5}" type="pres">
      <dgm:prSet presAssocID="{AB6692C8-EC7C-4B49-8AAD-9FD98882703A}" presName="compositeNode" presStyleCnt="0">
        <dgm:presLayoutVars>
          <dgm:bulletEnabled val="1"/>
        </dgm:presLayoutVars>
      </dgm:prSet>
      <dgm:spPr/>
    </dgm:pt>
    <dgm:pt modelId="{1315D590-0526-4474-97C3-E3C5C7DEC336}" type="pres">
      <dgm:prSet presAssocID="{AB6692C8-EC7C-4B49-8AAD-9FD98882703A}" presName="bgRect" presStyleLbl="bgAccFollowNode1" presStyleIdx="0" presStyleCnt="3"/>
      <dgm:spPr/>
    </dgm:pt>
    <dgm:pt modelId="{AD21B58C-D0F9-4F63-AC16-780B3B0EC121}" type="pres">
      <dgm:prSet presAssocID="{1AFE2880-5276-4E34-B890-1298E6AE1F6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F334898-000E-44C8-9DFE-27AAAF159E30}" type="pres">
      <dgm:prSet presAssocID="{AB6692C8-EC7C-4B49-8AAD-9FD98882703A}" presName="bottomLine" presStyleLbl="alignNode1" presStyleIdx="1" presStyleCnt="6">
        <dgm:presLayoutVars/>
      </dgm:prSet>
      <dgm:spPr/>
    </dgm:pt>
    <dgm:pt modelId="{885929F9-45E1-454C-99FB-B74917121206}" type="pres">
      <dgm:prSet presAssocID="{AB6692C8-EC7C-4B49-8AAD-9FD98882703A}" presName="nodeText" presStyleLbl="bgAccFollowNode1" presStyleIdx="0" presStyleCnt="3">
        <dgm:presLayoutVars>
          <dgm:bulletEnabled val="1"/>
        </dgm:presLayoutVars>
      </dgm:prSet>
      <dgm:spPr/>
    </dgm:pt>
    <dgm:pt modelId="{321F07F2-589D-4413-A91C-2EAAC09C2489}" type="pres">
      <dgm:prSet presAssocID="{1AFE2880-5276-4E34-B890-1298E6AE1F6C}" presName="sibTrans" presStyleCnt="0"/>
      <dgm:spPr/>
    </dgm:pt>
    <dgm:pt modelId="{0DFD64AA-9B7D-4793-8822-EBC2DC8B3C18}" type="pres">
      <dgm:prSet presAssocID="{71F359B7-BE57-4286-858A-E405024CEA4B}" presName="compositeNode" presStyleCnt="0">
        <dgm:presLayoutVars>
          <dgm:bulletEnabled val="1"/>
        </dgm:presLayoutVars>
      </dgm:prSet>
      <dgm:spPr/>
    </dgm:pt>
    <dgm:pt modelId="{1AB27D5D-93F6-4BEB-A856-DF927C4303A5}" type="pres">
      <dgm:prSet presAssocID="{71F359B7-BE57-4286-858A-E405024CEA4B}" presName="bgRect" presStyleLbl="bgAccFollowNode1" presStyleIdx="1" presStyleCnt="3"/>
      <dgm:spPr/>
    </dgm:pt>
    <dgm:pt modelId="{5D6D0CF5-AB15-4B2E-89AD-7279EDED945B}" type="pres">
      <dgm:prSet presAssocID="{47B2A1CF-1BF4-42C2-A4D3-02E15EF3BC5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62B3F1F-4341-4E08-88DD-892C3B2B404E}" type="pres">
      <dgm:prSet presAssocID="{71F359B7-BE57-4286-858A-E405024CEA4B}" presName="bottomLine" presStyleLbl="alignNode1" presStyleIdx="3" presStyleCnt="6">
        <dgm:presLayoutVars/>
      </dgm:prSet>
      <dgm:spPr/>
    </dgm:pt>
    <dgm:pt modelId="{4E1EF108-4195-4059-93F5-41ECD9A4806F}" type="pres">
      <dgm:prSet presAssocID="{71F359B7-BE57-4286-858A-E405024CEA4B}" presName="nodeText" presStyleLbl="bgAccFollowNode1" presStyleIdx="1" presStyleCnt="3">
        <dgm:presLayoutVars>
          <dgm:bulletEnabled val="1"/>
        </dgm:presLayoutVars>
      </dgm:prSet>
      <dgm:spPr/>
    </dgm:pt>
    <dgm:pt modelId="{04EA5091-13BF-487F-8D7B-7FA19B31EBDC}" type="pres">
      <dgm:prSet presAssocID="{47B2A1CF-1BF4-42C2-A4D3-02E15EF3BC55}" presName="sibTrans" presStyleCnt="0"/>
      <dgm:spPr/>
    </dgm:pt>
    <dgm:pt modelId="{20116204-508E-4F54-817D-57C3F01EA04C}" type="pres">
      <dgm:prSet presAssocID="{A4B2A2A3-A86A-4BD4-9590-F722BA508A0F}" presName="compositeNode" presStyleCnt="0">
        <dgm:presLayoutVars>
          <dgm:bulletEnabled val="1"/>
        </dgm:presLayoutVars>
      </dgm:prSet>
      <dgm:spPr/>
    </dgm:pt>
    <dgm:pt modelId="{E291ECB3-EBCC-476F-A49A-838ED75A61E8}" type="pres">
      <dgm:prSet presAssocID="{A4B2A2A3-A86A-4BD4-9590-F722BA508A0F}" presName="bgRect" presStyleLbl="bgAccFollowNode1" presStyleIdx="2" presStyleCnt="3"/>
      <dgm:spPr/>
    </dgm:pt>
    <dgm:pt modelId="{C984CEB7-40F2-46B8-92C9-C2C435D6F7FF}" type="pres">
      <dgm:prSet presAssocID="{3D7F7E9F-6E58-4894-8492-354D2EED412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283FCF0-05E4-49CF-A206-6DBF9E473F7C}" type="pres">
      <dgm:prSet presAssocID="{A4B2A2A3-A86A-4BD4-9590-F722BA508A0F}" presName="bottomLine" presStyleLbl="alignNode1" presStyleIdx="5" presStyleCnt="6">
        <dgm:presLayoutVars/>
      </dgm:prSet>
      <dgm:spPr/>
    </dgm:pt>
    <dgm:pt modelId="{E8E48CFF-ADF4-4852-93A9-DD1393583CD9}" type="pres">
      <dgm:prSet presAssocID="{A4B2A2A3-A86A-4BD4-9590-F722BA508A0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72A8816-6AD6-494D-8389-0B8D9FD02D40}" type="presOf" srcId="{A4B2A2A3-A86A-4BD4-9590-F722BA508A0F}" destId="{E291ECB3-EBCC-476F-A49A-838ED75A61E8}" srcOrd="0" destOrd="0" presId="urn:microsoft.com/office/officeart/2016/7/layout/BasicLinearProcessNumbered"/>
    <dgm:cxn modelId="{2B529345-F2B2-4EA7-B5E7-4329D15832FF}" type="presOf" srcId="{47B2A1CF-1BF4-42C2-A4D3-02E15EF3BC55}" destId="{5D6D0CF5-AB15-4B2E-89AD-7279EDED945B}" srcOrd="0" destOrd="0" presId="urn:microsoft.com/office/officeart/2016/7/layout/BasicLinearProcessNumbered"/>
    <dgm:cxn modelId="{8BC2474D-2603-4FD4-A8A1-5EF190A62FA2}" srcId="{83611A5F-E63C-46D5-AE22-8848AEA7DE08}" destId="{A4B2A2A3-A86A-4BD4-9590-F722BA508A0F}" srcOrd="2" destOrd="0" parTransId="{81192C4E-03AE-4503-AE50-860D0192C8DB}" sibTransId="{3D7F7E9F-6E58-4894-8492-354D2EED412C}"/>
    <dgm:cxn modelId="{2047424E-8708-45B9-B3D1-F211AFE943E8}" type="presOf" srcId="{71F359B7-BE57-4286-858A-E405024CEA4B}" destId="{1AB27D5D-93F6-4BEB-A856-DF927C4303A5}" srcOrd="0" destOrd="0" presId="urn:microsoft.com/office/officeart/2016/7/layout/BasicLinearProcessNumbered"/>
    <dgm:cxn modelId="{2DF1E14F-2A3D-40BC-9830-1C60868E2976}" srcId="{83611A5F-E63C-46D5-AE22-8848AEA7DE08}" destId="{AB6692C8-EC7C-4B49-8AAD-9FD98882703A}" srcOrd="0" destOrd="0" parTransId="{BE28F811-2695-4EA9-A1E1-B22A91AEB4D1}" sibTransId="{1AFE2880-5276-4E34-B890-1298E6AE1F6C}"/>
    <dgm:cxn modelId="{E6A8A196-AE97-42D1-AED7-F8CB4C44AC25}" type="presOf" srcId="{83611A5F-E63C-46D5-AE22-8848AEA7DE08}" destId="{E9ABDB3D-B880-4ED1-9670-9A39E21EF27F}" srcOrd="0" destOrd="0" presId="urn:microsoft.com/office/officeart/2016/7/layout/BasicLinearProcessNumbered"/>
    <dgm:cxn modelId="{0694759B-7F11-485F-9B83-7E7D7C783F3B}" type="presOf" srcId="{1AFE2880-5276-4E34-B890-1298E6AE1F6C}" destId="{AD21B58C-D0F9-4F63-AC16-780B3B0EC121}" srcOrd="0" destOrd="0" presId="urn:microsoft.com/office/officeart/2016/7/layout/BasicLinearProcessNumbered"/>
    <dgm:cxn modelId="{2DDD2CAD-A7B0-4CE0-AFF0-A9502D77A036}" type="presOf" srcId="{AB6692C8-EC7C-4B49-8AAD-9FD98882703A}" destId="{885929F9-45E1-454C-99FB-B74917121206}" srcOrd="1" destOrd="0" presId="urn:microsoft.com/office/officeart/2016/7/layout/BasicLinearProcessNumbered"/>
    <dgm:cxn modelId="{BDB447CA-DAE6-41F9-8814-FA453111DEF7}" type="presOf" srcId="{AB6692C8-EC7C-4B49-8AAD-9FD98882703A}" destId="{1315D590-0526-4474-97C3-E3C5C7DEC336}" srcOrd="0" destOrd="0" presId="urn:microsoft.com/office/officeart/2016/7/layout/BasicLinearProcessNumbered"/>
    <dgm:cxn modelId="{4D63DBD6-B869-429B-8253-70E4B99DEE4C}" type="presOf" srcId="{71F359B7-BE57-4286-858A-E405024CEA4B}" destId="{4E1EF108-4195-4059-93F5-41ECD9A4806F}" srcOrd="1" destOrd="0" presId="urn:microsoft.com/office/officeart/2016/7/layout/BasicLinearProcessNumbered"/>
    <dgm:cxn modelId="{CBD560DB-A0AE-4005-9A8D-1913E9402675}" srcId="{83611A5F-E63C-46D5-AE22-8848AEA7DE08}" destId="{71F359B7-BE57-4286-858A-E405024CEA4B}" srcOrd="1" destOrd="0" parTransId="{D370B289-1A9A-4B07-A959-57BE11F8946C}" sibTransId="{47B2A1CF-1BF4-42C2-A4D3-02E15EF3BC55}"/>
    <dgm:cxn modelId="{50F5B4E5-D1B0-4628-A9AC-6FF99AFB9B3D}" type="presOf" srcId="{A4B2A2A3-A86A-4BD4-9590-F722BA508A0F}" destId="{E8E48CFF-ADF4-4852-93A9-DD1393583CD9}" srcOrd="1" destOrd="0" presId="urn:microsoft.com/office/officeart/2016/7/layout/BasicLinearProcessNumbered"/>
    <dgm:cxn modelId="{706C7BF6-2E0B-493E-88F9-5BE9A22D02ED}" type="presOf" srcId="{3D7F7E9F-6E58-4894-8492-354D2EED412C}" destId="{C984CEB7-40F2-46B8-92C9-C2C435D6F7FF}" srcOrd="0" destOrd="0" presId="urn:microsoft.com/office/officeart/2016/7/layout/BasicLinearProcessNumbered"/>
    <dgm:cxn modelId="{74FB1C53-A308-4B79-A7DC-145FB0016EC9}" type="presParOf" srcId="{E9ABDB3D-B880-4ED1-9670-9A39E21EF27F}" destId="{881DE37E-07E4-4A2E-B652-D531C165F3E5}" srcOrd="0" destOrd="0" presId="urn:microsoft.com/office/officeart/2016/7/layout/BasicLinearProcessNumbered"/>
    <dgm:cxn modelId="{02F00256-BBA1-4567-9CAA-F195AB626EDD}" type="presParOf" srcId="{881DE37E-07E4-4A2E-B652-D531C165F3E5}" destId="{1315D590-0526-4474-97C3-E3C5C7DEC336}" srcOrd="0" destOrd="0" presId="urn:microsoft.com/office/officeart/2016/7/layout/BasicLinearProcessNumbered"/>
    <dgm:cxn modelId="{B5E4E952-B746-42DC-9B5B-D4CF9CC70243}" type="presParOf" srcId="{881DE37E-07E4-4A2E-B652-D531C165F3E5}" destId="{AD21B58C-D0F9-4F63-AC16-780B3B0EC121}" srcOrd="1" destOrd="0" presId="urn:microsoft.com/office/officeart/2016/7/layout/BasicLinearProcessNumbered"/>
    <dgm:cxn modelId="{5AC0A598-384B-4930-9A9B-B8D92E50F1FA}" type="presParOf" srcId="{881DE37E-07E4-4A2E-B652-D531C165F3E5}" destId="{1F334898-000E-44C8-9DFE-27AAAF159E30}" srcOrd="2" destOrd="0" presId="urn:microsoft.com/office/officeart/2016/7/layout/BasicLinearProcessNumbered"/>
    <dgm:cxn modelId="{8FFDBD39-C4EE-4497-BC95-AE979101D72C}" type="presParOf" srcId="{881DE37E-07E4-4A2E-B652-D531C165F3E5}" destId="{885929F9-45E1-454C-99FB-B74917121206}" srcOrd="3" destOrd="0" presId="urn:microsoft.com/office/officeart/2016/7/layout/BasicLinearProcessNumbered"/>
    <dgm:cxn modelId="{D43ACE3C-E09C-469B-9B2F-F6C0EF760E84}" type="presParOf" srcId="{E9ABDB3D-B880-4ED1-9670-9A39E21EF27F}" destId="{321F07F2-589D-4413-A91C-2EAAC09C2489}" srcOrd="1" destOrd="0" presId="urn:microsoft.com/office/officeart/2016/7/layout/BasicLinearProcessNumbered"/>
    <dgm:cxn modelId="{BA02FB67-8670-46D4-BFC0-1D9CD8442B01}" type="presParOf" srcId="{E9ABDB3D-B880-4ED1-9670-9A39E21EF27F}" destId="{0DFD64AA-9B7D-4793-8822-EBC2DC8B3C18}" srcOrd="2" destOrd="0" presId="urn:microsoft.com/office/officeart/2016/7/layout/BasicLinearProcessNumbered"/>
    <dgm:cxn modelId="{086165DC-EE51-4F84-A08B-7E9C0BD8DDB6}" type="presParOf" srcId="{0DFD64AA-9B7D-4793-8822-EBC2DC8B3C18}" destId="{1AB27D5D-93F6-4BEB-A856-DF927C4303A5}" srcOrd="0" destOrd="0" presId="urn:microsoft.com/office/officeart/2016/7/layout/BasicLinearProcessNumbered"/>
    <dgm:cxn modelId="{52268D4C-426F-43AF-9C52-A57CDD3CC5D0}" type="presParOf" srcId="{0DFD64AA-9B7D-4793-8822-EBC2DC8B3C18}" destId="{5D6D0CF5-AB15-4B2E-89AD-7279EDED945B}" srcOrd="1" destOrd="0" presId="urn:microsoft.com/office/officeart/2016/7/layout/BasicLinearProcessNumbered"/>
    <dgm:cxn modelId="{0C5A84B1-5BD6-4918-833F-049A150BDC6D}" type="presParOf" srcId="{0DFD64AA-9B7D-4793-8822-EBC2DC8B3C18}" destId="{862B3F1F-4341-4E08-88DD-892C3B2B404E}" srcOrd="2" destOrd="0" presId="urn:microsoft.com/office/officeart/2016/7/layout/BasicLinearProcessNumbered"/>
    <dgm:cxn modelId="{5A283EC1-913E-48BB-8BFD-9CABE3E0A7AB}" type="presParOf" srcId="{0DFD64AA-9B7D-4793-8822-EBC2DC8B3C18}" destId="{4E1EF108-4195-4059-93F5-41ECD9A4806F}" srcOrd="3" destOrd="0" presId="urn:microsoft.com/office/officeart/2016/7/layout/BasicLinearProcessNumbered"/>
    <dgm:cxn modelId="{1C6E8D5A-4AE7-4558-892F-294991D010CF}" type="presParOf" srcId="{E9ABDB3D-B880-4ED1-9670-9A39E21EF27F}" destId="{04EA5091-13BF-487F-8D7B-7FA19B31EBDC}" srcOrd="3" destOrd="0" presId="urn:microsoft.com/office/officeart/2016/7/layout/BasicLinearProcessNumbered"/>
    <dgm:cxn modelId="{935D3A4C-CD5D-4BAA-8BBC-74BBD38A9955}" type="presParOf" srcId="{E9ABDB3D-B880-4ED1-9670-9A39E21EF27F}" destId="{20116204-508E-4F54-817D-57C3F01EA04C}" srcOrd="4" destOrd="0" presId="urn:microsoft.com/office/officeart/2016/7/layout/BasicLinearProcessNumbered"/>
    <dgm:cxn modelId="{102125F7-3BCC-40BF-87C9-4F9872534949}" type="presParOf" srcId="{20116204-508E-4F54-817D-57C3F01EA04C}" destId="{E291ECB3-EBCC-476F-A49A-838ED75A61E8}" srcOrd="0" destOrd="0" presId="urn:microsoft.com/office/officeart/2016/7/layout/BasicLinearProcessNumbered"/>
    <dgm:cxn modelId="{1474D751-B00E-4772-9609-3FC94AA18394}" type="presParOf" srcId="{20116204-508E-4F54-817D-57C3F01EA04C}" destId="{C984CEB7-40F2-46B8-92C9-C2C435D6F7FF}" srcOrd="1" destOrd="0" presId="urn:microsoft.com/office/officeart/2016/7/layout/BasicLinearProcessNumbered"/>
    <dgm:cxn modelId="{904D54ED-EA50-4C17-8A8B-238798FE07C7}" type="presParOf" srcId="{20116204-508E-4F54-817D-57C3F01EA04C}" destId="{F283FCF0-05E4-49CF-A206-6DBF9E473F7C}" srcOrd="2" destOrd="0" presId="urn:microsoft.com/office/officeart/2016/7/layout/BasicLinearProcessNumbered"/>
    <dgm:cxn modelId="{A8E7B038-407C-4895-938B-2E74FD1BA49A}" type="presParOf" srcId="{20116204-508E-4F54-817D-57C3F01EA04C}" destId="{E8E48CFF-ADF4-4852-93A9-DD1393583CD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5C0D7E-A808-49DE-976E-B08E381AF2D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2C5D7D-C9C2-4D2D-8E5A-08F7946AC506}">
      <dgm:prSet/>
      <dgm:spPr/>
      <dgm:t>
        <a:bodyPr/>
        <a:lstStyle/>
        <a:p>
          <a:pPr>
            <a:defRPr cap="all"/>
          </a:pPr>
          <a:r>
            <a:rPr lang="en-US"/>
            <a:t>Principal Axis Factoring. </a:t>
          </a:r>
        </a:p>
      </dgm:t>
    </dgm:pt>
    <dgm:pt modelId="{AC7319D6-F269-482E-B64F-7304A977E3A9}" type="parTrans" cxnId="{896B763E-D87D-4697-A0F7-50017ECBB61C}">
      <dgm:prSet/>
      <dgm:spPr/>
      <dgm:t>
        <a:bodyPr/>
        <a:lstStyle/>
        <a:p>
          <a:endParaRPr lang="en-US"/>
        </a:p>
      </dgm:t>
    </dgm:pt>
    <dgm:pt modelId="{2CC39E36-0CDE-4DC5-BBB7-1C8B58F53DE7}" type="sibTrans" cxnId="{896B763E-D87D-4697-A0F7-50017ECBB61C}">
      <dgm:prSet/>
      <dgm:spPr/>
      <dgm:t>
        <a:bodyPr/>
        <a:lstStyle/>
        <a:p>
          <a:endParaRPr lang="en-US"/>
        </a:p>
      </dgm:t>
    </dgm:pt>
    <dgm:pt modelId="{E09A9A49-7A63-4DB3-AD19-1FC7B39C4081}">
      <dgm:prSet/>
      <dgm:spPr/>
      <dgm:t>
        <a:bodyPr/>
        <a:lstStyle/>
        <a:p>
          <a:pPr>
            <a:defRPr cap="all"/>
          </a:pPr>
          <a:r>
            <a:rPr lang="en-US"/>
            <a:t>Promax rotation.</a:t>
          </a:r>
        </a:p>
      </dgm:t>
    </dgm:pt>
    <dgm:pt modelId="{527DB33A-5BEA-4F3A-9246-F99D9D9CD85D}" type="parTrans" cxnId="{70440DC5-BAC2-49CC-A7AD-8E593F4D6273}">
      <dgm:prSet/>
      <dgm:spPr/>
      <dgm:t>
        <a:bodyPr/>
        <a:lstStyle/>
        <a:p>
          <a:endParaRPr lang="en-US"/>
        </a:p>
      </dgm:t>
    </dgm:pt>
    <dgm:pt modelId="{5C09BC22-C47D-4137-8310-4109AA090354}" type="sibTrans" cxnId="{70440DC5-BAC2-49CC-A7AD-8E593F4D6273}">
      <dgm:prSet/>
      <dgm:spPr/>
      <dgm:t>
        <a:bodyPr/>
        <a:lstStyle/>
        <a:p>
          <a:endParaRPr lang="en-US"/>
        </a:p>
      </dgm:t>
    </dgm:pt>
    <dgm:pt modelId="{55CD9BFA-EE3B-4BCB-AF75-ABEE29FE289F}">
      <dgm:prSet/>
      <dgm:spPr/>
      <dgm:t>
        <a:bodyPr/>
        <a:lstStyle/>
        <a:p>
          <a:pPr>
            <a:defRPr cap="all"/>
          </a:pPr>
          <a:r>
            <a:rPr lang="en-US"/>
            <a:t>Exploratory factor analysis.</a:t>
          </a:r>
        </a:p>
      </dgm:t>
    </dgm:pt>
    <dgm:pt modelId="{C0C034AD-2520-4BFA-B29F-949C9597A82F}" type="parTrans" cxnId="{4D51372A-A1FE-4506-AB3C-AEA1D7D9ABEA}">
      <dgm:prSet/>
      <dgm:spPr/>
      <dgm:t>
        <a:bodyPr/>
        <a:lstStyle/>
        <a:p>
          <a:endParaRPr lang="en-US"/>
        </a:p>
      </dgm:t>
    </dgm:pt>
    <dgm:pt modelId="{AC82FD21-15BF-4BF8-A269-DE4F8AE43BCE}" type="sibTrans" cxnId="{4D51372A-A1FE-4506-AB3C-AEA1D7D9ABEA}">
      <dgm:prSet/>
      <dgm:spPr/>
      <dgm:t>
        <a:bodyPr/>
        <a:lstStyle/>
        <a:p>
          <a:endParaRPr lang="en-US"/>
        </a:p>
      </dgm:t>
    </dgm:pt>
    <dgm:pt modelId="{C830717A-23B1-41FF-882A-E2136602AE4A}" type="pres">
      <dgm:prSet presAssocID="{7C5C0D7E-A808-49DE-976E-B08E381AF2D3}" presName="root" presStyleCnt="0">
        <dgm:presLayoutVars>
          <dgm:dir/>
          <dgm:resizeHandles val="exact"/>
        </dgm:presLayoutVars>
      </dgm:prSet>
      <dgm:spPr/>
    </dgm:pt>
    <dgm:pt modelId="{451FE27D-6C8B-4F95-AA9A-9A5857893473}" type="pres">
      <dgm:prSet presAssocID="{FF2C5D7D-C9C2-4D2D-8E5A-08F7946AC506}" presName="compNode" presStyleCnt="0"/>
      <dgm:spPr/>
    </dgm:pt>
    <dgm:pt modelId="{8E46595E-1E9E-4FF4-9EA0-9B62C7A21B2C}" type="pres">
      <dgm:prSet presAssocID="{FF2C5D7D-C9C2-4D2D-8E5A-08F7946AC506}" presName="iconBgRect" presStyleLbl="bgShp" presStyleIdx="0" presStyleCnt="3"/>
      <dgm:spPr/>
    </dgm:pt>
    <dgm:pt modelId="{61C1C94E-DDAC-49D4-B150-6B4C3D1185CE}" type="pres">
      <dgm:prSet presAssocID="{FF2C5D7D-C9C2-4D2D-8E5A-08F7946AC5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275FF178-C80C-47B3-8922-C2782A3626EB}" type="pres">
      <dgm:prSet presAssocID="{FF2C5D7D-C9C2-4D2D-8E5A-08F7946AC506}" presName="spaceRect" presStyleCnt="0"/>
      <dgm:spPr/>
    </dgm:pt>
    <dgm:pt modelId="{89DC61BA-37C4-4A8E-89EE-2B3C910264FD}" type="pres">
      <dgm:prSet presAssocID="{FF2C5D7D-C9C2-4D2D-8E5A-08F7946AC506}" presName="textRect" presStyleLbl="revTx" presStyleIdx="0" presStyleCnt="3">
        <dgm:presLayoutVars>
          <dgm:chMax val="1"/>
          <dgm:chPref val="1"/>
        </dgm:presLayoutVars>
      </dgm:prSet>
      <dgm:spPr/>
    </dgm:pt>
    <dgm:pt modelId="{17CF6816-FEE5-41DA-AF19-48289EBDCF97}" type="pres">
      <dgm:prSet presAssocID="{2CC39E36-0CDE-4DC5-BBB7-1C8B58F53DE7}" presName="sibTrans" presStyleCnt="0"/>
      <dgm:spPr/>
    </dgm:pt>
    <dgm:pt modelId="{D8256D58-314A-4AE4-AD27-6DF44E6E54B7}" type="pres">
      <dgm:prSet presAssocID="{E09A9A49-7A63-4DB3-AD19-1FC7B39C4081}" presName="compNode" presStyleCnt="0"/>
      <dgm:spPr/>
    </dgm:pt>
    <dgm:pt modelId="{C7228906-C8F8-49A0-9379-F3B9EFB563D1}" type="pres">
      <dgm:prSet presAssocID="{E09A9A49-7A63-4DB3-AD19-1FC7B39C4081}" presName="iconBgRect" presStyleLbl="bgShp" presStyleIdx="1" presStyleCnt="3"/>
      <dgm:spPr/>
    </dgm:pt>
    <dgm:pt modelId="{1C1C3629-1DEF-4F23-8A1D-1EE53B077FE3}" type="pres">
      <dgm:prSet presAssocID="{E09A9A49-7A63-4DB3-AD19-1FC7B39C40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75C74F3-2E25-4EBD-BF7F-8D124C62C151}" type="pres">
      <dgm:prSet presAssocID="{E09A9A49-7A63-4DB3-AD19-1FC7B39C4081}" presName="spaceRect" presStyleCnt="0"/>
      <dgm:spPr/>
    </dgm:pt>
    <dgm:pt modelId="{20F5DFF4-EA77-4C5F-88CE-B8CF7FF42E7D}" type="pres">
      <dgm:prSet presAssocID="{E09A9A49-7A63-4DB3-AD19-1FC7B39C4081}" presName="textRect" presStyleLbl="revTx" presStyleIdx="1" presStyleCnt="3">
        <dgm:presLayoutVars>
          <dgm:chMax val="1"/>
          <dgm:chPref val="1"/>
        </dgm:presLayoutVars>
      </dgm:prSet>
      <dgm:spPr/>
    </dgm:pt>
    <dgm:pt modelId="{ECD9546E-4C9B-4036-B9F2-D180E011E66C}" type="pres">
      <dgm:prSet presAssocID="{5C09BC22-C47D-4137-8310-4109AA090354}" presName="sibTrans" presStyleCnt="0"/>
      <dgm:spPr/>
    </dgm:pt>
    <dgm:pt modelId="{9D7A0682-4BED-4011-BE61-18950BB9EE44}" type="pres">
      <dgm:prSet presAssocID="{55CD9BFA-EE3B-4BCB-AF75-ABEE29FE289F}" presName="compNode" presStyleCnt="0"/>
      <dgm:spPr/>
    </dgm:pt>
    <dgm:pt modelId="{0C9B0C5D-2911-4E58-92B6-7AC33B26417C}" type="pres">
      <dgm:prSet presAssocID="{55CD9BFA-EE3B-4BCB-AF75-ABEE29FE289F}" presName="iconBgRect" presStyleLbl="bgShp" presStyleIdx="2" presStyleCnt="3"/>
      <dgm:spPr/>
    </dgm:pt>
    <dgm:pt modelId="{46C0EECD-4891-4C71-ABB8-42613281484C}" type="pres">
      <dgm:prSet presAssocID="{55CD9BFA-EE3B-4BCB-AF75-ABEE29FE2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FA182C7-6B25-4831-AE69-CC7424E15455}" type="pres">
      <dgm:prSet presAssocID="{55CD9BFA-EE3B-4BCB-AF75-ABEE29FE289F}" presName="spaceRect" presStyleCnt="0"/>
      <dgm:spPr/>
    </dgm:pt>
    <dgm:pt modelId="{E6A2EA02-6D83-4625-B820-26AE599C258C}" type="pres">
      <dgm:prSet presAssocID="{55CD9BFA-EE3B-4BCB-AF75-ABEE29FE28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40AF1D-1956-462A-A904-5954616A1FAC}" type="presOf" srcId="{7C5C0D7E-A808-49DE-976E-B08E381AF2D3}" destId="{C830717A-23B1-41FF-882A-E2136602AE4A}" srcOrd="0" destOrd="0" presId="urn:microsoft.com/office/officeart/2018/5/layout/IconCircleLabelList"/>
    <dgm:cxn modelId="{4D51372A-A1FE-4506-AB3C-AEA1D7D9ABEA}" srcId="{7C5C0D7E-A808-49DE-976E-B08E381AF2D3}" destId="{55CD9BFA-EE3B-4BCB-AF75-ABEE29FE289F}" srcOrd="2" destOrd="0" parTransId="{C0C034AD-2520-4BFA-B29F-949C9597A82F}" sibTransId="{AC82FD21-15BF-4BF8-A269-DE4F8AE43BCE}"/>
    <dgm:cxn modelId="{896B763E-D87D-4697-A0F7-50017ECBB61C}" srcId="{7C5C0D7E-A808-49DE-976E-B08E381AF2D3}" destId="{FF2C5D7D-C9C2-4D2D-8E5A-08F7946AC506}" srcOrd="0" destOrd="0" parTransId="{AC7319D6-F269-482E-B64F-7304A977E3A9}" sibTransId="{2CC39E36-0CDE-4DC5-BBB7-1C8B58F53DE7}"/>
    <dgm:cxn modelId="{1EE62961-2B91-4771-9611-75F72E8C4C1B}" type="presOf" srcId="{55CD9BFA-EE3B-4BCB-AF75-ABEE29FE289F}" destId="{E6A2EA02-6D83-4625-B820-26AE599C258C}" srcOrd="0" destOrd="0" presId="urn:microsoft.com/office/officeart/2018/5/layout/IconCircleLabelList"/>
    <dgm:cxn modelId="{EEAFDF6F-E394-46F4-B41F-36F90DAF97F9}" type="presOf" srcId="{E09A9A49-7A63-4DB3-AD19-1FC7B39C4081}" destId="{20F5DFF4-EA77-4C5F-88CE-B8CF7FF42E7D}" srcOrd="0" destOrd="0" presId="urn:microsoft.com/office/officeart/2018/5/layout/IconCircleLabelList"/>
    <dgm:cxn modelId="{330BDC8B-A2D9-419B-B717-1097199DF8C9}" type="presOf" srcId="{FF2C5D7D-C9C2-4D2D-8E5A-08F7946AC506}" destId="{89DC61BA-37C4-4A8E-89EE-2B3C910264FD}" srcOrd="0" destOrd="0" presId="urn:microsoft.com/office/officeart/2018/5/layout/IconCircleLabelList"/>
    <dgm:cxn modelId="{70440DC5-BAC2-49CC-A7AD-8E593F4D6273}" srcId="{7C5C0D7E-A808-49DE-976E-B08E381AF2D3}" destId="{E09A9A49-7A63-4DB3-AD19-1FC7B39C4081}" srcOrd="1" destOrd="0" parTransId="{527DB33A-5BEA-4F3A-9246-F99D9D9CD85D}" sibTransId="{5C09BC22-C47D-4137-8310-4109AA090354}"/>
    <dgm:cxn modelId="{A5CD24E0-4E3B-4FCF-8BBA-45438B90CAFE}" type="presParOf" srcId="{C830717A-23B1-41FF-882A-E2136602AE4A}" destId="{451FE27D-6C8B-4F95-AA9A-9A5857893473}" srcOrd="0" destOrd="0" presId="urn:microsoft.com/office/officeart/2018/5/layout/IconCircleLabelList"/>
    <dgm:cxn modelId="{68168D74-2C15-4638-9EE0-47EE1A33AB20}" type="presParOf" srcId="{451FE27D-6C8B-4F95-AA9A-9A5857893473}" destId="{8E46595E-1E9E-4FF4-9EA0-9B62C7A21B2C}" srcOrd="0" destOrd="0" presId="urn:microsoft.com/office/officeart/2018/5/layout/IconCircleLabelList"/>
    <dgm:cxn modelId="{9B120081-A21A-45B9-98BA-F736FBB854FA}" type="presParOf" srcId="{451FE27D-6C8B-4F95-AA9A-9A5857893473}" destId="{61C1C94E-DDAC-49D4-B150-6B4C3D1185CE}" srcOrd="1" destOrd="0" presId="urn:microsoft.com/office/officeart/2018/5/layout/IconCircleLabelList"/>
    <dgm:cxn modelId="{589E6F75-FD54-4F39-8246-5F376C2A2255}" type="presParOf" srcId="{451FE27D-6C8B-4F95-AA9A-9A5857893473}" destId="{275FF178-C80C-47B3-8922-C2782A3626EB}" srcOrd="2" destOrd="0" presId="urn:microsoft.com/office/officeart/2018/5/layout/IconCircleLabelList"/>
    <dgm:cxn modelId="{848CBC8C-79B1-427E-82AD-D63F92ECFD7F}" type="presParOf" srcId="{451FE27D-6C8B-4F95-AA9A-9A5857893473}" destId="{89DC61BA-37C4-4A8E-89EE-2B3C910264FD}" srcOrd="3" destOrd="0" presId="urn:microsoft.com/office/officeart/2018/5/layout/IconCircleLabelList"/>
    <dgm:cxn modelId="{708830F5-0034-4231-BD6A-B44FED02C5E5}" type="presParOf" srcId="{C830717A-23B1-41FF-882A-E2136602AE4A}" destId="{17CF6816-FEE5-41DA-AF19-48289EBDCF97}" srcOrd="1" destOrd="0" presId="urn:microsoft.com/office/officeart/2018/5/layout/IconCircleLabelList"/>
    <dgm:cxn modelId="{F4ADA3BC-4BDD-459D-8AD7-374E5D752D0A}" type="presParOf" srcId="{C830717A-23B1-41FF-882A-E2136602AE4A}" destId="{D8256D58-314A-4AE4-AD27-6DF44E6E54B7}" srcOrd="2" destOrd="0" presId="urn:microsoft.com/office/officeart/2018/5/layout/IconCircleLabelList"/>
    <dgm:cxn modelId="{F4A30BC3-11BA-41E7-A0DE-AB1C09B27AFE}" type="presParOf" srcId="{D8256D58-314A-4AE4-AD27-6DF44E6E54B7}" destId="{C7228906-C8F8-49A0-9379-F3B9EFB563D1}" srcOrd="0" destOrd="0" presId="urn:microsoft.com/office/officeart/2018/5/layout/IconCircleLabelList"/>
    <dgm:cxn modelId="{08DA4A86-FF65-4C18-BC93-7CAC2D344250}" type="presParOf" srcId="{D8256D58-314A-4AE4-AD27-6DF44E6E54B7}" destId="{1C1C3629-1DEF-4F23-8A1D-1EE53B077FE3}" srcOrd="1" destOrd="0" presId="urn:microsoft.com/office/officeart/2018/5/layout/IconCircleLabelList"/>
    <dgm:cxn modelId="{4BF459F5-B2A1-422C-99D5-97082539FB87}" type="presParOf" srcId="{D8256D58-314A-4AE4-AD27-6DF44E6E54B7}" destId="{D75C74F3-2E25-4EBD-BF7F-8D124C62C151}" srcOrd="2" destOrd="0" presId="urn:microsoft.com/office/officeart/2018/5/layout/IconCircleLabelList"/>
    <dgm:cxn modelId="{10D6383C-AB82-454E-B428-CB940C9460DF}" type="presParOf" srcId="{D8256D58-314A-4AE4-AD27-6DF44E6E54B7}" destId="{20F5DFF4-EA77-4C5F-88CE-B8CF7FF42E7D}" srcOrd="3" destOrd="0" presId="urn:microsoft.com/office/officeart/2018/5/layout/IconCircleLabelList"/>
    <dgm:cxn modelId="{1D1DAA1C-FE54-41EE-821D-959F6960636B}" type="presParOf" srcId="{C830717A-23B1-41FF-882A-E2136602AE4A}" destId="{ECD9546E-4C9B-4036-B9F2-D180E011E66C}" srcOrd="3" destOrd="0" presId="urn:microsoft.com/office/officeart/2018/5/layout/IconCircleLabelList"/>
    <dgm:cxn modelId="{5F492BEA-CBE4-478B-B31D-EB458AECFC20}" type="presParOf" srcId="{C830717A-23B1-41FF-882A-E2136602AE4A}" destId="{9D7A0682-4BED-4011-BE61-18950BB9EE44}" srcOrd="4" destOrd="0" presId="urn:microsoft.com/office/officeart/2018/5/layout/IconCircleLabelList"/>
    <dgm:cxn modelId="{5C1F2F48-82AE-421E-B452-F180A0D0F6E2}" type="presParOf" srcId="{9D7A0682-4BED-4011-BE61-18950BB9EE44}" destId="{0C9B0C5D-2911-4E58-92B6-7AC33B26417C}" srcOrd="0" destOrd="0" presId="urn:microsoft.com/office/officeart/2018/5/layout/IconCircleLabelList"/>
    <dgm:cxn modelId="{3E08D2ED-EF6F-40ED-8592-28CF46DCAB89}" type="presParOf" srcId="{9D7A0682-4BED-4011-BE61-18950BB9EE44}" destId="{46C0EECD-4891-4C71-ABB8-42613281484C}" srcOrd="1" destOrd="0" presId="urn:microsoft.com/office/officeart/2018/5/layout/IconCircleLabelList"/>
    <dgm:cxn modelId="{D4B2629D-ED32-4F59-9096-16B71ECBBCED}" type="presParOf" srcId="{9D7A0682-4BED-4011-BE61-18950BB9EE44}" destId="{3FA182C7-6B25-4831-AE69-CC7424E15455}" srcOrd="2" destOrd="0" presId="urn:microsoft.com/office/officeart/2018/5/layout/IconCircleLabelList"/>
    <dgm:cxn modelId="{A2247895-F794-4F10-92CD-53968F9CF90C}" type="presParOf" srcId="{9D7A0682-4BED-4011-BE61-18950BB9EE44}" destId="{E6A2EA02-6D83-4625-B820-26AE599C25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1872A0-FD05-4F84-A641-43B65B3833B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F86047-C03B-4008-BF31-240757DAE776}">
      <dgm:prSet/>
      <dgm:spPr/>
      <dgm:t>
        <a:bodyPr/>
        <a:lstStyle/>
        <a:p>
          <a:r>
            <a:rPr lang="en-US"/>
            <a:t>KMO value &gt;= .5.</a:t>
          </a:r>
        </a:p>
      </dgm:t>
    </dgm:pt>
    <dgm:pt modelId="{1A38E2F4-DCF4-4608-9BA0-23F28FCA54F9}" type="parTrans" cxnId="{681FAC61-9313-453B-80A2-7B52CD482ACF}">
      <dgm:prSet/>
      <dgm:spPr/>
      <dgm:t>
        <a:bodyPr/>
        <a:lstStyle/>
        <a:p>
          <a:endParaRPr lang="en-US"/>
        </a:p>
      </dgm:t>
    </dgm:pt>
    <dgm:pt modelId="{3E2C866F-8CDA-4C70-882C-1BC98E8CE136}" type="sibTrans" cxnId="{681FAC61-9313-453B-80A2-7B52CD482ACF}">
      <dgm:prSet/>
      <dgm:spPr/>
      <dgm:t>
        <a:bodyPr/>
        <a:lstStyle/>
        <a:p>
          <a:endParaRPr lang="en-US"/>
        </a:p>
      </dgm:t>
    </dgm:pt>
    <dgm:pt modelId="{B97132EA-5AD1-4E15-9EA4-85D3CDB642B9}">
      <dgm:prSet/>
      <dgm:spPr/>
      <dgm:t>
        <a:bodyPr/>
        <a:lstStyle/>
        <a:p>
          <a:r>
            <a:rPr lang="en-US" dirty="0"/>
            <a:t>Bartlett’s Test p &lt; .05.</a:t>
          </a:r>
        </a:p>
      </dgm:t>
    </dgm:pt>
    <dgm:pt modelId="{07B3806D-4F4F-4D6E-B30E-2ACDC5A63F8C}" type="parTrans" cxnId="{45CB4744-8639-4997-8AAC-2ED7AAD5D58E}">
      <dgm:prSet/>
      <dgm:spPr/>
      <dgm:t>
        <a:bodyPr/>
        <a:lstStyle/>
        <a:p>
          <a:endParaRPr lang="en-US"/>
        </a:p>
      </dgm:t>
    </dgm:pt>
    <dgm:pt modelId="{AE52262D-B4BC-4187-B4E8-A0B37AE107EF}" type="sibTrans" cxnId="{45CB4744-8639-4997-8AAC-2ED7AAD5D58E}">
      <dgm:prSet/>
      <dgm:spPr/>
      <dgm:t>
        <a:bodyPr/>
        <a:lstStyle/>
        <a:p>
          <a:endParaRPr lang="en-US"/>
        </a:p>
      </dgm:t>
    </dgm:pt>
    <dgm:pt modelId="{68416059-C02B-4250-BB28-91AF512A5FB8}">
      <dgm:prSet/>
      <dgm:spPr/>
      <dgm:t>
        <a:bodyPr/>
        <a:lstStyle/>
        <a:p>
          <a:r>
            <a:rPr lang="en-US" dirty="0"/>
            <a:t>All items in Communalities table &gt;= .7. (Otherwise if N &gt; 200, use scree plot).</a:t>
          </a:r>
        </a:p>
      </dgm:t>
    </dgm:pt>
    <dgm:pt modelId="{CCE5B955-0750-470A-931A-3234E59DB9D2}" type="parTrans" cxnId="{9403E4E6-F781-45DE-8DC4-2E392A1EC4BF}">
      <dgm:prSet/>
      <dgm:spPr/>
      <dgm:t>
        <a:bodyPr/>
        <a:lstStyle/>
        <a:p>
          <a:endParaRPr lang="en-US"/>
        </a:p>
      </dgm:t>
    </dgm:pt>
    <dgm:pt modelId="{F6E7BA30-CB6A-466E-9BC7-5F2CD20AC729}" type="sibTrans" cxnId="{9403E4E6-F781-45DE-8DC4-2E392A1EC4BF}">
      <dgm:prSet/>
      <dgm:spPr/>
      <dgm:t>
        <a:bodyPr/>
        <a:lstStyle/>
        <a:p>
          <a:endParaRPr lang="en-US"/>
        </a:p>
      </dgm:t>
    </dgm:pt>
    <dgm:pt modelId="{4F6B5F85-B4B5-4951-949D-465BF026FFFB}">
      <dgm:prSet/>
      <dgm:spPr/>
      <dgm:t>
        <a:bodyPr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</a:rPr>
            <a:t>Correlation Matrix determinant &gt;= .00001 (or else multicollinearity problem).</a:t>
          </a:r>
        </a:p>
      </dgm:t>
    </dgm:pt>
    <dgm:pt modelId="{291DFB23-145A-4206-B579-0CE29AEBB765}" type="parTrans" cxnId="{89B0B5A0-238F-4715-91F2-8931EF69CB57}">
      <dgm:prSet/>
      <dgm:spPr/>
      <dgm:t>
        <a:bodyPr/>
        <a:lstStyle/>
        <a:p>
          <a:endParaRPr lang="en-US"/>
        </a:p>
      </dgm:t>
    </dgm:pt>
    <dgm:pt modelId="{BAFF746E-5DFE-42BF-82F3-AE12E041023A}" type="sibTrans" cxnId="{89B0B5A0-238F-4715-91F2-8931EF69CB57}">
      <dgm:prSet/>
      <dgm:spPr/>
      <dgm:t>
        <a:bodyPr/>
        <a:lstStyle/>
        <a:p>
          <a:endParaRPr lang="en-US"/>
        </a:p>
      </dgm:t>
    </dgm:pt>
    <dgm:pt modelId="{D0B8B014-5DCE-4399-B6F4-DC21D8BA94B7}" type="pres">
      <dgm:prSet presAssocID="{F61872A0-FD05-4F84-A641-43B65B3833BB}" presName="root" presStyleCnt="0">
        <dgm:presLayoutVars>
          <dgm:dir/>
          <dgm:resizeHandles val="exact"/>
        </dgm:presLayoutVars>
      </dgm:prSet>
      <dgm:spPr/>
    </dgm:pt>
    <dgm:pt modelId="{11CD3FA3-CD10-454C-AD6B-2DEE00E892C0}" type="pres">
      <dgm:prSet presAssocID="{E8F86047-C03B-4008-BF31-240757DAE776}" presName="compNode" presStyleCnt="0"/>
      <dgm:spPr/>
    </dgm:pt>
    <dgm:pt modelId="{F7B8610B-FD70-4AB3-B6C1-9AEDF9A76299}" type="pres">
      <dgm:prSet presAssocID="{E8F86047-C03B-4008-BF31-240757DAE776}" presName="bgRect" presStyleLbl="bgShp" presStyleIdx="0" presStyleCnt="4"/>
      <dgm:spPr/>
    </dgm:pt>
    <dgm:pt modelId="{ACDFB9C5-C3D3-432E-9D48-7B88DF30DCA4}" type="pres">
      <dgm:prSet presAssocID="{E8F86047-C03B-4008-BF31-240757DAE7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C01F6496-E592-4CB5-9580-990A29380C4F}" type="pres">
      <dgm:prSet presAssocID="{E8F86047-C03B-4008-BF31-240757DAE776}" presName="spaceRect" presStyleCnt="0"/>
      <dgm:spPr/>
    </dgm:pt>
    <dgm:pt modelId="{F9D276DA-5BE2-4077-B8A8-DB30E141F3D7}" type="pres">
      <dgm:prSet presAssocID="{E8F86047-C03B-4008-BF31-240757DAE776}" presName="parTx" presStyleLbl="revTx" presStyleIdx="0" presStyleCnt="4">
        <dgm:presLayoutVars>
          <dgm:chMax val="0"/>
          <dgm:chPref val="0"/>
        </dgm:presLayoutVars>
      </dgm:prSet>
      <dgm:spPr/>
    </dgm:pt>
    <dgm:pt modelId="{932FA521-629F-4629-8A70-DA93D4BB6EEB}" type="pres">
      <dgm:prSet presAssocID="{3E2C866F-8CDA-4C70-882C-1BC98E8CE136}" presName="sibTrans" presStyleCnt="0"/>
      <dgm:spPr/>
    </dgm:pt>
    <dgm:pt modelId="{E227C14D-EF94-4971-8090-94CD1E63A338}" type="pres">
      <dgm:prSet presAssocID="{B97132EA-5AD1-4E15-9EA4-85D3CDB642B9}" presName="compNode" presStyleCnt="0"/>
      <dgm:spPr/>
    </dgm:pt>
    <dgm:pt modelId="{984910D4-A63A-4D24-9596-7C763F246E2D}" type="pres">
      <dgm:prSet presAssocID="{B97132EA-5AD1-4E15-9EA4-85D3CDB642B9}" presName="bgRect" presStyleLbl="bgShp" presStyleIdx="1" presStyleCnt="4"/>
      <dgm:spPr/>
    </dgm:pt>
    <dgm:pt modelId="{5A3B7530-481B-4C08-9F31-8CF20D63180E}" type="pres">
      <dgm:prSet presAssocID="{B97132EA-5AD1-4E15-9EA4-85D3CDB642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F8B02BAB-4648-4AC6-BC37-03558D7A0C03}" type="pres">
      <dgm:prSet presAssocID="{B97132EA-5AD1-4E15-9EA4-85D3CDB642B9}" presName="spaceRect" presStyleCnt="0"/>
      <dgm:spPr/>
    </dgm:pt>
    <dgm:pt modelId="{1A785AE2-9BCE-48C5-BA76-D44F7FCE8638}" type="pres">
      <dgm:prSet presAssocID="{B97132EA-5AD1-4E15-9EA4-85D3CDB642B9}" presName="parTx" presStyleLbl="revTx" presStyleIdx="1" presStyleCnt="4">
        <dgm:presLayoutVars>
          <dgm:chMax val="0"/>
          <dgm:chPref val="0"/>
        </dgm:presLayoutVars>
      </dgm:prSet>
      <dgm:spPr/>
    </dgm:pt>
    <dgm:pt modelId="{84FCBE7F-5651-48F7-9240-BECA81FAB3D8}" type="pres">
      <dgm:prSet presAssocID="{AE52262D-B4BC-4187-B4E8-A0B37AE107EF}" presName="sibTrans" presStyleCnt="0"/>
      <dgm:spPr/>
    </dgm:pt>
    <dgm:pt modelId="{2C31FA61-4E2D-42C1-AF1E-092EBEA429F1}" type="pres">
      <dgm:prSet presAssocID="{68416059-C02B-4250-BB28-91AF512A5FB8}" presName="compNode" presStyleCnt="0"/>
      <dgm:spPr/>
    </dgm:pt>
    <dgm:pt modelId="{214C2F76-911C-433D-A16E-F1D4DE093A5E}" type="pres">
      <dgm:prSet presAssocID="{68416059-C02B-4250-BB28-91AF512A5FB8}" presName="bgRect" presStyleLbl="bgShp" presStyleIdx="2" presStyleCnt="4"/>
      <dgm:spPr/>
    </dgm:pt>
    <dgm:pt modelId="{25E290C9-D76C-4E83-A30D-FF3358215775}" type="pres">
      <dgm:prSet presAssocID="{68416059-C02B-4250-BB28-91AF512A5F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200F41-9F1E-45ED-AD3F-671104A35237}" type="pres">
      <dgm:prSet presAssocID="{68416059-C02B-4250-BB28-91AF512A5FB8}" presName="spaceRect" presStyleCnt="0"/>
      <dgm:spPr/>
    </dgm:pt>
    <dgm:pt modelId="{CA360C6A-B0AA-41AC-8CE9-7A0C2604D9F1}" type="pres">
      <dgm:prSet presAssocID="{68416059-C02B-4250-BB28-91AF512A5FB8}" presName="parTx" presStyleLbl="revTx" presStyleIdx="2" presStyleCnt="4">
        <dgm:presLayoutVars>
          <dgm:chMax val="0"/>
          <dgm:chPref val="0"/>
        </dgm:presLayoutVars>
      </dgm:prSet>
      <dgm:spPr/>
    </dgm:pt>
    <dgm:pt modelId="{2A23C983-633A-4B68-9BDC-21745509CF0A}" type="pres">
      <dgm:prSet presAssocID="{F6E7BA30-CB6A-466E-9BC7-5F2CD20AC729}" presName="sibTrans" presStyleCnt="0"/>
      <dgm:spPr/>
    </dgm:pt>
    <dgm:pt modelId="{2A0022F2-B5B9-4AFB-88F4-32B68A74E2F8}" type="pres">
      <dgm:prSet presAssocID="{4F6B5F85-B4B5-4951-949D-465BF026FFFB}" presName="compNode" presStyleCnt="0"/>
      <dgm:spPr/>
    </dgm:pt>
    <dgm:pt modelId="{CEB6D790-70A8-4B4D-8E06-17E3F82A588E}" type="pres">
      <dgm:prSet presAssocID="{4F6B5F85-B4B5-4951-949D-465BF026FFFB}" presName="bgRect" presStyleLbl="bgShp" presStyleIdx="3" presStyleCnt="4" custLinFactNeighborX="66" custLinFactNeighborY="197"/>
      <dgm:spPr/>
    </dgm:pt>
    <dgm:pt modelId="{27214238-57A6-4B7D-B25E-24937824229A}" type="pres">
      <dgm:prSet presAssocID="{4F6B5F85-B4B5-4951-949D-465BF026F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3BD93A30-AC34-416D-A47E-17AA912F942F}" type="pres">
      <dgm:prSet presAssocID="{4F6B5F85-B4B5-4951-949D-465BF026FFFB}" presName="spaceRect" presStyleCnt="0"/>
      <dgm:spPr/>
    </dgm:pt>
    <dgm:pt modelId="{E33FDF55-CA71-4ECA-8BDA-DF102AAFBE52}" type="pres">
      <dgm:prSet presAssocID="{4F6B5F85-B4B5-4951-949D-465BF026FF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A1A708-7A45-46A4-A556-8E5337AB230F}" type="presOf" srcId="{E8F86047-C03B-4008-BF31-240757DAE776}" destId="{F9D276DA-5BE2-4077-B8A8-DB30E141F3D7}" srcOrd="0" destOrd="0" presId="urn:microsoft.com/office/officeart/2018/2/layout/IconVerticalSolidList"/>
    <dgm:cxn modelId="{39A0520C-CF70-4DCB-A1CD-8BED8826406B}" type="presOf" srcId="{68416059-C02B-4250-BB28-91AF512A5FB8}" destId="{CA360C6A-B0AA-41AC-8CE9-7A0C2604D9F1}" srcOrd="0" destOrd="0" presId="urn:microsoft.com/office/officeart/2018/2/layout/IconVerticalSolidList"/>
    <dgm:cxn modelId="{681FAC61-9313-453B-80A2-7B52CD482ACF}" srcId="{F61872A0-FD05-4F84-A641-43B65B3833BB}" destId="{E8F86047-C03B-4008-BF31-240757DAE776}" srcOrd="0" destOrd="0" parTransId="{1A38E2F4-DCF4-4608-9BA0-23F28FCA54F9}" sibTransId="{3E2C866F-8CDA-4C70-882C-1BC98E8CE136}"/>
    <dgm:cxn modelId="{45CB4744-8639-4997-8AAC-2ED7AAD5D58E}" srcId="{F61872A0-FD05-4F84-A641-43B65B3833BB}" destId="{B97132EA-5AD1-4E15-9EA4-85D3CDB642B9}" srcOrd="1" destOrd="0" parTransId="{07B3806D-4F4F-4D6E-B30E-2ACDC5A63F8C}" sibTransId="{AE52262D-B4BC-4187-B4E8-A0B37AE107EF}"/>
    <dgm:cxn modelId="{BB1C074B-D35B-4324-8DB3-E590F2E86E95}" type="presOf" srcId="{F61872A0-FD05-4F84-A641-43B65B3833BB}" destId="{D0B8B014-5DCE-4399-B6F4-DC21D8BA94B7}" srcOrd="0" destOrd="0" presId="urn:microsoft.com/office/officeart/2018/2/layout/IconVerticalSolidList"/>
    <dgm:cxn modelId="{559A756C-093A-4BE8-9F02-F0EFCD006BEE}" type="presOf" srcId="{4F6B5F85-B4B5-4951-949D-465BF026FFFB}" destId="{E33FDF55-CA71-4ECA-8BDA-DF102AAFBE52}" srcOrd="0" destOrd="0" presId="urn:microsoft.com/office/officeart/2018/2/layout/IconVerticalSolidList"/>
    <dgm:cxn modelId="{89B0B5A0-238F-4715-91F2-8931EF69CB57}" srcId="{F61872A0-FD05-4F84-A641-43B65B3833BB}" destId="{4F6B5F85-B4B5-4951-949D-465BF026FFFB}" srcOrd="3" destOrd="0" parTransId="{291DFB23-145A-4206-B579-0CE29AEBB765}" sibTransId="{BAFF746E-5DFE-42BF-82F3-AE12E041023A}"/>
    <dgm:cxn modelId="{20E3DADC-6801-4D14-8E8D-D3E56E855CB2}" type="presOf" srcId="{B97132EA-5AD1-4E15-9EA4-85D3CDB642B9}" destId="{1A785AE2-9BCE-48C5-BA76-D44F7FCE8638}" srcOrd="0" destOrd="0" presId="urn:microsoft.com/office/officeart/2018/2/layout/IconVerticalSolidList"/>
    <dgm:cxn modelId="{9403E4E6-F781-45DE-8DC4-2E392A1EC4BF}" srcId="{F61872A0-FD05-4F84-A641-43B65B3833BB}" destId="{68416059-C02B-4250-BB28-91AF512A5FB8}" srcOrd="2" destOrd="0" parTransId="{CCE5B955-0750-470A-931A-3234E59DB9D2}" sibTransId="{F6E7BA30-CB6A-466E-9BC7-5F2CD20AC729}"/>
    <dgm:cxn modelId="{22AB375E-39AC-4B16-9159-1BB66A7E39E9}" type="presParOf" srcId="{D0B8B014-5DCE-4399-B6F4-DC21D8BA94B7}" destId="{11CD3FA3-CD10-454C-AD6B-2DEE00E892C0}" srcOrd="0" destOrd="0" presId="urn:microsoft.com/office/officeart/2018/2/layout/IconVerticalSolidList"/>
    <dgm:cxn modelId="{861F1C47-9C5C-4DE5-825F-36F8DFB27B01}" type="presParOf" srcId="{11CD3FA3-CD10-454C-AD6B-2DEE00E892C0}" destId="{F7B8610B-FD70-4AB3-B6C1-9AEDF9A76299}" srcOrd="0" destOrd="0" presId="urn:microsoft.com/office/officeart/2018/2/layout/IconVerticalSolidList"/>
    <dgm:cxn modelId="{E07D9ABA-987B-4C49-81E2-749ABC07F2B2}" type="presParOf" srcId="{11CD3FA3-CD10-454C-AD6B-2DEE00E892C0}" destId="{ACDFB9C5-C3D3-432E-9D48-7B88DF30DCA4}" srcOrd="1" destOrd="0" presId="urn:microsoft.com/office/officeart/2018/2/layout/IconVerticalSolidList"/>
    <dgm:cxn modelId="{0713740B-A3FC-4614-A01C-5C70B449B806}" type="presParOf" srcId="{11CD3FA3-CD10-454C-AD6B-2DEE00E892C0}" destId="{C01F6496-E592-4CB5-9580-990A29380C4F}" srcOrd="2" destOrd="0" presId="urn:microsoft.com/office/officeart/2018/2/layout/IconVerticalSolidList"/>
    <dgm:cxn modelId="{0C130A30-8FE7-46D8-A615-B1341236DCDC}" type="presParOf" srcId="{11CD3FA3-CD10-454C-AD6B-2DEE00E892C0}" destId="{F9D276DA-5BE2-4077-B8A8-DB30E141F3D7}" srcOrd="3" destOrd="0" presId="urn:microsoft.com/office/officeart/2018/2/layout/IconVerticalSolidList"/>
    <dgm:cxn modelId="{67E2C052-7B70-44AC-8B31-3D2447456F61}" type="presParOf" srcId="{D0B8B014-5DCE-4399-B6F4-DC21D8BA94B7}" destId="{932FA521-629F-4629-8A70-DA93D4BB6EEB}" srcOrd="1" destOrd="0" presId="urn:microsoft.com/office/officeart/2018/2/layout/IconVerticalSolidList"/>
    <dgm:cxn modelId="{3DD677C7-7CEC-4E25-9A2B-8103B379E136}" type="presParOf" srcId="{D0B8B014-5DCE-4399-B6F4-DC21D8BA94B7}" destId="{E227C14D-EF94-4971-8090-94CD1E63A338}" srcOrd="2" destOrd="0" presId="urn:microsoft.com/office/officeart/2018/2/layout/IconVerticalSolidList"/>
    <dgm:cxn modelId="{173772A1-5758-4E48-A3DA-324E3F7DEA09}" type="presParOf" srcId="{E227C14D-EF94-4971-8090-94CD1E63A338}" destId="{984910D4-A63A-4D24-9596-7C763F246E2D}" srcOrd="0" destOrd="0" presId="urn:microsoft.com/office/officeart/2018/2/layout/IconVerticalSolidList"/>
    <dgm:cxn modelId="{C9A04E4A-022A-4061-990E-112F5C32CD4D}" type="presParOf" srcId="{E227C14D-EF94-4971-8090-94CD1E63A338}" destId="{5A3B7530-481B-4C08-9F31-8CF20D63180E}" srcOrd="1" destOrd="0" presId="urn:microsoft.com/office/officeart/2018/2/layout/IconVerticalSolidList"/>
    <dgm:cxn modelId="{2135FFD3-33D6-4D12-BF45-C0C4FFEEDDAA}" type="presParOf" srcId="{E227C14D-EF94-4971-8090-94CD1E63A338}" destId="{F8B02BAB-4648-4AC6-BC37-03558D7A0C03}" srcOrd="2" destOrd="0" presId="urn:microsoft.com/office/officeart/2018/2/layout/IconVerticalSolidList"/>
    <dgm:cxn modelId="{CA21F2CA-DBF4-4B77-B700-1E735A6999E1}" type="presParOf" srcId="{E227C14D-EF94-4971-8090-94CD1E63A338}" destId="{1A785AE2-9BCE-48C5-BA76-D44F7FCE8638}" srcOrd="3" destOrd="0" presId="urn:microsoft.com/office/officeart/2018/2/layout/IconVerticalSolidList"/>
    <dgm:cxn modelId="{0DEDCC50-F189-40F1-BB4A-592BB8E1964A}" type="presParOf" srcId="{D0B8B014-5DCE-4399-B6F4-DC21D8BA94B7}" destId="{84FCBE7F-5651-48F7-9240-BECA81FAB3D8}" srcOrd="3" destOrd="0" presId="urn:microsoft.com/office/officeart/2018/2/layout/IconVerticalSolidList"/>
    <dgm:cxn modelId="{14B877AC-D2F0-4F7A-8F9D-4F1FEFDE3563}" type="presParOf" srcId="{D0B8B014-5DCE-4399-B6F4-DC21D8BA94B7}" destId="{2C31FA61-4E2D-42C1-AF1E-092EBEA429F1}" srcOrd="4" destOrd="0" presId="urn:microsoft.com/office/officeart/2018/2/layout/IconVerticalSolidList"/>
    <dgm:cxn modelId="{4CB8EC49-A5A0-4DBB-9D23-B070E5C3459E}" type="presParOf" srcId="{2C31FA61-4E2D-42C1-AF1E-092EBEA429F1}" destId="{214C2F76-911C-433D-A16E-F1D4DE093A5E}" srcOrd="0" destOrd="0" presId="urn:microsoft.com/office/officeart/2018/2/layout/IconVerticalSolidList"/>
    <dgm:cxn modelId="{06BA1F2D-8FD5-4DB5-A23E-FF7CC4F7666D}" type="presParOf" srcId="{2C31FA61-4E2D-42C1-AF1E-092EBEA429F1}" destId="{25E290C9-D76C-4E83-A30D-FF3358215775}" srcOrd="1" destOrd="0" presId="urn:microsoft.com/office/officeart/2018/2/layout/IconVerticalSolidList"/>
    <dgm:cxn modelId="{DB88FC79-86CE-49DB-8947-2F9BB5B01739}" type="presParOf" srcId="{2C31FA61-4E2D-42C1-AF1E-092EBEA429F1}" destId="{F0200F41-9F1E-45ED-AD3F-671104A35237}" srcOrd="2" destOrd="0" presId="urn:microsoft.com/office/officeart/2018/2/layout/IconVerticalSolidList"/>
    <dgm:cxn modelId="{27032BD3-025D-4119-BAD4-B934588FD9A3}" type="presParOf" srcId="{2C31FA61-4E2D-42C1-AF1E-092EBEA429F1}" destId="{CA360C6A-B0AA-41AC-8CE9-7A0C2604D9F1}" srcOrd="3" destOrd="0" presId="urn:microsoft.com/office/officeart/2018/2/layout/IconVerticalSolidList"/>
    <dgm:cxn modelId="{9AAC5C13-C610-4D9D-A7FC-09A427877E9C}" type="presParOf" srcId="{D0B8B014-5DCE-4399-B6F4-DC21D8BA94B7}" destId="{2A23C983-633A-4B68-9BDC-21745509CF0A}" srcOrd="5" destOrd="0" presId="urn:microsoft.com/office/officeart/2018/2/layout/IconVerticalSolidList"/>
    <dgm:cxn modelId="{5CDC64BB-EAAC-48EB-8608-5F7B45491A79}" type="presParOf" srcId="{D0B8B014-5DCE-4399-B6F4-DC21D8BA94B7}" destId="{2A0022F2-B5B9-4AFB-88F4-32B68A74E2F8}" srcOrd="6" destOrd="0" presId="urn:microsoft.com/office/officeart/2018/2/layout/IconVerticalSolidList"/>
    <dgm:cxn modelId="{ECB6B562-8CFC-432B-8BDB-E37D761A7CAA}" type="presParOf" srcId="{2A0022F2-B5B9-4AFB-88F4-32B68A74E2F8}" destId="{CEB6D790-70A8-4B4D-8E06-17E3F82A588E}" srcOrd="0" destOrd="0" presId="urn:microsoft.com/office/officeart/2018/2/layout/IconVerticalSolidList"/>
    <dgm:cxn modelId="{A36F8BA0-C610-4008-9A7A-08C3BA9E7A12}" type="presParOf" srcId="{2A0022F2-B5B9-4AFB-88F4-32B68A74E2F8}" destId="{27214238-57A6-4B7D-B25E-24937824229A}" srcOrd="1" destOrd="0" presId="urn:microsoft.com/office/officeart/2018/2/layout/IconVerticalSolidList"/>
    <dgm:cxn modelId="{4D8AA11D-D275-4F51-8D87-FCA0A59AB28D}" type="presParOf" srcId="{2A0022F2-B5B9-4AFB-88F4-32B68A74E2F8}" destId="{3BD93A30-AC34-416D-A47E-17AA912F942F}" srcOrd="2" destOrd="0" presId="urn:microsoft.com/office/officeart/2018/2/layout/IconVerticalSolidList"/>
    <dgm:cxn modelId="{1C66D765-40CF-4D88-A5E5-02AB7BB67748}" type="presParOf" srcId="{2A0022F2-B5B9-4AFB-88F4-32B68A74E2F8}" destId="{E33FDF55-CA71-4ECA-8BDA-DF102AAFBE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1C0CDC-A7B8-4D68-9DBB-64B8E48986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2C28BB9-7BA4-413A-B986-4D41624E55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Scree plot to see factors above 1.0 cutoff.</a:t>
          </a:r>
        </a:p>
      </dgm:t>
    </dgm:pt>
    <dgm:pt modelId="{BA97E776-DCE3-44DA-B154-752CE5A552CC}" type="parTrans" cxnId="{B681ED96-69E3-4FEF-B886-DD852BFAE37F}">
      <dgm:prSet/>
      <dgm:spPr/>
      <dgm:t>
        <a:bodyPr/>
        <a:lstStyle/>
        <a:p>
          <a:endParaRPr lang="en-US"/>
        </a:p>
      </dgm:t>
    </dgm:pt>
    <dgm:pt modelId="{D488410E-2F2E-4043-B937-B28ABAD8EE1A}" type="sibTrans" cxnId="{B681ED96-69E3-4FEF-B886-DD852BFAE37F}">
      <dgm:prSet/>
      <dgm:spPr/>
      <dgm:t>
        <a:bodyPr/>
        <a:lstStyle/>
        <a:p>
          <a:endParaRPr lang="en-US"/>
        </a:p>
      </dgm:t>
    </dgm:pt>
    <dgm:pt modelId="{9A709D0D-D941-418B-A050-058F35C248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Total Variance table to see variance added by each factor.</a:t>
          </a:r>
        </a:p>
      </dgm:t>
    </dgm:pt>
    <dgm:pt modelId="{93FB2ECF-E1C4-4481-A4A1-E9ECDB3F51BC}" type="parTrans" cxnId="{24C24AD8-63E1-45F6-9AD1-578FDE31BEEC}">
      <dgm:prSet/>
      <dgm:spPr/>
      <dgm:t>
        <a:bodyPr/>
        <a:lstStyle/>
        <a:p>
          <a:endParaRPr lang="en-US"/>
        </a:p>
      </dgm:t>
    </dgm:pt>
    <dgm:pt modelId="{9B5E1188-390C-4BD8-AB8B-BD09BCF81638}" type="sibTrans" cxnId="{24C24AD8-63E1-45F6-9AD1-578FDE31BEEC}">
      <dgm:prSet/>
      <dgm:spPr/>
      <dgm:t>
        <a:bodyPr/>
        <a:lstStyle/>
        <a:p>
          <a:endParaRPr lang="en-US"/>
        </a:p>
      </dgm:t>
    </dgm:pt>
    <dgm:pt modelId="{0E66C2A0-2FE1-4AA3-BB6E-140B78AF7F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Pattern matrix comes next…</a:t>
          </a:r>
        </a:p>
      </dgm:t>
    </dgm:pt>
    <dgm:pt modelId="{A37279B2-0D47-468F-8809-5A8343F694BF}" type="parTrans" cxnId="{D836403E-CF08-4DA6-8F48-E14BCB84F0B4}">
      <dgm:prSet/>
      <dgm:spPr/>
      <dgm:t>
        <a:bodyPr/>
        <a:lstStyle/>
        <a:p>
          <a:endParaRPr lang="en-US"/>
        </a:p>
      </dgm:t>
    </dgm:pt>
    <dgm:pt modelId="{06BA9BAD-9690-4535-9950-554C0853ADF9}" type="sibTrans" cxnId="{D836403E-CF08-4DA6-8F48-E14BCB84F0B4}">
      <dgm:prSet/>
      <dgm:spPr/>
      <dgm:t>
        <a:bodyPr/>
        <a:lstStyle/>
        <a:p>
          <a:endParaRPr lang="en-US"/>
        </a:p>
      </dgm:t>
    </dgm:pt>
    <dgm:pt modelId="{23E1BC11-CC8D-4275-B9AA-B133B379A500}" type="pres">
      <dgm:prSet presAssocID="{BB1C0CDC-A7B8-4D68-9DBB-64B8E489869E}" presName="root" presStyleCnt="0">
        <dgm:presLayoutVars>
          <dgm:dir/>
          <dgm:resizeHandles val="exact"/>
        </dgm:presLayoutVars>
      </dgm:prSet>
      <dgm:spPr/>
    </dgm:pt>
    <dgm:pt modelId="{75E3875D-351B-43A9-BEEA-232FF99AF85F}" type="pres">
      <dgm:prSet presAssocID="{22C28BB9-7BA4-413A-B986-4D41624E5536}" presName="compNode" presStyleCnt="0"/>
      <dgm:spPr/>
    </dgm:pt>
    <dgm:pt modelId="{FA5DA53E-4386-4AED-BFCA-F3E4886889A7}" type="pres">
      <dgm:prSet presAssocID="{22C28BB9-7BA4-413A-B986-4D41624E553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07381C-A8A3-4AA9-94D8-2BEC836C953C}" type="pres">
      <dgm:prSet presAssocID="{22C28BB9-7BA4-413A-B986-4D41624E55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76259A-9942-4070-9D21-4FA519100AC2}" type="pres">
      <dgm:prSet presAssocID="{22C28BB9-7BA4-413A-B986-4D41624E5536}" presName="spaceRect" presStyleCnt="0"/>
      <dgm:spPr/>
    </dgm:pt>
    <dgm:pt modelId="{C113B4D2-0B92-41A9-ACFD-99A67B86DF56}" type="pres">
      <dgm:prSet presAssocID="{22C28BB9-7BA4-413A-B986-4D41624E5536}" presName="textRect" presStyleLbl="revTx" presStyleIdx="0" presStyleCnt="3">
        <dgm:presLayoutVars>
          <dgm:chMax val="1"/>
          <dgm:chPref val="1"/>
        </dgm:presLayoutVars>
      </dgm:prSet>
      <dgm:spPr/>
    </dgm:pt>
    <dgm:pt modelId="{960AA702-902F-4B46-ADCC-32D144A76498}" type="pres">
      <dgm:prSet presAssocID="{D488410E-2F2E-4043-B937-B28ABAD8EE1A}" presName="sibTrans" presStyleCnt="0"/>
      <dgm:spPr/>
    </dgm:pt>
    <dgm:pt modelId="{12376F5B-884C-4867-9541-D85A2CDF19F7}" type="pres">
      <dgm:prSet presAssocID="{9A709D0D-D941-418B-A050-058F35C2482A}" presName="compNode" presStyleCnt="0"/>
      <dgm:spPr/>
    </dgm:pt>
    <dgm:pt modelId="{A7D82787-226B-41C2-A223-34AEA6858D65}" type="pres">
      <dgm:prSet presAssocID="{9A709D0D-D941-418B-A050-058F35C2482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8F7A75-89AA-4555-8851-8EE4877081BD}" type="pres">
      <dgm:prSet presAssocID="{9A709D0D-D941-418B-A050-058F35C248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ABAE987-3C44-4D35-AD63-F39F078BA783}" type="pres">
      <dgm:prSet presAssocID="{9A709D0D-D941-418B-A050-058F35C2482A}" presName="spaceRect" presStyleCnt="0"/>
      <dgm:spPr/>
    </dgm:pt>
    <dgm:pt modelId="{70E3A579-479E-4FC8-9227-819780862146}" type="pres">
      <dgm:prSet presAssocID="{9A709D0D-D941-418B-A050-058F35C2482A}" presName="textRect" presStyleLbl="revTx" presStyleIdx="1" presStyleCnt="3">
        <dgm:presLayoutVars>
          <dgm:chMax val="1"/>
          <dgm:chPref val="1"/>
        </dgm:presLayoutVars>
      </dgm:prSet>
      <dgm:spPr/>
    </dgm:pt>
    <dgm:pt modelId="{4A02402C-0FD3-4A36-A9E4-40053BBD4B5E}" type="pres">
      <dgm:prSet presAssocID="{9B5E1188-390C-4BD8-AB8B-BD09BCF81638}" presName="sibTrans" presStyleCnt="0"/>
      <dgm:spPr/>
    </dgm:pt>
    <dgm:pt modelId="{FC8D276C-6956-42E7-AE49-6B19B2DE1AF4}" type="pres">
      <dgm:prSet presAssocID="{0E66C2A0-2FE1-4AA3-BB6E-140B78AF7F5C}" presName="compNode" presStyleCnt="0"/>
      <dgm:spPr/>
    </dgm:pt>
    <dgm:pt modelId="{CE9CDC85-923F-4A00-9E91-25E2D93E84ED}" type="pres">
      <dgm:prSet presAssocID="{0E66C2A0-2FE1-4AA3-BB6E-140B78AF7F5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6EC94D-37A2-4AFE-B4F2-B2E3ACF65C0D}" type="pres">
      <dgm:prSet presAssocID="{0E66C2A0-2FE1-4AA3-BB6E-140B78AF7F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34B960E-CE88-447E-9C06-271CFD1F9C02}" type="pres">
      <dgm:prSet presAssocID="{0E66C2A0-2FE1-4AA3-BB6E-140B78AF7F5C}" presName="spaceRect" presStyleCnt="0"/>
      <dgm:spPr/>
    </dgm:pt>
    <dgm:pt modelId="{2017FCDB-D4F2-41D9-9C4E-9874F14D4D53}" type="pres">
      <dgm:prSet presAssocID="{0E66C2A0-2FE1-4AA3-BB6E-140B78AF7F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093926-572D-4A80-A7E0-4762A5B1A364}" type="presOf" srcId="{9A709D0D-D941-418B-A050-058F35C2482A}" destId="{70E3A579-479E-4FC8-9227-819780862146}" srcOrd="0" destOrd="0" presId="urn:microsoft.com/office/officeart/2018/5/layout/IconLeafLabelList"/>
    <dgm:cxn modelId="{21956F2B-E3A7-4082-A850-87193D6D9A11}" type="presOf" srcId="{22C28BB9-7BA4-413A-B986-4D41624E5536}" destId="{C113B4D2-0B92-41A9-ACFD-99A67B86DF56}" srcOrd="0" destOrd="0" presId="urn:microsoft.com/office/officeart/2018/5/layout/IconLeafLabelList"/>
    <dgm:cxn modelId="{D836403E-CF08-4DA6-8F48-E14BCB84F0B4}" srcId="{BB1C0CDC-A7B8-4D68-9DBB-64B8E489869E}" destId="{0E66C2A0-2FE1-4AA3-BB6E-140B78AF7F5C}" srcOrd="2" destOrd="0" parTransId="{A37279B2-0D47-468F-8809-5A8343F694BF}" sibTransId="{06BA9BAD-9690-4535-9950-554C0853ADF9}"/>
    <dgm:cxn modelId="{AC11E58B-1304-4756-BEDF-3AE15A09D2FA}" type="presOf" srcId="{0E66C2A0-2FE1-4AA3-BB6E-140B78AF7F5C}" destId="{2017FCDB-D4F2-41D9-9C4E-9874F14D4D53}" srcOrd="0" destOrd="0" presId="urn:microsoft.com/office/officeart/2018/5/layout/IconLeafLabelList"/>
    <dgm:cxn modelId="{B681ED96-69E3-4FEF-B886-DD852BFAE37F}" srcId="{BB1C0CDC-A7B8-4D68-9DBB-64B8E489869E}" destId="{22C28BB9-7BA4-413A-B986-4D41624E5536}" srcOrd="0" destOrd="0" parTransId="{BA97E776-DCE3-44DA-B154-752CE5A552CC}" sibTransId="{D488410E-2F2E-4043-B937-B28ABAD8EE1A}"/>
    <dgm:cxn modelId="{63FDD6D0-93BB-4736-AD82-732DB7C53ACE}" type="presOf" srcId="{BB1C0CDC-A7B8-4D68-9DBB-64B8E489869E}" destId="{23E1BC11-CC8D-4275-B9AA-B133B379A500}" srcOrd="0" destOrd="0" presId="urn:microsoft.com/office/officeart/2018/5/layout/IconLeafLabelList"/>
    <dgm:cxn modelId="{24C24AD8-63E1-45F6-9AD1-578FDE31BEEC}" srcId="{BB1C0CDC-A7B8-4D68-9DBB-64B8E489869E}" destId="{9A709D0D-D941-418B-A050-058F35C2482A}" srcOrd="1" destOrd="0" parTransId="{93FB2ECF-E1C4-4481-A4A1-E9ECDB3F51BC}" sibTransId="{9B5E1188-390C-4BD8-AB8B-BD09BCF81638}"/>
    <dgm:cxn modelId="{A7F42FD5-2726-4B59-A463-2F9FEE3DA949}" type="presParOf" srcId="{23E1BC11-CC8D-4275-B9AA-B133B379A500}" destId="{75E3875D-351B-43A9-BEEA-232FF99AF85F}" srcOrd="0" destOrd="0" presId="urn:microsoft.com/office/officeart/2018/5/layout/IconLeafLabelList"/>
    <dgm:cxn modelId="{CCFEDA38-09EA-4786-B606-749FD6CCC3E4}" type="presParOf" srcId="{75E3875D-351B-43A9-BEEA-232FF99AF85F}" destId="{FA5DA53E-4386-4AED-BFCA-F3E4886889A7}" srcOrd="0" destOrd="0" presId="urn:microsoft.com/office/officeart/2018/5/layout/IconLeafLabelList"/>
    <dgm:cxn modelId="{28081C96-FBE6-4718-BE7F-7352CEE0C72C}" type="presParOf" srcId="{75E3875D-351B-43A9-BEEA-232FF99AF85F}" destId="{C107381C-A8A3-4AA9-94D8-2BEC836C953C}" srcOrd="1" destOrd="0" presId="urn:microsoft.com/office/officeart/2018/5/layout/IconLeafLabelList"/>
    <dgm:cxn modelId="{AA494654-DA67-4155-AA25-FB07F1996605}" type="presParOf" srcId="{75E3875D-351B-43A9-BEEA-232FF99AF85F}" destId="{4E76259A-9942-4070-9D21-4FA519100AC2}" srcOrd="2" destOrd="0" presId="urn:microsoft.com/office/officeart/2018/5/layout/IconLeafLabelList"/>
    <dgm:cxn modelId="{59C048E5-A9CF-480B-B384-746357F70912}" type="presParOf" srcId="{75E3875D-351B-43A9-BEEA-232FF99AF85F}" destId="{C113B4D2-0B92-41A9-ACFD-99A67B86DF56}" srcOrd="3" destOrd="0" presId="urn:microsoft.com/office/officeart/2018/5/layout/IconLeafLabelList"/>
    <dgm:cxn modelId="{D51B3303-1A87-4061-8095-3AAD45B154D3}" type="presParOf" srcId="{23E1BC11-CC8D-4275-B9AA-B133B379A500}" destId="{960AA702-902F-4B46-ADCC-32D144A76498}" srcOrd="1" destOrd="0" presId="urn:microsoft.com/office/officeart/2018/5/layout/IconLeafLabelList"/>
    <dgm:cxn modelId="{C88F4988-8F63-4F05-AB3A-CCFC793B9ED4}" type="presParOf" srcId="{23E1BC11-CC8D-4275-B9AA-B133B379A500}" destId="{12376F5B-884C-4867-9541-D85A2CDF19F7}" srcOrd="2" destOrd="0" presId="urn:microsoft.com/office/officeart/2018/5/layout/IconLeafLabelList"/>
    <dgm:cxn modelId="{0409709C-52C5-4EDC-A50B-9BF75E8C5C51}" type="presParOf" srcId="{12376F5B-884C-4867-9541-D85A2CDF19F7}" destId="{A7D82787-226B-41C2-A223-34AEA6858D65}" srcOrd="0" destOrd="0" presId="urn:microsoft.com/office/officeart/2018/5/layout/IconLeafLabelList"/>
    <dgm:cxn modelId="{91281E53-7524-4408-BDA0-DBB68B68581C}" type="presParOf" srcId="{12376F5B-884C-4867-9541-D85A2CDF19F7}" destId="{798F7A75-89AA-4555-8851-8EE4877081BD}" srcOrd="1" destOrd="0" presId="urn:microsoft.com/office/officeart/2018/5/layout/IconLeafLabelList"/>
    <dgm:cxn modelId="{60DDC6A3-4A9E-42BA-B262-A4768D2BABBD}" type="presParOf" srcId="{12376F5B-884C-4867-9541-D85A2CDF19F7}" destId="{DABAE987-3C44-4D35-AD63-F39F078BA783}" srcOrd="2" destOrd="0" presId="urn:microsoft.com/office/officeart/2018/5/layout/IconLeafLabelList"/>
    <dgm:cxn modelId="{95BBF518-5733-4A61-A980-7E2E381AC332}" type="presParOf" srcId="{12376F5B-884C-4867-9541-D85A2CDF19F7}" destId="{70E3A579-479E-4FC8-9227-819780862146}" srcOrd="3" destOrd="0" presId="urn:microsoft.com/office/officeart/2018/5/layout/IconLeafLabelList"/>
    <dgm:cxn modelId="{B4DF96ED-6219-49A1-AD97-E289A306C3CE}" type="presParOf" srcId="{23E1BC11-CC8D-4275-B9AA-B133B379A500}" destId="{4A02402C-0FD3-4A36-A9E4-40053BBD4B5E}" srcOrd="3" destOrd="0" presId="urn:microsoft.com/office/officeart/2018/5/layout/IconLeafLabelList"/>
    <dgm:cxn modelId="{14758F05-4852-460E-91B4-7054B7980DA1}" type="presParOf" srcId="{23E1BC11-CC8D-4275-B9AA-B133B379A500}" destId="{FC8D276C-6956-42E7-AE49-6B19B2DE1AF4}" srcOrd="4" destOrd="0" presId="urn:microsoft.com/office/officeart/2018/5/layout/IconLeafLabelList"/>
    <dgm:cxn modelId="{30C8B0B4-B780-48BD-A9BB-2CE8A4F22D0D}" type="presParOf" srcId="{FC8D276C-6956-42E7-AE49-6B19B2DE1AF4}" destId="{CE9CDC85-923F-4A00-9E91-25E2D93E84ED}" srcOrd="0" destOrd="0" presId="urn:microsoft.com/office/officeart/2018/5/layout/IconLeafLabelList"/>
    <dgm:cxn modelId="{1FCB1AA6-A125-4231-9209-451A6F94243F}" type="presParOf" srcId="{FC8D276C-6956-42E7-AE49-6B19B2DE1AF4}" destId="{716EC94D-37A2-4AFE-B4F2-B2E3ACF65C0D}" srcOrd="1" destOrd="0" presId="urn:microsoft.com/office/officeart/2018/5/layout/IconLeafLabelList"/>
    <dgm:cxn modelId="{9A154D37-FB5A-4B04-823F-4AE20514B5B2}" type="presParOf" srcId="{FC8D276C-6956-42E7-AE49-6B19B2DE1AF4}" destId="{734B960E-CE88-447E-9C06-271CFD1F9C02}" srcOrd="2" destOrd="0" presId="urn:microsoft.com/office/officeart/2018/5/layout/IconLeafLabelList"/>
    <dgm:cxn modelId="{9236A97E-88C8-485B-98B5-8500E74CCEB3}" type="presParOf" srcId="{FC8D276C-6956-42E7-AE49-6B19B2DE1AF4}" destId="{2017FCDB-D4F2-41D9-9C4E-9874F14D4D5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05389-6037-4500-8390-577DA5F80A5B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E5A70F-AB2D-48D5-8015-97B292B8AE68}">
      <dsp:nvSpPr>
        <dsp:cNvPr id="0" name=""/>
        <dsp:cNvSpPr/>
      </dsp:nvSpPr>
      <dsp:spPr>
        <a:xfrm rot="10800000"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9186D5-64FB-4BF5-B8CA-68AE2719BAFD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“It’s too hard. I don’t get it.”</a:t>
          </a:r>
        </a:p>
      </dsp:txBody>
      <dsp:txXfrm>
        <a:off x="35606" y="2725540"/>
        <a:ext cx="2981250" cy="720000"/>
      </dsp:txXfrm>
    </dsp:sp>
    <dsp:sp modelId="{AF175FB7-71C1-4B4A-81C2-770F7A71465B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2DB2D-5DD0-4540-AF79-E67622D095C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E225C-7699-413E-B5E3-0A4B9F7CD872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“The terms are confusing.”</a:t>
          </a:r>
        </a:p>
      </dsp:txBody>
      <dsp:txXfrm>
        <a:off x="3538574" y="2725540"/>
        <a:ext cx="2981250" cy="720000"/>
      </dsp:txXfrm>
    </dsp:sp>
    <dsp:sp modelId="{265AFBFF-DECA-4CED-BA06-AF49A7865E28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B2665B-7D57-4F5A-8C85-3A943D4A9950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AF3802-97FF-40B7-A109-CF643CED5DBF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“I’d have to take extra stats classes.”</a:t>
          </a:r>
        </a:p>
      </dsp:txBody>
      <dsp:txXfrm>
        <a:off x="7041543" y="2725540"/>
        <a:ext cx="2981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8D2A3-D5ED-4772-BB8B-4CF96B014C60}">
      <dsp:nvSpPr>
        <dsp:cNvPr id="0" name=""/>
        <dsp:cNvSpPr/>
      </dsp:nvSpPr>
      <dsp:spPr>
        <a:xfrm>
          <a:off x="2964" y="236304"/>
          <a:ext cx="2351961" cy="32927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Check pattern Matrix, one column at a time.</a:t>
          </a:r>
        </a:p>
      </dsp:txBody>
      <dsp:txXfrm>
        <a:off x="2964" y="1487548"/>
        <a:ext cx="2351961" cy="1975647"/>
      </dsp:txXfrm>
    </dsp:sp>
    <dsp:sp modelId="{16B987AC-9D02-4FCE-BA61-B19826488A76}">
      <dsp:nvSpPr>
        <dsp:cNvPr id="0" name=""/>
        <dsp:cNvSpPr/>
      </dsp:nvSpPr>
      <dsp:spPr>
        <a:xfrm>
          <a:off x="685033" y="565579"/>
          <a:ext cx="987823" cy="9878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9696" y="710242"/>
        <a:ext cx="698497" cy="698497"/>
      </dsp:txXfrm>
    </dsp:sp>
    <dsp:sp modelId="{04E1CC55-2C60-4C8B-A591-329F91986CF3}">
      <dsp:nvSpPr>
        <dsp:cNvPr id="0" name=""/>
        <dsp:cNvSpPr/>
      </dsp:nvSpPr>
      <dsp:spPr>
        <a:xfrm>
          <a:off x="2964" y="3528978"/>
          <a:ext cx="235196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66E8F8-D1DD-4681-9A3E-ABD471C01163}">
      <dsp:nvSpPr>
        <dsp:cNvPr id="0" name=""/>
        <dsp:cNvSpPr/>
      </dsp:nvSpPr>
      <dsp:spPr>
        <a:xfrm>
          <a:off x="2590121" y="236304"/>
          <a:ext cx="2351961" cy="32927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First column: Write down which items are &gt;= | .4 |. </a:t>
          </a:r>
        </a:p>
      </dsp:txBody>
      <dsp:txXfrm>
        <a:off x="2590121" y="1487548"/>
        <a:ext cx="2351961" cy="1975647"/>
      </dsp:txXfrm>
    </dsp:sp>
    <dsp:sp modelId="{BC42B480-77E5-494B-AB2B-725B1FEADD54}">
      <dsp:nvSpPr>
        <dsp:cNvPr id="0" name=""/>
        <dsp:cNvSpPr/>
      </dsp:nvSpPr>
      <dsp:spPr>
        <a:xfrm>
          <a:off x="3272190" y="565579"/>
          <a:ext cx="987823" cy="9878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16853" y="710242"/>
        <a:ext cx="698497" cy="698497"/>
      </dsp:txXfrm>
    </dsp:sp>
    <dsp:sp modelId="{760200CB-64AD-4326-8A3E-99DE5694D444}">
      <dsp:nvSpPr>
        <dsp:cNvPr id="0" name=""/>
        <dsp:cNvSpPr/>
      </dsp:nvSpPr>
      <dsp:spPr>
        <a:xfrm>
          <a:off x="2590121" y="3528978"/>
          <a:ext cx="235196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EDDEC0-A9CE-4C93-B4CA-6A8638035385}">
      <dsp:nvSpPr>
        <dsp:cNvPr id="0" name=""/>
        <dsp:cNvSpPr/>
      </dsp:nvSpPr>
      <dsp:spPr>
        <a:xfrm>
          <a:off x="5177279" y="236304"/>
          <a:ext cx="2351961" cy="32927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Repeat for remaining columns. </a:t>
          </a:r>
        </a:p>
      </dsp:txBody>
      <dsp:txXfrm>
        <a:off x="5177279" y="1487548"/>
        <a:ext cx="2351961" cy="1975647"/>
      </dsp:txXfrm>
    </dsp:sp>
    <dsp:sp modelId="{8BB37F04-1089-4AA6-BD4A-1ECAFCD787ED}">
      <dsp:nvSpPr>
        <dsp:cNvPr id="0" name=""/>
        <dsp:cNvSpPr/>
      </dsp:nvSpPr>
      <dsp:spPr>
        <a:xfrm>
          <a:off x="5859347" y="565579"/>
          <a:ext cx="987823" cy="9878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04010" y="710242"/>
        <a:ext cx="698497" cy="698497"/>
      </dsp:txXfrm>
    </dsp:sp>
    <dsp:sp modelId="{CACD541F-7DAC-4A1F-9CD7-CF270FB33EC3}">
      <dsp:nvSpPr>
        <dsp:cNvPr id="0" name=""/>
        <dsp:cNvSpPr/>
      </dsp:nvSpPr>
      <dsp:spPr>
        <a:xfrm>
          <a:off x="5177279" y="3528978"/>
          <a:ext cx="235196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69512E-499C-468B-8629-4C3BB8884065}">
      <dsp:nvSpPr>
        <dsp:cNvPr id="0" name=""/>
        <dsp:cNvSpPr/>
      </dsp:nvSpPr>
      <dsp:spPr>
        <a:xfrm>
          <a:off x="7764436" y="236304"/>
          <a:ext cx="2351961" cy="32927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 for double loadings. </a:t>
          </a:r>
        </a:p>
      </dsp:txBody>
      <dsp:txXfrm>
        <a:off x="7764436" y="1487548"/>
        <a:ext cx="2351961" cy="1975647"/>
      </dsp:txXfrm>
    </dsp:sp>
    <dsp:sp modelId="{419E9C43-FEDF-4F02-A454-EA1C8AE075CC}">
      <dsp:nvSpPr>
        <dsp:cNvPr id="0" name=""/>
        <dsp:cNvSpPr/>
      </dsp:nvSpPr>
      <dsp:spPr>
        <a:xfrm>
          <a:off x="8446504" y="565579"/>
          <a:ext cx="987823" cy="9878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91167" y="710242"/>
        <a:ext cx="698497" cy="698497"/>
      </dsp:txXfrm>
    </dsp:sp>
    <dsp:sp modelId="{3195BD8E-9B90-4867-9E40-596E1A1589EC}">
      <dsp:nvSpPr>
        <dsp:cNvPr id="0" name=""/>
        <dsp:cNvSpPr/>
      </dsp:nvSpPr>
      <dsp:spPr>
        <a:xfrm>
          <a:off x="7764436" y="3528978"/>
          <a:ext cx="235196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7BFAA-B984-46F4-9CC1-57A48A70B7D8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1F1A9F-0F27-480C-A257-AE2338041CAD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1706DB-4372-464F-87B6-7CBC9DC0BC49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now have a set of items that loaded on each factor.</a:t>
          </a:r>
        </a:p>
      </dsp:txBody>
      <dsp:txXfrm>
        <a:off x="1864015" y="689"/>
        <a:ext cx="4933659" cy="1613866"/>
      </dsp:txXfrm>
    </dsp:sp>
    <dsp:sp modelId="{DEAE9DFA-4EE7-4461-941B-BB069C95FC22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F5F6A7-5128-487D-B049-62324C9131C1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888C9-D04C-46F2-9F74-0DB835B9F82F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 the connection between items in each factor (get creative).</a:t>
          </a:r>
        </a:p>
      </dsp:txBody>
      <dsp:txXfrm>
        <a:off x="1864015" y="2018022"/>
        <a:ext cx="4933659" cy="1613866"/>
      </dsp:txXfrm>
    </dsp:sp>
    <dsp:sp modelId="{C6841248-69C9-4A7C-9B27-1B8C9596354D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255DEE-2C95-4F2F-B789-440D0679A9A7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23260-D9C7-4D5B-88D9-024D4CCA5B43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 each factor/subscale.</a:t>
          </a:r>
        </a:p>
      </dsp:txBody>
      <dsp:txXfrm>
        <a:off x="1864015" y="4035355"/>
        <a:ext cx="4933659" cy="16138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078A1-ADD7-4360-8CB8-A0AC3F6AC449}">
      <dsp:nvSpPr>
        <dsp:cNvPr id="0" name=""/>
        <dsp:cNvSpPr/>
      </dsp:nvSpPr>
      <dsp:spPr>
        <a:xfrm>
          <a:off x="6546" y="581720"/>
          <a:ext cx="2046500" cy="245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0" rIns="20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</a:rPr>
            <a:t>List out the subscale names.</a:t>
          </a:r>
        </a:p>
      </dsp:txBody>
      <dsp:txXfrm>
        <a:off x="6546" y="1564040"/>
        <a:ext cx="2046500" cy="1473480"/>
      </dsp:txXfrm>
    </dsp:sp>
    <dsp:sp modelId="{26FAB6CA-4207-4937-AC3E-B062C0902795}">
      <dsp:nvSpPr>
        <dsp:cNvPr id="0" name=""/>
        <dsp:cNvSpPr/>
      </dsp:nvSpPr>
      <dsp:spPr>
        <a:xfrm>
          <a:off x="6546" y="581720"/>
          <a:ext cx="2046500" cy="98232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165100" rIns="202149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546" y="581720"/>
        <a:ext cx="2046500" cy="982320"/>
      </dsp:txXfrm>
    </dsp:sp>
    <dsp:sp modelId="{1D45EBC5-FD3A-4361-A12D-B6867F695C8F}">
      <dsp:nvSpPr>
        <dsp:cNvPr id="0" name=""/>
        <dsp:cNvSpPr/>
      </dsp:nvSpPr>
      <dsp:spPr>
        <a:xfrm>
          <a:off x="2216767" y="581720"/>
          <a:ext cx="2046500" cy="245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0" rIns="20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</a:rPr>
            <a:t>For each subscale, list the items/questions it includes. </a:t>
          </a:r>
        </a:p>
      </dsp:txBody>
      <dsp:txXfrm>
        <a:off x="2216767" y="1564040"/>
        <a:ext cx="2046500" cy="1473480"/>
      </dsp:txXfrm>
    </dsp:sp>
    <dsp:sp modelId="{4114C84F-38E3-4B48-910F-762E2A97BD4D}">
      <dsp:nvSpPr>
        <dsp:cNvPr id="0" name=""/>
        <dsp:cNvSpPr/>
      </dsp:nvSpPr>
      <dsp:spPr>
        <a:xfrm>
          <a:off x="2216767" y="581720"/>
          <a:ext cx="2046500" cy="98232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165100" rIns="202149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16767" y="581720"/>
        <a:ext cx="2046500" cy="982320"/>
      </dsp:txXfrm>
    </dsp:sp>
    <dsp:sp modelId="{4B1667FC-0842-4886-B5E3-BF45D22ED7C1}">
      <dsp:nvSpPr>
        <dsp:cNvPr id="0" name=""/>
        <dsp:cNvSpPr/>
      </dsp:nvSpPr>
      <dsp:spPr>
        <a:xfrm>
          <a:off x="4426988" y="581720"/>
          <a:ext cx="2046500" cy="245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0" rIns="20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</a:rPr>
            <a:t>Note any reverse scored items.</a:t>
          </a:r>
        </a:p>
      </dsp:txBody>
      <dsp:txXfrm>
        <a:off x="4426988" y="1564040"/>
        <a:ext cx="2046500" cy="1473480"/>
      </dsp:txXfrm>
    </dsp:sp>
    <dsp:sp modelId="{92CAC943-44B8-4517-B64E-DADF10CCE8D1}">
      <dsp:nvSpPr>
        <dsp:cNvPr id="0" name=""/>
        <dsp:cNvSpPr/>
      </dsp:nvSpPr>
      <dsp:spPr>
        <a:xfrm>
          <a:off x="4426988" y="581720"/>
          <a:ext cx="2046500" cy="98232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165100" rIns="202149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426988" y="581720"/>
        <a:ext cx="2046500" cy="982320"/>
      </dsp:txXfrm>
    </dsp:sp>
    <dsp:sp modelId="{A03D70AF-09E0-4370-B850-5699CAFB00F7}">
      <dsp:nvSpPr>
        <dsp:cNvPr id="0" name=""/>
        <dsp:cNvSpPr/>
      </dsp:nvSpPr>
      <dsp:spPr>
        <a:xfrm>
          <a:off x="6637208" y="581720"/>
          <a:ext cx="2046500" cy="245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0" rIns="20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</a:rPr>
            <a:t>Note any items you deleted from the original measure.</a:t>
          </a:r>
        </a:p>
      </dsp:txBody>
      <dsp:txXfrm>
        <a:off x="6637208" y="1564040"/>
        <a:ext cx="2046500" cy="1473480"/>
      </dsp:txXfrm>
    </dsp:sp>
    <dsp:sp modelId="{37BE6B21-5029-4C40-8C45-FA56A6AA51AB}">
      <dsp:nvSpPr>
        <dsp:cNvPr id="0" name=""/>
        <dsp:cNvSpPr/>
      </dsp:nvSpPr>
      <dsp:spPr>
        <a:xfrm>
          <a:off x="6637208" y="581720"/>
          <a:ext cx="2046500" cy="98232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165100" rIns="202149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637208" y="581720"/>
        <a:ext cx="2046500" cy="982320"/>
      </dsp:txXfrm>
    </dsp:sp>
    <dsp:sp modelId="{D27FA907-B0E3-460E-8A23-AE1F3D38216C}">
      <dsp:nvSpPr>
        <dsp:cNvPr id="0" name=""/>
        <dsp:cNvSpPr/>
      </dsp:nvSpPr>
      <dsp:spPr>
        <a:xfrm>
          <a:off x="8847429" y="581720"/>
          <a:ext cx="2046500" cy="245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0" rIns="20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</a:rPr>
            <a:t>Indicate items that were deleted and why (e.g., did not load, double load).</a:t>
          </a:r>
        </a:p>
      </dsp:txBody>
      <dsp:txXfrm>
        <a:off x="8847429" y="1564040"/>
        <a:ext cx="2046500" cy="1473480"/>
      </dsp:txXfrm>
    </dsp:sp>
    <dsp:sp modelId="{CBEC851B-4B0C-49A1-B577-3D88BB826BA2}">
      <dsp:nvSpPr>
        <dsp:cNvPr id="0" name=""/>
        <dsp:cNvSpPr/>
      </dsp:nvSpPr>
      <dsp:spPr>
        <a:xfrm>
          <a:off x="8847429" y="581720"/>
          <a:ext cx="2046500" cy="98232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2149" tIns="165100" rIns="202149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847429" y="581720"/>
        <a:ext cx="2046500" cy="9823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B9FC-2A91-433A-9B78-27B98F03EC80}">
      <dsp:nvSpPr>
        <dsp:cNvPr id="0" name=""/>
        <dsp:cNvSpPr/>
      </dsp:nvSpPr>
      <dsp:spPr>
        <a:xfrm>
          <a:off x="0" y="482"/>
          <a:ext cx="6797675" cy="664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689C0B-05B9-4037-99D3-24474D242A6A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8C758-E782-4D8F-90B2-0903A8C7B45A}">
      <dsp:nvSpPr>
        <dsp:cNvPr id="0" name=""/>
        <dsp:cNvSpPr/>
      </dsp:nvSpPr>
      <dsp:spPr>
        <a:xfrm>
          <a:off x="767592" y="48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Name it carefully.</a:t>
          </a:r>
        </a:p>
      </dsp:txBody>
      <dsp:txXfrm>
        <a:off x="767592" y="482"/>
        <a:ext cx="6030082" cy="664581"/>
      </dsp:txXfrm>
    </dsp:sp>
    <dsp:sp modelId="{44ABE521-5AA7-48FA-BAA2-8BD46C783F34}">
      <dsp:nvSpPr>
        <dsp:cNvPr id="0" name=""/>
        <dsp:cNvSpPr/>
      </dsp:nvSpPr>
      <dsp:spPr>
        <a:xfrm>
          <a:off x="0" y="831210"/>
          <a:ext cx="6797675" cy="664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044F52-4CEF-47C0-8549-DCA98C82F84F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7C8CC-D873-4F1F-922B-FEA4AECFCEE0}">
      <dsp:nvSpPr>
        <dsp:cNvPr id="0" name=""/>
        <dsp:cNvSpPr/>
      </dsp:nvSpPr>
      <dsp:spPr>
        <a:xfrm>
          <a:off x="767592" y="831210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an example dataset.</a:t>
          </a:r>
        </a:p>
      </dsp:txBody>
      <dsp:txXfrm>
        <a:off x="767592" y="831210"/>
        <a:ext cx="6030082" cy="664581"/>
      </dsp:txXfrm>
    </dsp:sp>
    <dsp:sp modelId="{B1CE7E50-239F-49D5-B544-31378488379C}">
      <dsp:nvSpPr>
        <dsp:cNvPr id="0" name=""/>
        <dsp:cNvSpPr/>
      </dsp:nvSpPr>
      <dsp:spPr>
        <a:xfrm>
          <a:off x="0" y="1661937"/>
          <a:ext cx="6797675" cy="6645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D825B3-C305-4731-9AD9-74CF13503FF5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49AC5-A10A-4D1C-A56F-A6301FAB8EF4}">
      <dsp:nvSpPr>
        <dsp:cNvPr id="0" name=""/>
        <dsp:cNvSpPr/>
      </dsp:nvSpPr>
      <dsp:spPr>
        <a:xfrm>
          <a:off x="767592" y="166193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example FA output.</a:t>
          </a:r>
        </a:p>
      </dsp:txBody>
      <dsp:txXfrm>
        <a:off x="767592" y="1661937"/>
        <a:ext cx="6030082" cy="664581"/>
      </dsp:txXfrm>
    </dsp:sp>
    <dsp:sp modelId="{7F77C3C5-76E0-4EA1-8E32-2BFD91EF24B2}">
      <dsp:nvSpPr>
        <dsp:cNvPr id="0" name=""/>
        <dsp:cNvSpPr/>
      </dsp:nvSpPr>
      <dsp:spPr>
        <a:xfrm>
          <a:off x="0" y="2492665"/>
          <a:ext cx="6797675" cy="6645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D0096E-AC4E-4B2D-88BE-B36BDA15A6B0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20EE68-E364-44AD-9D7B-5DB7AAD8DEDB}">
      <dsp:nvSpPr>
        <dsp:cNvPr id="0" name=""/>
        <dsp:cNvSpPr/>
      </dsp:nvSpPr>
      <dsp:spPr>
        <a:xfrm>
          <a:off x="767592" y="2492665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</a:rPr>
            <a:t>Add results of your reliability analyses.</a:t>
          </a:r>
        </a:p>
      </dsp:txBody>
      <dsp:txXfrm>
        <a:off x="767592" y="2492665"/>
        <a:ext cx="6030082" cy="664581"/>
      </dsp:txXfrm>
    </dsp:sp>
    <dsp:sp modelId="{4408A89E-B6BA-45A0-92B6-CA261D0D5E7E}">
      <dsp:nvSpPr>
        <dsp:cNvPr id="0" name=""/>
        <dsp:cNvSpPr/>
      </dsp:nvSpPr>
      <dsp:spPr>
        <a:xfrm>
          <a:off x="0" y="3323392"/>
          <a:ext cx="6797675" cy="6645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92E923-2750-49E0-86E4-62735B623058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9AC47-3DCF-410D-B653-B09B910881FF}">
      <dsp:nvSpPr>
        <dsp:cNvPr id="0" name=""/>
        <dsp:cNvSpPr/>
      </dsp:nvSpPr>
      <dsp:spPr>
        <a:xfrm>
          <a:off x="767592" y="332339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README file.</a:t>
          </a:r>
        </a:p>
      </dsp:txBody>
      <dsp:txXfrm>
        <a:off x="767592" y="3323392"/>
        <a:ext cx="6030082" cy="664581"/>
      </dsp:txXfrm>
    </dsp:sp>
    <dsp:sp modelId="{5A2EF44E-44FE-4DA7-9259-A4FD1873DB91}">
      <dsp:nvSpPr>
        <dsp:cNvPr id="0" name=""/>
        <dsp:cNvSpPr/>
      </dsp:nvSpPr>
      <dsp:spPr>
        <a:xfrm>
          <a:off x="0" y="4154119"/>
          <a:ext cx="6797675" cy="664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2DC826-BA7D-414C-8E53-EA0C7A9303EE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292FD5-0003-4D8C-A125-8B28D5174F11}">
      <dsp:nvSpPr>
        <dsp:cNvPr id="0" name=""/>
        <dsp:cNvSpPr/>
      </dsp:nvSpPr>
      <dsp:spPr>
        <a:xfrm>
          <a:off x="767592" y="4154119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Note the copyright/licensing information.</a:t>
          </a:r>
        </a:p>
      </dsp:txBody>
      <dsp:txXfrm>
        <a:off x="767592" y="4154119"/>
        <a:ext cx="6030082" cy="664581"/>
      </dsp:txXfrm>
    </dsp:sp>
    <dsp:sp modelId="{431A4FCE-5923-43F1-BCB6-D5699DD0DC92}">
      <dsp:nvSpPr>
        <dsp:cNvPr id="0" name=""/>
        <dsp:cNvSpPr/>
      </dsp:nvSpPr>
      <dsp:spPr>
        <a:xfrm>
          <a:off x="0" y="4984847"/>
          <a:ext cx="6797675" cy="664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74889D-9DE9-417D-B4EC-C41FF6851BA9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E74763-4F7E-4371-8D9E-CC35DAE630AC}">
      <dsp:nvSpPr>
        <dsp:cNvPr id="0" name=""/>
        <dsp:cNvSpPr/>
      </dsp:nvSpPr>
      <dsp:spPr>
        <a:xfrm>
          <a:off x="767592" y="498484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Save somewhere easy to find.</a:t>
          </a:r>
        </a:p>
      </dsp:txBody>
      <dsp:txXfrm>
        <a:off x="767592" y="4984847"/>
        <a:ext cx="6030082" cy="6645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459B-97EC-4BB3-AA3F-7CD29AE25E39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16536A-6596-4134-AC0B-387570905129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DD1854-C776-402E-871C-D07513E82F9E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 your reliability code on the factors again. </a:t>
          </a:r>
        </a:p>
      </dsp:txBody>
      <dsp:txXfrm>
        <a:off x="1114199" y="2973040"/>
        <a:ext cx="3600000" cy="720000"/>
      </dsp:txXfrm>
    </dsp:sp>
    <dsp:sp modelId="{BA5B97C8-CB25-4C64-9006-4B9DA2BA9AA3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8F087A-A5C4-4C54-AD86-83C295E86B14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3242DE-F736-4FCD-9FFC-D88ECA85E03A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these results to your FA folder (mentioned on previous slide).</a:t>
          </a:r>
        </a:p>
      </dsp:txBody>
      <dsp:txXfrm>
        <a:off x="5344199" y="2973040"/>
        <a:ext cx="36000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B1DD-51A7-4AD7-A3ED-D3C11A57E8AA}">
      <dsp:nvSpPr>
        <dsp:cNvPr id="0" name=""/>
        <dsp:cNvSpPr/>
      </dsp:nvSpPr>
      <dsp:spPr>
        <a:xfrm>
          <a:off x="704988" y="16712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EE573-2AAE-4E59-9D99-D681D9C5BF52}">
      <dsp:nvSpPr>
        <dsp:cNvPr id="0" name=""/>
        <dsp:cNvSpPr/>
      </dsp:nvSpPr>
      <dsp:spPr>
        <a:xfrm>
          <a:off x="1121801" y="58393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9EDBD-2ADD-4607-9663-4BB609894050}">
      <dsp:nvSpPr>
        <dsp:cNvPr id="0" name=""/>
        <dsp:cNvSpPr/>
      </dsp:nvSpPr>
      <dsp:spPr>
        <a:xfrm>
          <a:off x="79769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After all that work, results may not turn out. </a:t>
          </a:r>
        </a:p>
      </dsp:txBody>
      <dsp:txXfrm>
        <a:off x="79769" y="2732121"/>
        <a:ext cx="3206250" cy="720000"/>
      </dsp:txXfrm>
    </dsp:sp>
    <dsp:sp modelId="{56D866A2-00A8-4E1F-9121-DB62D83939AE}">
      <dsp:nvSpPr>
        <dsp:cNvPr id="0" name=""/>
        <dsp:cNvSpPr/>
      </dsp:nvSpPr>
      <dsp:spPr>
        <a:xfrm>
          <a:off x="4472332" y="16712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7010-2F2E-4654-8CC6-7483CCCADA48}">
      <dsp:nvSpPr>
        <dsp:cNvPr id="0" name=""/>
        <dsp:cNvSpPr/>
      </dsp:nvSpPr>
      <dsp:spPr>
        <a:xfrm>
          <a:off x="4889144" y="58393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10E31-D02E-472C-9127-D66AF9220BEC}">
      <dsp:nvSpPr>
        <dsp:cNvPr id="0" name=""/>
        <dsp:cNvSpPr/>
      </dsp:nvSpPr>
      <dsp:spPr>
        <a:xfrm>
          <a:off x="3847113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If it does turn out, this could help the organization figure out how to improve JS to keep more managers.</a:t>
          </a:r>
        </a:p>
      </dsp:txBody>
      <dsp:txXfrm>
        <a:off x="3847113" y="2732121"/>
        <a:ext cx="3206250" cy="720000"/>
      </dsp:txXfrm>
    </dsp:sp>
    <dsp:sp modelId="{13D84570-8FB9-4553-B1DE-E2688DDC3386}">
      <dsp:nvSpPr>
        <dsp:cNvPr id="0" name=""/>
        <dsp:cNvSpPr/>
      </dsp:nvSpPr>
      <dsp:spPr>
        <a:xfrm>
          <a:off x="8239676" y="16712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F8580-DAEA-4BCD-BB64-3A5121E3E1FC}">
      <dsp:nvSpPr>
        <dsp:cNvPr id="0" name=""/>
        <dsp:cNvSpPr/>
      </dsp:nvSpPr>
      <dsp:spPr>
        <a:xfrm>
          <a:off x="8656488" y="58393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15B29-8174-449B-9F96-61374863DFFB}">
      <dsp:nvSpPr>
        <dsp:cNvPr id="0" name=""/>
        <dsp:cNvSpPr/>
      </dsp:nvSpPr>
      <dsp:spPr>
        <a:xfrm>
          <a:off x="7614457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M.O. can use these findings to get supervisor on-board for implementation.</a:t>
          </a:r>
        </a:p>
      </dsp:txBody>
      <dsp:txXfrm>
        <a:off x="7614457" y="2732121"/>
        <a:ext cx="320625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E737F-5A6F-4BDD-A943-B5B026347BB1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CA7F8B-0555-4CF9-9E71-10A8515F13FA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378244-E284-4A84-A14D-BB2E240992D7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Assume M.O.’s Fortune 1000 has a very large number of managers.</a:t>
          </a:r>
        </a:p>
      </dsp:txBody>
      <dsp:txXfrm>
        <a:off x="1864015" y="689"/>
        <a:ext cx="4933659" cy="1613866"/>
      </dsp:txXfrm>
    </dsp:sp>
    <dsp:sp modelId="{0DF75828-1FFE-40EB-8D3C-44A7818F3A85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5B888F-19B3-4483-9688-E6335F003A70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EF8B6-8C02-4446-B439-F74C36180E6D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use regression analysis hoping to generalize results from sample to larger population of managers.</a:t>
          </a:r>
        </a:p>
      </dsp:txBody>
      <dsp:txXfrm>
        <a:off x="1864015" y="2018022"/>
        <a:ext cx="4933659" cy="1613866"/>
      </dsp:txXfrm>
    </dsp:sp>
    <dsp:sp modelId="{8516046A-830A-4E8C-A7BF-80E0268C69CC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4B647-6CB3-4074-94AC-E249D2397487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18815-B219-40E0-9420-29FC179DF21A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can include future managers, assuming organization decides not to change. These findings may persuade upper management.</a:t>
          </a:r>
        </a:p>
      </dsp:txBody>
      <dsp:txXfrm>
        <a:off x="1864015" y="4035355"/>
        <a:ext cx="4933659" cy="16138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3951C-42F7-41BE-92D3-0E0D2E15F5E6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6FE56-2AC4-4107-BD48-25766D9D896F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M.O. has data to support the original idea.</a:t>
          </a:r>
        </a:p>
      </dsp:txBody>
      <dsp:txXfrm>
        <a:off x="1505536" y="576055"/>
        <a:ext cx="1777715" cy="1777715"/>
      </dsp:txXfrm>
    </dsp:sp>
    <dsp:sp modelId="{488417DE-ACAF-4030-82D2-1E89ECE66B3E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M.O. writes a simple report. It summarizes the findings at a very high level (not detailed). </a:t>
          </a:r>
        </a:p>
      </dsp:txBody>
      <dsp:txXfrm>
        <a:off x="3627134" y="576055"/>
        <a:ext cx="1777715" cy="1777715"/>
      </dsp:txXfrm>
    </dsp:sp>
    <dsp:sp modelId="{1977F012-BF24-4575-A7E8-122388FCADE0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M.O. describes the procedures in a single, short paragraph, saved in README file. </a:t>
          </a:r>
        </a:p>
      </dsp:txBody>
      <dsp:txXfrm>
        <a:off x="1505536" y="2697653"/>
        <a:ext cx="1777715" cy="1777715"/>
      </dsp:txXfrm>
    </dsp:sp>
    <dsp:sp modelId="{64AF3D98-B3D6-4374-88E7-857D73DAF708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If anyone asks, M.O. can provide more data.</a:t>
          </a:r>
        </a:p>
      </dsp:txBody>
      <dsp:txXfrm>
        <a:off x="3627134" y="2697653"/>
        <a:ext cx="1777715" cy="1777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4D0F2-2485-4DCD-87C2-BEF12F0CB220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C78DD-5BAB-430B-B299-92F3D1258386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69F9F-63BB-424D-BCA2-91221F66BB9A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High-level of expertise in mathematics and statistics needed to use FA well.</a:t>
          </a:r>
        </a:p>
      </dsp:txBody>
      <dsp:txXfrm>
        <a:off x="1249101" y="462"/>
        <a:ext cx="8809298" cy="1081473"/>
      </dsp:txXfrm>
    </dsp:sp>
    <dsp:sp modelId="{D750EBD8-E750-4F28-8DDF-8DB14A61251D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D6EA9-9B10-4C04-B09F-B3F947E61DC5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65354-AF32-4C11-AE20-376975305F8C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Companies who need you to do it will provide a supervisor, training, and possibly a consultant to help you.</a:t>
          </a:r>
        </a:p>
      </dsp:txBody>
      <dsp:txXfrm>
        <a:off x="1249101" y="1352303"/>
        <a:ext cx="8809298" cy="1081473"/>
      </dsp:txXfrm>
    </dsp:sp>
    <dsp:sp modelId="{A9213C20-409A-4CDF-BAFD-4C2AFDB55337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DB51F-BB2D-474D-80A8-B0C077C7322A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20B6B-9BE7-4476-B818-5B208D7B9E8C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part of a general I-O/HRM background, it’s expected that you have been exposed to the concepts of FA. It is not expected that every I-O/HRM professional can run FA independently.</a:t>
          </a:r>
        </a:p>
      </dsp:txBody>
      <dsp:txXfrm>
        <a:off x="1249101" y="2704144"/>
        <a:ext cx="8809298" cy="1081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AB196-9367-4A97-A71C-AC2E94086FA0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4F198-4B26-473B-A1ED-996A736ADD8F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24C218-5A2F-46F0-AB50-CF8E9BE1C767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M.O. works in HRM at a Fortune 1000. Top managers are quitting lately and M.O. wants to know why. Managers filled out a general job satisfaction survey last month. Maybe knowing more about job satisfaction could help retention?</a:t>
          </a:r>
        </a:p>
      </dsp:txBody>
      <dsp:txXfrm>
        <a:off x="1864015" y="689"/>
        <a:ext cx="4933659" cy="1613866"/>
      </dsp:txXfrm>
    </dsp:sp>
    <dsp:sp modelId="{559C7292-82BC-42B8-A541-32BDE8617AA8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3A0E9E-0010-4C87-97C1-3D67EAA288E4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B75407-93D5-4015-AE50-D08B2E39BC15}">
      <dsp:nvSpPr>
        <dsp:cNvPr id="0" name=""/>
        <dsp:cNvSpPr/>
      </dsp:nvSpPr>
      <dsp:spPr>
        <a:xfrm>
          <a:off x="1864015" y="2018022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only his eyes, he notices the questions seem like they could form two subcategories:</a:t>
          </a:r>
        </a:p>
      </dsp:txBody>
      <dsp:txXfrm>
        <a:off x="1864015" y="2018022"/>
        <a:ext cx="3058953" cy="1613866"/>
      </dsp:txXfrm>
    </dsp:sp>
    <dsp:sp modelId="{CC338132-3C5D-4E49-B9BE-AFBC7B324E8A}">
      <dsp:nvSpPr>
        <dsp:cNvPr id="0" name=""/>
        <dsp:cNvSpPr/>
      </dsp:nvSpPr>
      <dsp:spPr>
        <a:xfrm>
          <a:off x="4922969" y="2018022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Intrinsic job satisfaction.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Extrinsic job satisfaction.</a:t>
          </a:r>
        </a:p>
      </dsp:txBody>
      <dsp:txXfrm>
        <a:off x="4922969" y="2018022"/>
        <a:ext cx="1874705" cy="1613866"/>
      </dsp:txXfrm>
    </dsp:sp>
    <dsp:sp modelId="{DDEC0E1C-25E4-4C05-866A-E7D92A3C0B4F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DBEC9F-718B-441C-9370-8AB32E4B230B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A69DBB-7534-42E5-A5B6-F40B121634CA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can Miguel explore this idea before presenting it to his supervisor?</a:t>
          </a:r>
        </a:p>
      </dsp:txBody>
      <dsp:txXfrm>
        <a:off x="1864015" y="4035355"/>
        <a:ext cx="4933659" cy="1613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D1AEE-CCDE-4D48-9415-E07A8AE17945}">
      <dsp:nvSpPr>
        <dsp:cNvPr id="0" name=""/>
        <dsp:cNvSpPr/>
      </dsp:nvSpPr>
      <dsp:spPr>
        <a:xfrm>
          <a:off x="0" y="3105405"/>
          <a:ext cx="2514599" cy="6793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70688" rIns="17883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Repeat</a:t>
          </a:r>
        </a:p>
      </dsp:txBody>
      <dsp:txXfrm>
        <a:off x="0" y="3105405"/>
        <a:ext cx="2514599" cy="679386"/>
      </dsp:txXfrm>
    </dsp:sp>
    <dsp:sp modelId="{884D9030-A5DF-4588-90CC-A6E74B88B4CD}">
      <dsp:nvSpPr>
        <dsp:cNvPr id="0" name=""/>
        <dsp:cNvSpPr/>
      </dsp:nvSpPr>
      <dsp:spPr>
        <a:xfrm>
          <a:off x="2514599" y="3105405"/>
          <a:ext cx="7543800" cy="6793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15900" rIns="15302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Repeat step 2 for each factor.</a:t>
          </a:r>
        </a:p>
      </dsp:txBody>
      <dsp:txXfrm>
        <a:off x="2514599" y="3105405"/>
        <a:ext cx="7543800" cy="679386"/>
      </dsp:txXfrm>
    </dsp:sp>
    <dsp:sp modelId="{DE0BBD53-900F-481F-BE56-5E60C835557B}">
      <dsp:nvSpPr>
        <dsp:cNvPr id="0" name=""/>
        <dsp:cNvSpPr/>
      </dsp:nvSpPr>
      <dsp:spPr>
        <a:xfrm rot="10800000">
          <a:off x="0" y="2070699"/>
          <a:ext cx="2514599" cy="10448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70688" rIns="17883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Conduct</a:t>
          </a:r>
        </a:p>
      </dsp:txBody>
      <dsp:txXfrm rot="-10800000">
        <a:off x="0" y="2070699"/>
        <a:ext cx="2514599" cy="679183"/>
      </dsp:txXfrm>
    </dsp:sp>
    <dsp:sp modelId="{B8B78E4F-CA17-470F-B079-2BDC1FC1AE5D}">
      <dsp:nvSpPr>
        <dsp:cNvPr id="0" name=""/>
        <dsp:cNvSpPr/>
      </dsp:nvSpPr>
      <dsp:spPr>
        <a:xfrm>
          <a:off x="2514599" y="2070699"/>
          <a:ext cx="7543800" cy="679183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15900" rIns="15302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Conduct Factor analysis.</a:t>
          </a:r>
        </a:p>
      </dsp:txBody>
      <dsp:txXfrm>
        <a:off x="2514599" y="2070699"/>
        <a:ext cx="7543800" cy="679183"/>
      </dsp:txXfrm>
    </dsp:sp>
    <dsp:sp modelId="{1B779FEB-A787-4526-A6C8-78A7FD037B52}">
      <dsp:nvSpPr>
        <dsp:cNvPr id="0" name=""/>
        <dsp:cNvSpPr/>
      </dsp:nvSpPr>
      <dsp:spPr>
        <a:xfrm rot="10800000">
          <a:off x="0" y="1035993"/>
          <a:ext cx="2514599" cy="10448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70688" rIns="17883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</a:t>
          </a:r>
        </a:p>
      </dsp:txBody>
      <dsp:txXfrm rot="-10800000">
        <a:off x="0" y="1035993"/>
        <a:ext cx="2514599" cy="679183"/>
      </dsp:txXfrm>
    </dsp:sp>
    <dsp:sp modelId="{872249C2-33E6-44F2-B2D1-BEA37234E81B}">
      <dsp:nvSpPr>
        <dsp:cNvPr id="0" name=""/>
        <dsp:cNvSpPr/>
      </dsp:nvSpPr>
      <dsp:spPr>
        <a:xfrm>
          <a:off x="2514599" y="1035993"/>
          <a:ext cx="7543800" cy="679183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15900" rIns="15302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Reliability</a:t>
          </a:r>
        </a:p>
      </dsp:txBody>
      <dsp:txXfrm>
        <a:off x="2514599" y="1035993"/>
        <a:ext cx="7543800" cy="679183"/>
      </dsp:txXfrm>
    </dsp:sp>
    <dsp:sp modelId="{CBACDBF1-28A7-444E-A6B2-881F0476BBA4}">
      <dsp:nvSpPr>
        <dsp:cNvPr id="0" name=""/>
        <dsp:cNvSpPr/>
      </dsp:nvSpPr>
      <dsp:spPr>
        <a:xfrm rot="10800000">
          <a:off x="0" y="1287"/>
          <a:ext cx="2514599" cy="10448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70688" rIns="17883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</a:t>
          </a:r>
        </a:p>
      </dsp:txBody>
      <dsp:txXfrm rot="-10800000">
        <a:off x="0" y="1287"/>
        <a:ext cx="2514599" cy="679183"/>
      </dsp:txXfrm>
    </dsp:sp>
    <dsp:sp modelId="{6859B0C5-FF8D-4055-B850-660D8C5C811A}">
      <dsp:nvSpPr>
        <dsp:cNvPr id="0" name=""/>
        <dsp:cNvSpPr/>
      </dsp:nvSpPr>
      <dsp:spPr>
        <a:xfrm>
          <a:off x="2514599" y="1287"/>
          <a:ext cx="7543800" cy="67918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15900" rIns="15302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 data.</a:t>
          </a:r>
        </a:p>
      </dsp:txBody>
      <dsp:txXfrm>
        <a:off x="2514599" y="1287"/>
        <a:ext cx="7543800" cy="679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52927-8226-44F0-A261-94B72C3FB695}">
      <dsp:nvSpPr>
        <dsp:cNvPr id="0" name=""/>
        <dsp:cNvSpPr/>
      </dsp:nvSpPr>
      <dsp:spPr>
        <a:xfrm>
          <a:off x="0" y="2849982"/>
          <a:ext cx="2514599" cy="935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34696" rIns="178838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Run</a:t>
          </a:r>
        </a:p>
      </dsp:txBody>
      <dsp:txXfrm>
        <a:off x="0" y="2849982"/>
        <a:ext cx="2514599" cy="935427"/>
      </dsp:txXfrm>
    </dsp:sp>
    <dsp:sp modelId="{CC06098D-ACF1-4CA4-87D0-877F8392B92A}">
      <dsp:nvSpPr>
        <dsp:cNvPr id="0" name=""/>
        <dsp:cNvSpPr/>
      </dsp:nvSpPr>
      <dsp:spPr>
        <a:xfrm>
          <a:off x="2514599" y="2849982"/>
          <a:ext cx="7543800" cy="9354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92100" rIns="15302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Run descriptives to check for bad entries.</a:t>
          </a:r>
        </a:p>
      </dsp:txBody>
      <dsp:txXfrm>
        <a:off x="2514599" y="2849982"/>
        <a:ext cx="7543800" cy="935427"/>
      </dsp:txXfrm>
    </dsp:sp>
    <dsp:sp modelId="{A074F0F5-AA55-46EA-BF50-22DEF5DED9EC}">
      <dsp:nvSpPr>
        <dsp:cNvPr id="0" name=""/>
        <dsp:cNvSpPr/>
      </dsp:nvSpPr>
      <dsp:spPr>
        <a:xfrm rot="10800000">
          <a:off x="0" y="1425326"/>
          <a:ext cx="2514599" cy="14386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34696" rIns="178838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Remove</a:t>
          </a:r>
        </a:p>
      </dsp:txBody>
      <dsp:txXfrm rot="-10800000">
        <a:off x="0" y="1425326"/>
        <a:ext cx="2514599" cy="935147"/>
      </dsp:txXfrm>
    </dsp:sp>
    <dsp:sp modelId="{BFF4DC5D-BC16-47F1-AD52-8C0137F4405B}">
      <dsp:nvSpPr>
        <dsp:cNvPr id="0" name=""/>
        <dsp:cNvSpPr/>
      </dsp:nvSpPr>
      <dsp:spPr>
        <a:xfrm>
          <a:off x="2514599" y="1425326"/>
          <a:ext cx="7543800" cy="93514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92100" rIns="15302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Remove duplicates.</a:t>
          </a:r>
        </a:p>
      </dsp:txBody>
      <dsp:txXfrm>
        <a:off x="2514599" y="1425326"/>
        <a:ext cx="7543800" cy="935147"/>
      </dsp:txXfrm>
    </dsp:sp>
    <dsp:sp modelId="{28971E54-57F3-4F21-A9EC-CD54C4192359}">
      <dsp:nvSpPr>
        <dsp:cNvPr id="0" name=""/>
        <dsp:cNvSpPr/>
      </dsp:nvSpPr>
      <dsp:spPr>
        <a:xfrm rot="10800000">
          <a:off x="0" y="669"/>
          <a:ext cx="2514599" cy="14386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34696" rIns="178838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Reverse</a:t>
          </a:r>
        </a:p>
      </dsp:txBody>
      <dsp:txXfrm rot="-10800000">
        <a:off x="0" y="669"/>
        <a:ext cx="2514599" cy="935147"/>
      </dsp:txXfrm>
    </dsp:sp>
    <dsp:sp modelId="{E353E6DC-835C-49D1-AD7E-E4C9D3745493}">
      <dsp:nvSpPr>
        <dsp:cNvPr id="0" name=""/>
        <dsp:cNvSpPr/>
      </dsp:nvSpPr>
      <dsp:spPr>
        <a:xfrm>
          <a:off x="2514599" y="669"/>
          <a:ext cx="7543800" cy="93514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92100" rIns="15302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Reverse scores.</a:t>
          </a:r>
        </a:p>
      </dsp:txBody>
      <dsp:txXfrm>
        <a:off x="2514599" y="669"/>
        <a:ext cx="7543800" cy="9351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5D590-0526-4474-97C3-E3C5C7DEC336}">
      <dsp:nvSpPr>
        <dsp:cNvPr id="0" name=""/>
        <dsp:cNvSpPr/>
      </dsp:nvSpPr>
      <dsp:spPr>
        <a:xfrm>
          <a:off x="0" y="0"/>
          <a:ext cx="3406399" cy="36192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576" tIns="330200" rIns="26557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Factor analysis cuts through a question set to detect hidden structures (e.g., subscales, factors). </a:t>
          </a:r>
        </a:p>
      </dsp:txBody>
      <dsp:txXfrm>
        <a:off x="0" y="1375311"/>
        <a:ext cx="3406399" cy="2171545"/>
      </dsp:txXfrm>
    </dsp:sp>
    <dsp:sp modelId="{AD21B58C-D0F9-4F63-AC16-780B3B0EC121}">
      <dsp:nvSpPr>
        <dsp:cNvPr id="0" name=""/>
        <dsp:cNvSpPr/>
      </dsp:nvSpPr>
      <dsp:spPr>
        <a:xfrm>
          <a:off x="1160313" y="361924"/>
          <a:ext cx="1085772" cy="10857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651" tIns="12700" rIns="846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9321" y="520932"/>
        <a:ext cx="767756" cy="767756"/>
      </dsp:txXfrm>
    </dsp:sp>
    <dsp:sp modelId="{1F334898-000E-44C8-9DFE-27AAAF159E30}">
      <dsp:nvSpPr>
        <dsp:cNvPr id="0" name=""/>
        <dsp:cNvSpPr/>
      </dsp:nvSpPr>
      <dsp:spPr>
        <a:xfrm>
          <a:off x="0" y="3619170"/>
          <a:ext cx="340639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B27D5D-93F6-4BEB-A856-DF927C4303A5}">
      <dsp:nvSpPr>
        <dsp:cNvPr id="0" name=""/>
        <dsp:cNvSpPr/>
      </dsp:nvSpPr>
      <dsp:spPr>
        <a:xfrm>
          <a:off x="3747038" y="0"/>
          <a:ext cx="3406399" cy="36192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576" tIns="330200" rIns="26557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reliability on the whole set of questions first. </a:t>
          </a:r>
        </a:p>
      </dsp:txBody>
      <dsp:txXfrm>
        <a:off x="3747038" y="1375311"/>
        <a:ext cx="3406399" cy="2171545"/>
      </dsp:txXfrm>
    </dsp:sp>
    <dsp:sp modelId="{5D6D0CF5-AB15-4B2E-89AD-7279EDED945B}">
      <dsp:nvSpPr>
        <dsp:cNvPr id="0" name=""/>
        <dsp:cNvSpPr/>
      </dsp:nvSpPr>
      <dsp:spPr>
        <a:xfrm>
          <a:off x="4907352" y="361924"/>
          <a:ext cx="1085772" cy="10857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651" tIns="12700" rIns="846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66360" y="520932"/>
        <a:ext cx="767756" cy="767756"/>
      </dsp:txXfrm>
    </dsp:sp>
    <dsp:sp modelId="{862B3F1F-4341-4E08-88DD-892C3B2B404E}">
      <dsp:nvSpPr>
        <dsp:cNvPr id="0" name=""/>
        <dsp:cNvSpPr/>
      </dsp:nvSpPr>
      <dsp:spPr>
        <a:xfrm>
          <a:off x="3747038" y="3619170"/>
          <a:ext cx="340639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1ECB3-EBCC-476F-A49A-838ED75A61E8}">
      <dsp:nvSpPr>
        <dsp:cNvPr id="0" name=""/>
        <dsp:cNvSpPr/>
      </dsp:nvSpPr>
      <dsp:spPr>
        <a:xfrm>
          <a:off x="7494077" y="0"/>
          <a:ext cx="3406399" cy="36192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576" tIns="330200" rIns="26557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test cannot be made reliable, stop.</a:t>
          </a:r>
        </a:p>
      </dsp:txBody>
      <dsp:txXfrm>
        <a:off x="7494077" y="1375311"/>
        <a:ext cx="3406399" cy="2171545"/>
      </dsp:txXfrm>
    </dsp:sp>
    <dsp:sp modelId="{C984CEB7-40F2-46B8-92C9-C2C435D6F7FF}">
      <dsp:nvSpPr>
        <dsp:cNvPr id="0" name=""/>
        <dsp:cNvSpPr/>
      </dsp:nvSpPr>
      <dsp:spPr>
        <a:xfrm>
          <a:off x="8654391" y="361924"/>
          <a:ext cx="1085772" cy="10857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651" tIns="12700" rIns="846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13399" y="520932"/>
        <a:ext cx="767756" cy="767756"/>
      </dsp:txXfrm>
    </dsp:sp>
    <dsp:sp modelId="{F283FCF0-05E4-49CF-A206-6DBF9E473F7C}">
      <dsp:nvSpPr>
        <dsp:cNvPr id="0" name=""/>
        <dsp:cNvSpPr/>
      </dsp:nvSpPr>
      <dsp:spPr>
        <a:xfrm>
          <a:off x="7494077" y="3619170"/>
          <a:ext cx="340639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595E-1E9E-4FF4-9EA0-9B62C7A21B2C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C1C94E-DDAC-49D4-B150-6B4C3D1185CE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DC61BA-37C4-4A8E-89EE-2B3C910264FD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Principal Axis Factoring. </a:t>
          </a:r>
        </a:p>
      </dsp:txBody>
      <dsp:txXfrm>
        <a:off x="35606" y="2725540"/>
        <a:ext cx="2981250" cy="720000"/>
      </dsp:txXfrm>
    </dsp:sp>
    <dsp:sp modelId="{C7228906-C8F8-49A0-9379-F3B9EFB563D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1C3629-1DEF-4F23-8A1D-1EE53B077FE3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F5DFF4-EA77-4C5F-88CE-B8CF7FF42E7D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Promax rotation.</a:t>
          </a:r>
        </a:p>
      </dsp:txBody>
      <dsp:txXfrm>
        <a:off x="3538574" y="2725540"/>
        <a:ext cx="2981250" cy="720000"/>
      </dsp:txXfrm>
    </dsp:sp>
    <dsp:sp modelId="{0C9B0C5D-2911-4E58-92B6-7AC33B26417C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C0EECD-4891-4C71-ABB8-42613281484C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2EA02-6D83-4625-B820-26AE599C258C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Exploratory factor analysis.</a:t>
          </a:r>
        </a:p>
      </dsp:txBody>
      <dsp:txXfrm>
        <a:off x="7041543" y="2725540"/>
        <a:ext cx="298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8610B-FD70-4AB3-B6C1-9AEDF9A76299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DFB9C5-C3D3-432E-9D48-7B88DF30DCA4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D276DA-5BE2-4077-B8A8-DB30E141F3D7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KMO value &gt;= .5.</a:t>
          </a:r>
        </a:p>
      </dsp:txBody>
      <dsp:txXfrm>
        <a:off x="1372680" y="2344"/>
        <a:ext cx="5424994" cy="1188467"/>
      </dsp:txXfrm>
    </dsp:sp>
    <dsp:sp modelId="{984910D4-A63A-4D24-9596-7C763F246E2D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3B7530-481B-4C08-9F31-8CF20D63180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785AE2-9BCE-48C5-BA76-D44F7FCE8638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Bartlett’s Test p &lt; .05.</a:t>
          </a:r>
        </a:p>
      </dsp:txBody>
      <dsp:txXfrm>
        <a:off x="1372680" y="1487929"/>
        <a:ext cx="5424994" cy="1188467"/>
      </dsp:txXfrm>
    </dsp:sp>
    <dsp:sp modelId="{214C2F76-911C-433D-A16E-F1D4DE093A5E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E290C9-D76C-4E83-A30D-FF3358215775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360C6A-B0AA-41AC-8CE9-7A0C2604D9F1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items in Communalities table &gt;= .7. (Otherwise if N &gt; 200, use scree plot).</a:t>
          </a:r>
        </a:p>
      </dsp:txBody>
      <dsp:txXfrm>
        <a:off x="1372680" y="2973514"/>
        <a:ext cx="5424994" cy="1188467"/>
      </dsp:txXfrm>
    </dsp:sp>
    <dsp:sp modelId="{CEB6D790-70A8-4B4D-8E06-17E3F82A588E}">
      <dsp:nvSpPr>
        <dsp:cNvPr id="0" name=""/>
        <dsp:cNvSpPr/>
      </dsp:nvSpPr>
      <dsp:spPr>
        <a:xfrm>
          <a:off x="0" y="4461440"/>
          <a:ext cx="6797675" cy="1188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214238-57A6-4B7D-B25E-24937824229A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3FDF55-CA71-4ECA-8BDA-DF102AAFBE52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25000"/>
                </a:schemeClr>
              </a:solidFill>
            </a:rPr>
            <a:t>Correlation Matrix determinant &gt;= .00001 (or else multicollinearity problem).</a:t>
          </a:r>
        </a:p>
      </dsp:txBody>
      <dsp:txXfrm>
        <a:off x="1372680" y="4459099"/>
        <a:ext cx="5424994" cy="11884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DA53E-4386-4AED-BFCA-F3E4886889A7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7381C-A8A3-4AA9-94D8-2BEC836C953C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3B4D2-0B92-41A9-ACFD-99A67B86DF5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Scree plot to see factors above 1.0 cutoff.</a:t>
          </a:r>
        </a:p>
      </dsp:txBody>
      <dsp:txXfrm>
        <a:off x="35606" y="2725540"/>
        <a:ext cx="2981250" cy="720000"/>
      </dsp:txXfrm>
    </dsp:sp>
    <dsp:sp modelId="{A7D82787-226B-41C2-A223-34AEA6858D65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F7A75-89AA-4555-8851-8EE4877081BD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3A579-479E-4FC8-9227-819780862146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Total Variance table to see variance added by each factor.</a:t>
          </a:r>
        </a:p>
      </dsp:txBody>
      <dsp:txXfrm>
        <a:off x="3538574" y="2725540"/>
        <a:ext cx="2981250" cy="720000"/>
      </dsp:txXfrm>
    </dsp:sp>
    <dsp:sp modelId="{CE9CDC85-923F-4A00-9E91-25E2D93E84ED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EC94D-37A2-4AFE-B4F2-B2E3ACF65C0D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7FCDB-D4F2-41D9-9C4E-9874F14D4D5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</a:rPr>
            <a:t>Pattern matrix comes next…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BCC93-DBCD-4F79-8C2F-A199142D7A9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04E7CF-4CF7-4FCA-82D8-E5C949CBA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E0B1B-6E5E-4F35-A196-802175C4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A Simple Use of Factor Analysis in a Fortune 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53E-8292-49D7-B446-E86DAB87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4" y="643467"/>
            <a:ext cx="3345645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B. Theisen, PhD</a:t>
            </a:r>
          </a:p>
          <a:p>
            <a:r>
              <a:rPr lang="en-US" u="sng" baseline="-25000" dirty="0">
                <a:latin typeface="+mn-lt"/>
              </a:rPr>
              <a:t>License</a:t>
            </a:r>
            <a:r>
              <a:rPr lang="en-US" baseline="-25000" dirty="0">
                <a:latin typeface="+mn-lt"/>
              </a:rPr>
              <a:t>: </a:t>
            </a:r>
            <a:r>
              <a:rPr lang="en-US" baseline="-25000" dirty="0">
                <a:latin typeface="+mn-lt"/>
                <a:hlinkClick r:id="rId2"/>
              </a:rPr>
              <a:t>Creative Commons 4.0: Attribution – </a:t>
            </a:r>
            <a:r>
              <a:rPr lang="en-US" baseline="-25000" dirty="0" err="1">
                <a:latin typeface="+mn-lt"/>
                <a:hlinkClick r:id="rId2"/>
              </a:rPr>
              <a:t>Sharealike</a:t>
            </a:r>
            <a:r>
              <a:rPr lang="en-US" baseline="-25000" dirty="0">
                <a:latin typeface="+mn-lt"/>
                <a:hlinkClick r:id="rId2"/>
              </a:rPr>
              <a:t> – Non-commercial.</a:t>
            </a:r>
            <a:endParaRPr lang="en-US" baseline="-25000" dirty="0">
              <a:latin typeface="+mn-lt"/>
            </a:endParaRPr>
          </a:p>
          <a:p>
            <a:r>
              <a:rPr lang="en-US" u="sng" baseline="-25000" dirty="0">
                <a:latin typeface="+mn-lt"/>
              </a:rPr>
              <a:t>Intended Audience</a:t>
            </a:r>
            <a:r>
              <a:rPr lang="en-US" baseline="-25000" dirty="0">
                <a:latin typeface="+mn-lt"/>
              </a:rPr>
              <a:t>: Professionals and students in the field of Industrial-Organizational Psychology and Human Resource Management.</a:t>
            </a:r>
          </a:p>
          <a:p>
            <a:r>
              <a:rPr lang="en-US" u="sng" baseline="-25000" dirty="0">
                <a:latin typeface="+mn-lt"/>
              </a:rPr>
              <a:t>Date:</a:t>
            </a:r>
            <a:r>
              <a:rPr lang="en-US" baseline="-25000" dirty="0">
                <a:latin typeface="+mn-lt"/>
              </a:rPr>
              <a:t> 2019 March 8</a:t>
            </a:r>
          </a:p>
          <a:p>
            <a:r>
              <a:rPr lang="en-US" baseline="-25000" dirty="0">
                <a:latin typeface="+mn-lt"/>
              </a:rPr>
              <a:t>These materials are offered as part of the Open Drawer Archive.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21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81930-7C8F-4F7C-8AB7-C658AF70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Step 2: Run &amp; Interpret Reliability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6452C68-52F1-4B14-BBCD-4C65C7407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18633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6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4EE3-1203-4263-AAA4-54CCAF08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</a:rPr>
              <a:t>Reliability: SPSS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E090-6A1C-42AA-AEA8-8054405E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RELIABILITY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/VARIABLES=item1 TO </a:t>
            </a:r>
            <a:r>
              <a:rPr lang="en-US" sz="1800" dirty="0" err="1">
                <a:solidFill>
                  <a:srgbClr val="FFFFFF"/>
                </a:solidFill>
              </a:rPr>
              <a:t>itemN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/SCALE('ALL VARIABLES') ALL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/MODEL=ALPHA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 /SUMMARY=TOTAL.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1A24A57-1072-4137-9C63-19EFBBED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13A-AD6B-47BD-B887-435D1347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3: Run Factor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09DB2-0DF7-41B3-AD21-0E938440C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9327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39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96AC5-7B89-44B8-8005-78600648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</a:rPr>
              <a:t>Factor Analysis: SPSS Syntax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F3F6-FAEF-491F-B2EF-85F7A919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FACTOR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/VARIABLES= item1 TO item14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/PRINT UNIVARIATE INITIAL CORRELATION SIG DET KMO EXTRACTION ROTATION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/PLOT EIGEN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/CRITERIA </a:t>
            </a:r>
            <a:r>
              <a:rPr lang="en-US" sz="1400" dirty="0">
                <a:solidFill>
                  <a:srgbClr val="FFFFFF"/>
                </a:solidFill>
                <a:highlight>
                  <a:srgbClr val="000080"/>
                </a:highlight>
              </a:rPr>
              <a:t>MINEIGEN(1)</a:t>
            </a:r>
            <a:r>
              <a:rPr lang="en-US" sz="1400" dirty="0">
                <a:solidFill>
                  <a:srgbClr val="FFFFFF"/>
                </a:solidFill>
              </a:rPr>
              <a:t> ITERATE(25)  *MINEIGEN(1) used for exploratory factor analysis.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/EXTRACTION PAF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/CRITERIA ITERATE(25)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/ROTATION PROMAX(4)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/METHOD=CORRELATION.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48A73DCF-7578-499B-923E-D92D03BA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5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193D3-75C8-4CCA-96A2-DB383C24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EFA vs. CFA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6544-CB47-4E9C-9EEB-BDC0CC36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In EFA, the computer shows all factors that load above the eigenvalues cutoff. If we only want to look at 2 factors (intrinsic and extrinsic job satisfaction), we change the code to what you see below. </a:t>
            </a:r>
          </a:p>
          <a:p>
            <a:r>
              <a:rPr lang="en-US" sz="1500" b="1" u="sng" dirty="0">
                <a:solidFill>
                  <a:srgbClr val="FFFFFF"/>
                </a:solidFill>
              </a:rPr>
              <a:t>Confirmatory Factor Analysis: SPSS Syntax:</a:t>
            </a:r>
          </a:p>
          <a:p>
            <a:r>
              <a:rPr lang="en-US" sz="1500" dirty="0">
                <a:solidFill>
                  <a:srgbClr val="FFFFFF"/>
                </a:solidFill>
              </a:rPr>
              <a:t>FACTOR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/VARIABLES= item1 TO item14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/PRINT UNIVARIATE INITIAL CORRELATION SIG DET KMO EXTRACTION ROTATION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/PLOT EIGEN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/CRITERIA </a:t>
            </a:r>
            <a:r>
              <a:rPr lang="en-US" sz="1500" dirty="0">
                <a:solidFill>
                  <a:srgbClr val="FFFFFF"/>
                </a:solidFill>
                <a:highlight>
                  <a:srgbClr val="000080"/>
                </a:highlight>
              </a:rPr>
              <a:t>FACTORS(2)</a:t>
            </a:r>
            <a:r>
              <a:rPr lang="en-US" sz="1500" dirty="0">
                <a:solidFill>
                  <a:srgbClr val="FFFFFF"/>
                </a:solidFill>
              </a:rPr>
              <a:t> ITERATE(25)  *MINEIGEN(1) used for EFA. This code loads 2 factors.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/EXTRACTION PAF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/CRITERIA ITERATE(25)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/ROTATION PROMAX(4)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  /METHOD=CORRELATION.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44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E6CBB-8DCA-4FAA-B66A-9B01B92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Check Factor Analysis Assumptions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B013F75-9424-40E9-B9BB-AE108BC6F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6961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01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6CBB-8DCA-4FAA-B66A-9B01B92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Interpret Factor Analysis Output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B9D396-8925-457B-9D7F-30B2B791E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7630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86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E6CBB-8DCA-4FAA-B66A-9B01B92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Step 3 cont’d: Interpret Factor Analysis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B4B29D8-2DAA-4B8A-8AA1-08397175F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012557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3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E6CBB-8DCA-4FAA-B66A-9B01B92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do factor items have in common?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28F2E-7734-45A3-9513-8BF398A5F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86676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06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E6CBB-8DCA-4FAA-B66A-9B01B92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Create README File</a:t>
            </a:r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377C6EA8-FC01-4C59-9936-F142CB126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58076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8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7BB0-2160-4820-9A3B-4D99760F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people say about factor analysis…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EC8CB-3055-4ABD-A65A-F1CBF90B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887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18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E6CBB-8DCA-4FAA-B66A-9B01B92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Create Folder for Your Future Self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AC109DF-97D2-4DE9-94BF-09E32B623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0203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02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BAFE-4411-4BE7-A360-072D365D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4: Run Reliability on New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EE1BA-C11A-4B92-BE3F-EB566F431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7184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91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3BAFE-4411-4BE7-A360-072D365D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Test Results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0A67B21-190B-42B4-B363-84313DED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Original Idea: Knowing more about job satisfaction could help retention. </a:t>
            </a:r>
          </a:p>
          <a:p>
            <a:r>
              <a:rPr lang="en-US"/>
              <a:t>Regression: M.O. adds control variables and newly-discovered subscales (intrinsic &amp; extrinsic JS) to a regression model. </a:t>
            </a:r>
          </a:p>
          <a:p>
            <a:r>
              <a:rPr lang="en-US"/>
              <a:t>Organizational withdrawal is the outcome variable. </a:t>
            </a:r>
          </a:p>
          <a:p>
            <a:r>
              <a:rPr lang="en-US"/>
              <a:t>M.O. can analyze results and share with supervisor. </a:t>
            </a:r>
          </a:p>
        </p:txBody>
      </p:sp>
    </p:spTree>
    <p:extLst>
      <p:ext uri="{BB962C8B-B14F-4D97-AF65-F5344CB8AC3E}">
        <p14:creationId xmlns:p14="http://schemas.microsoft.com/office/powerpoint/2010/main" val="330484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3BAFE-4411-4BE7-A360-072D365D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No Guarantees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B2245-311B-44E5-A561-B9977EEBF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7949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58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3BAFE-4411-4BE7-A360-072D365D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Assumption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EDDE44-AD47-4F55-B139-D774DFF18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2328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16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3BAFE-4411-4BE7-A360-072D365D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Communicating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58A73-E63D-4878-AED6-B3C7B5710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23154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7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B5A08-BE32-4ED3-AE81-91558687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When people use factor analysis…</a:t>
            </a:r>
          </a:p>
        </p:txBody>
      </p:sp>
      <p:pic>
        <p:nvPicPr>
          <p:cNvPr id="7" name="Graphic 6" descr="Team">
            <a:extLst>
              <a:ext uri="{FF2B5EF4-FFF2-40B4-BE49-F238E27FC236}">
                <a16:creationId xmlns:a16="http://schemas.microsoft.com/office/drawing/2014/main" id="{B187511C-1D0D-4003-816B-35D5A7E1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EE8E5-D011-4B0C-A61E-87E8A4D7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u="sng" dirty="0"/>
              <a:t>Professionally</a:t>
            </a:r>
          </a:p>
          <a:p>
            <a:r>
              <a:rPr lang="en-US" dirty="0"/>
              <a:t>For most jobs: Never.</a:t>
            </a:r>
          </a:p>
          <a:p>
            <a:r>
              <a:rPr lang="en-US" dirty="0"/>
              <a:t>For personnel roles, doing surveys: Some FA.</a:t>
            </a:r>
          </a:p>
          <a:p>
            <a:r>
              <a:rPr lang="en-US" dirty="0"/>
              <a:t>For psychometrics roles: Frequently use FA.</a:t>
            </a:r>
          </a:p>
          <a:p>
            <a:endParaRPr lang="en-US" dirty="0"/>
          </a:p>
          <a:p>
            <a:r>
              <a:rPr lang="en-US" u="sng" dirty="0"/>
              <a:t>In Research</a:t>
            </a:r>
          </a:p>
          <a:p>
            <a:r>
              <a:rPr lang="en-US" dirty="0"/>
              <a:t>You are more likely to use FA in a research role. If you are currently unsure whether you are likely to use FA, you probably will not need it.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3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6702-DFF7-461D-AFAC-6B320A24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Expertise needed to run different FAs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E5619E-CEBF-4D7F-8E7A-E9BAC4C58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11718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6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07F23-F52A-4A2A-8D37-B8B64DB4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Applied Example: Running Factor Analysis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51F8310-118C-46C1-A3A6-B6AF11288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2293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5676-7DEE-4BF7-8B5D-B6BF0B71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Option 1: The Naked Eye</a:t>
            </a:r>
          </a:p>
        </p:txBody>
      </p:sp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id="{7DA62997-3CE3-4AC3-A140-2096AD6E7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81E1-583C-4420-8018-E71A4195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1" dirty="0"/>
              <a:t>Can the naked </a:t>
            </a:r>
            <a:r>
              <a:rPr lang="en-US" sz="2400" b="1" i="1"/>
              <a:t>eye detect </a:t>
            </a:r>
            <a:r>
              <a:rPr lang="en-US" sz="2400" b="1" i="1" dirty="0"/>
              <a:t>subscales?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eyes alone does not account for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Too much relevant data for a human to process.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Analyses are complex, require special training.</a:t>
            </a:r>
          </a:p>
          <a:p>
            <a:endParaRPr lang="en-US" sz="2400" dirty="0"/>
          </a:p>
          <a:p>
            <a:r>
              <a:rPr lang="en-US" sz="2400" i="1" u="sng" dirty="0"/>
              <a:t>Conclusion</a:t>
            </a:r>
            <a:r>
              <a:rPr lang="en-US" sz="2400" i="1" dirty="0"/>
              <a:t>: No. You cannot rely on the naked eye to conduct factor analysis.</a:t>
            </a:r>
          </a:p>
          <a:p>
            <a:endParaRPr lang="en-US" sz="1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4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803B-CA29-43CF-8FB9-35D095C7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Use 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6D0F-03D3-47C4-86FF-7ECD1CC6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better option is to use factor analysis. Benefits include:</a:t>
            </a:r>
          </a:p>
          <a:p>
            <a:r>
              <a:rPr lang="en-US" dirty="0"/>
              <a:t>Reproducible results.</a:t>
            </a:r>
          </a:p>
          <a:p>
            <a:r>
              <a:rPr lang="en-US" dirty="0"/>
              <a:t>Calculations done by a computer.</a:t>
            </a:r>
          </a:p>
          <a:p>
            <a:r>
              <a:rPr lang="en-US" dirty="0"/>
              <a:t>Results can be interpreted by M.O.</a:t>
            </a:r>
          </a:p>
          <a:p>
            <a:r>
              <a:rPr lang="en-US" dirty="0"/>
              <a:t>Provides data for communicating recommendations.</a:t>
            </a:r>
          </a:p>
          <a:p>
            <a:r>
              <a:rPr lang="en-US" dirty="0"/>
              <a:t>Can identify more targeted variables (grouped questions or subscales) for statistical analysis.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Conclusion: Factor analysis is a better choice.</a:t>
            </a:r>
          </a:p>
        </p:txBody>
      </p:sp>
    </p:spTree>
    <p:extLst>
      <p:ext uri="{BB962C8B-B14F-4D97-AF65-F5344CB8AC3E}">
        <p14:creationId xmlns:p14="http://schemas.microsoft.com/office/powerpoint/2010/main" val="191267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7AA-E90D-4D70-B6DA-213860D1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How to Run Factor Analysis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2EDCFD29-6EAB-4FD7-9250-7C8228735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0049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96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D46E-29CA-4765-9E3E-BFD595DC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1: Clean the Data.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9BC5F-503C-4059-AF9C-2BA2694EE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4222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11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1320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A Simple Use of Factor Analysis in a Fortune 1000</vt:lpstr>
      <vt:lpstr>What people say about factor analysis…</vt:lpstr>
      <vt:lpstr>When people use factor analysis…</vt:lpstr>
      <vt:lpstr>Expertise needed to run different FAs</vt:lpstr>
      <vt:lpstr>Applied Example: Running Factor Analysis</vt:lpstr>
      <vt:lpstr>Option 1: The Naked Eye</vt:lpstr>
      <vt:lpstr>Option 2: Use Factor Analysis</vt:lpstr>
      <vt:lpstr>How to Run Factor Analysis</vt:lpstr>
      <vt:lpstr>Step 1: Clean the Data.</vt:lpstr>
      <vt:lpstr>Step 2: Run &amp; Interpret Reliability</vt:lpstr>
      <vt:lpstr>Reliability: SPSS Syntax</vt:lpstr>
      <vt:lpstr>Step 3: Run Factor Analysis</vt:lpstr>
      <vt:lpstr>Factor Analysis: SPSS Syntax</vt:lpstr>
      <vt:lpstr>EFA vs. CFA</vt:lpstr>
      <vt:lpstr>Check Factor Analysis Assumptions</vt:lpstr>
      <vt:lpstr>Interpret Factor Analysis Output</vt:lpstr>
      <vt:lpstr>Step 3 cont’d: Interpret Factor Analysis</vt:lpstr>
      <vt:lpstr>What do factor items have in common? </vt:lpstr>
      <vt:lpstr>Create README File</vt:lpstr>
      <vt:lpstr>Create Folder for Your Future Self</vt:lpstr>
      <vt:lpstr>Step 4: Run Reliability on New Factors</vt:lpstr>
      <vt:lpstr>Test Results</vt:lpstr>
      <vt:lpstr>No Guarantees</vt:lpstr>
      <vt:lpstr>Assumption</vt:lpstr>
      <vt:lpstr>Communicating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Use of Factor Analysis in a Fortune 1000</dc:title>
  <dc:creator>Benjamin Theisen</dc:creator>
  <cp:lastModifiedBy>Benjamin Theisen</cp:lastModifiedBy>
  <cp:revision>2</cp:revision>
  <dcterms:created xsi:type="dcterms:W3CDTF">2019-03-08T23:13:17Z</dcterms:created>
  <dcterms:modified xsi:type="dcterms:W3CDTF">2019-03-11T00:57:00Z</dcterms:modified>
</cp:coreProperties>
</file>