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44" r:id="rId4"/>
    <p:sldId id="258" r:id="rId5"/>
    <p:sldId id="259" r:id="rId6"/>
    <p:sldId id="260" r:id="rId7"/>
    <p:sldId id="261" r:id="rId8"/>
    <p:sldId id="262" r:id="rId9"/>
    <p:sldId id="343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72" autoAdjust="0"/>
  </p:normalViewPr>
  <p:slideViewPr>
    <p:cSldViewPr snapToGrid="0">
      <p:cViewPr varScale="1">
        <p:scale>
          <a:sx n="94" d="100"/>
          <a:sy n="94" d="100"/>
        </p:scale>
        <p:origin x="133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02AE-36DB-466F-9667-23B3E182A76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B1DD0-7F2B-4878-8FC4-708DC7DF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1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链接：</a:t>
            </a:r>
            <a:r>
              <a:rPr lang="en-US" altLang="zh-CN" dirty="0"/>
              <a:t>https://pan.baidu.com/s/1G0Lf68x60nBI0sf4PsHn8g </a:t>
            </a:r>
          </a:p>
          <a:p>
            <a:r>
              <a:rPr lang="zh-CN" altLang="en-US" dirty="0"/>
              <a:t>提取码：</a:t>
            </a:r>
            <a:r>
              <a:rPr lang="en-US" altLang="zh-CN" dirty="0" err="1"/>
              <a:t>btxe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ECC3F-D7A7-454A-90B0-0EFC9A91CD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0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B1DD0-7F2B-4878-8FC4-708DC7DF4F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BA87-34DB-E3C9-3129-08C45BEDF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06C-574C-9B8E-5B90-9588B18F7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34E4A-4887-2BC9-1FE8-663E6E8F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54D2-C0BB-44E6-9AF3-0A15F95A351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AFF5-1E76-E5AF-4ED3-0BE0E3A4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994FB-1164-AD5E-0BA6-DDF74749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F125-0178-473E-9371-9EB9A64D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3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ED66-5A17-7D05-FC7C-0272FD70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261E2-A6AC-B782-8183-EF3ACD938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2525C-1A6D-D449-7C7F-8081AF6A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54D2-C0BB-44E6-9AF3-0A15F95A351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4CB4-FBCC-EFD9-CC0E-BB97651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4EC07-5B4E-3C77-03D3-4BAE506A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F125-0178-473E-9371-9EB9A64D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7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7C7FC-BA38-CDD4-A409-5C1A42A07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58094-256B-5DED-B315-C842623DB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CF3E9-D44C-4CF0-1BB2-5A9DDEED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54D2-C0BB-44E6-9AF3-0A15F95A351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77F10-2966-498A-EB2A-595906E0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19654-DBE8-398E-0CFD-CA4E048C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F125-0178-473E-9371-9EB9A64D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6EF8-DA3E-7326-388C-15F519CC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2C296-8B0A-7A57-6147-42A5DC3C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B6A56-9764-0629-A9CD-F8FA4B7C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54D2-C0BB-44E6-9AF3-0A15F95A351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ADF45-74AF-16E2-65E7-E3BF6EFF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17D24-5F7D-CD47-7302-1097E974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F125-0178-473E-9371-9EB9A64D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1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298A-04A0-50C1-EFF6-C2C4D909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7BF14-9706-BDD7-0607-BB5EC8C4D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4A216-89B8-781F-4E2E-B14A4D61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54D2-C0BB-44E6-9AF3-0A15F95A351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BDE01-B512-1F23-5B2B-AB58F2C0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ADBEB-C24E-DC53-DCD8-73BA7D5C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F125-0178-473E-9371-9EB9A64D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F598-2BB3-A347-3858-8D14ABAD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623D-94EC-1BD5-7D78-5F308FC1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8E282-73E8-E925-2CAD-4919BFD3F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FA71F-A1C1-0EBF-3482-4BA5E44E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54D2-C0BB-44E6-9AF3-0A15F95A351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EE4B5-C3B2-9C02-5C04-E80DA6A7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9B3EC-496A-9420-52B3-185EBC0F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F125-0178-473E-9371-9EB9A64D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3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588C-0187-8E5D-DE8E-F075E125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18A94-7472-C17D-FB64-D12CDCEDE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A5614-273B-EF3C-02AF-32DFE50C9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BD9F1-33AE-D28F-E64E-BBFD5602F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3C5FC-EAFE-26B3-9924-974027A1F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AFD07-34C0-A9EC-19E7-E1305225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54D2-C0BB-44E6-9AF3-0A15F95A351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D217E-9B59-9DF4-B593-D09E132C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0CE42-6D4F-F129-85CE-B874421C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F125-0178-473E-9371-9EB9A64D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9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F0AF-00CB-71A5-6519-748D9539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B7936-6D9F-F05A-7FBD-C5717DA2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54D2-C0BB-44E6-9AF3-0A15F95A351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5ADA5-080A-71BD-CF5E-68CC5221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52D1-48D7-79FE-82FC-5B57AB8B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F125-0178-473E-9371-9EB9A64D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4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96914-4740-AFB3-C15A-AE16B1F3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54D2-C0BB-44E6-9AF3-0A15F95A351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1500C-12AB-342F-0937-3909CC9F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E5E02-A1B0-79C3-FF21-200C2D68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F125-0178-473E-9371-9EB9A64D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0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9E09-D233-9B3B-5BC5-D412539E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4DFD-8AD7-B62B-1945-CFB6AA31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FA6C0-CFB5-AD8A-D7F3-7B7785026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FFA48-0E85-CD7C-A929-708ED545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54D2-C0BB-44E6-9AF3-0A15F95A351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52F07-19C4-0EC5-7231-F175378C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421CB-C547-EAB1-97E2-7CF81256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F125-0178-473E-9371-9EB9A64D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B04E-C2A4-E85D-B3E5-9E41975F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A039D-A7A6-BD0A-31F1-1BED8D118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A7E11-34EC-9BCA-1323-7529ADB37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5C748-59EA-3EEE-0F9F-E3FDA78B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54D2-C0BB-44E6-9AF3-0A15F95A351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AAB10-5C03-9D99-5547-2800FB10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9BD85-A01B-1120-06DF-710CE47F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F125-0178-473E-9371-9EB9A64D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9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EE138-585B-6440-E98D-D34FFC91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C1701-E077-14BD-7ACB-4EA42FA3B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B73A-6D1E-4A8D-1E56-22BEB64B6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C54D2-C0BB-44E6-9AF3-0A15F95A351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F5039-8B1F-BF70-7CDE-DBE58F97C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4DE3A-ECAC-D859-680A-56C37354D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F125-0178-473E-9371-9EB9A64D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5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naknathani.com/blog/2020/08/how-a-kubernetes-pod-gets-an-ip-address/" TargetMode="External"/><Relationship Id="rId2" Type="http://schemas.openxmlformats.org/officeDocument/2006/relationships/hyperlink" Target="https://github.com/eranyanay/cni-from-scrat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umulus-joeyyang/demoCN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1033-3990-CBCE-388D-9E88233F2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a CNI plugin from scratch</a:t>
            </a:r>
          </a:p>
        </p:txBody>
      </p:sp>
    </p:spTree>
    <p:extLst>
      <p:ext uri="{BB962C8B-B14F-4D97-AF65-F5344CB8AC3E}">
        <p14:creationId xmlns:p14="http://schemas.microsoft.com/office/powerpoint/2010/main" val="90862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8F82E9-2739-5465-2A53-166DBC8EAF5F}"/>
              </a:ext>
            </a:extLst>
          </p:cNvPr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root@worker3:~# cat /var/log/democni.log</a:t>
            </a:r>
          </a:p>
          <a:p>
            <a:r>
              <a:rPr lang="en-US" dirty="0"/>
              <a:t>#### Start the initialization..... ###</a:t>
            </a:r>
          </a:p>
          <a:p>
            <a:r>
              <a:rPr lang="en-US" dirty="0"/>
              <a:t>Default config directory is: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cni</a:t>
            </a:r>
            <a:r>
              <a:rPr lang="en-US" dirty="0"/>
              <a:t>/</a:t>
            </a:r>
            <a:r>
              <a:rPr lang="en-US" dirty="0" err="1"/>
              <a:t>net.d</a:t>
            </a:r>
            <a:endParaRPr lang="en-US" dirty="0"/>
          </a:p>
          <a:p>
            <a:r>
              <a:rPr lang="en-US" dirty="0"/>
              <a:t>Default config file is: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cni</a:t>
            </a:r>
            <a:r>
              <a:rPr lang="en-US" dirty="0"/>
              <a:t>/</a:t>
            </a:r>
            <a:r>
              <a:rPr lang="en-US" dirty="0" err="1"/>
              <a:t>net.d</a:t>
            </a:r>
            <a:r>
              <a:rPr lang="en-US" dirty="0"/>
              <a:t>/10-demoCNI.conf</a:t>
            </a:r>
          </a:p>
          <a:p>
            <a:r>
              <a:rPr lang="en-US" dirty="0" err="1"/>
              <a:t>PodCIDRs</a:t>
            </a:r>
            <a:r>
              <a:rPr lang="en-US" dirty="0"/>
              <a:t> is: 10.244.0.0/16</a:t>
            </a:r>
          </a:p>
          <a:p>
            <a:r>
              <a:rPr lang="en-US" dirty="0"/>
              <a:t>Bridge name is: </a:t>
            </a:r>
            <a:r>
              <a:rPr lang="en-US" dirty="0" err="1"/>
              <a:t>demobr</a:t>
            </a:r>
            <a:endParaRPr lang="en-US" dirty="0"/>
          </a:p>
          <a:p>
            <a:r>
              <a:rPr lang="en-US" dirty="0"/>
              <a:t>Local </a:t>
            </a:r>
            <a:r>
              <a:rPr lang="en-US" dirty="0" err="1"/>
              <a:t>PodCIDR</a:t>
            </a:r>
            <a:r>
              <a:rPr lang="en-US" dirty="0"/>
              <a:t> is: 10.244.2.0/24</a:t>
            </a:r>
          </a:p>
          <a:p>
            <a:r>
              <a:rPr lang="en-US" dirty="0"/>
              <a:t>Local </a:t>
            </a:r>
            <a:r>
              <a:rPr lang="en-US" dirty="0" err="1"/>
              <a:t>NodeIP</a:t>
            </a:r>
            <a:r>
              <a:rPr lang="en-US" dirty="0"/>
              <a:t> is: 30.0.0.23</a:t>
            </a:r>
          </a:p>
          <a:p>
            <a:r>
              <a:rPr lang="en-US" dirty="0"/>
              <a:t>Local bridge name and its IP is: </a:t>
            </a:r>
            <a:r>
              <a:rPr lang="en-US" dirty="0" err="1"/>
              <a:t>demobr</a:t>
            </a:r>
            <a:r>
              <a:rPr lang="en-US" dirty="0"/>
              <a:t>: 10.244.2.254/24</a:t>
            </a:r>
          </a:p>
          <a:p>
            <a:r>
              <a:rPr lang="en-US" dirty="0"/>
              <a:t>Local </a:t>
            </a:r>
            <a:r>
              <a:rPr lang="en-US" dirty="0" err="1"/>
              <a:t>ToR</a:t>
            </a:r>
            <a:r>
              <a:rPr lang="en-US" dirty="0"/>
              <a:t> AS is: 65200</a:t>
            </a:r>
          </a:p>
          <a:p>
            <a:r>
              <a:rPr lang="en-US" dirty="0"/>
              <a:t>Local </a:t>
            </a:r>
            <a:r>
              <a:rPr lang="en-US" dirty="0" err="1"/>
              <a:t>ToR</a:t>
            </a:r>
            <a:r>
              <a:rPr lang="en-US" dirty="0"/>
              <a:t> IP is: 30.0.0.254</a:t>
            </a:r>
          </a:p>
          <a:p>
            <a:r>
              <a:rPr lang="en-US" dirty="0"/>
              <a:t>Local Node AS is: 65223</a:t>
            </a:r>
          </a:p>
          <a:p>
            <a:r>
              <a:rPr lang="en-US" dirty="0"/>
              <a:t>#### Finish the initialization..... ###</a:t>
            </a:r>
          </a:p>
          <a:p>
            <a:endParaRPr lang="en-US" dirty="0"/>
          </a:p>
          <a:p>
            <a:r>
              <a:rPr lang="en-US" dirty="0"/>
              <a:t>#### Start of the </a:t>
            </a:r>
            <a:r>
              <a:rPr lang="en-US" dirty="0" err="1"/>
              <a:t>democni</a:t>
            </a:r>
            <a:r>
              <a:rPr lang="en-US" dirty="0"/>
              <a:t> binary logging..... ###</a:t>
            </a:r>
          </a:p>
          <a:p>
            <a:r>
              <a:rPr lang="en-US" dirty="0"/>
              <a:t>COMMAND: ADD</a:t>
            </a:r>
          </a:p>
          <a:p>
            <a:r>
              <a:rPr lang="en-US" dirty="0"/>
              <a:t>{ "</a:t>
            </a:r>
            <a:r>
              <a:rPr lang="en-US" dirty="0" err="1"/>
              <a:t>cniVersion</a:t>
            </a:r>
            <a:r>
              <a:rPr lang="en-US" dirty="0"/>
              <a:t>": "0.4.0", "interfaces": [ { "name": "eth0", "mac": "5e:53:69:75:88:9d", "sandbox": "/var/run/</a:t>
            </a:r>
            <a:r>
              <a:rPr lang="en-US" dirty="0" err="1"/>
              <a:t>netns</a:t>
            </a:r>
            <a:r>
              <a:rPr lang="en-US" dirty="0"/>
              <a:t>/cni-04a33415-05ef-41b3-d483-81c7fb94fb37" } ], "</a:t>
            </a:r>
            <a:r>
              <a:rPr lang="en-US" dirty="0" err="1"/>
              <a:t>ips</a:t>
            </a:r>
            <a:r>
              <a:rPr lang="en-US" dirty="0"/>
              <a:t>": [ { "version": "4", "address": "10.244.2.96/24", "gateway": "10.244.2.254", "interface": 0 } ] }</a:t>
            </a:r>
          </a:p>
          <a:p>
            <a:r>
              <a:rPr lang="en-US" dirty="0"/>
              <a:t>#### Start of the </a:t>
            </a:r>
            <a:r>
              <a:rPr lang="en-US" dirty="0" err="1"/>
              <a:t>democni</a:t>
            </a:r>
            <a:r>
              <a:rPr lang="en-US" dirty="0"/>
              <a:t> binary logging..... ###</a:t>
            </a:r>
          </a:p>
          <a:p>
            <a:r>
              <a:rPr lang="en-US" dirty="0"/>
              <a:t>COMMAND: ADD</a:t>
            </a:r>
          </a:p>
          <a:p>
            <a:r>
              <a:rPr lang="en-US" dirty="0"/>
              <a:t>{ "</a:t>
            </a:r>
            <a:r>
              <a:rPr lang="en-US" dirty="0" err="1"/>
              <a:t>cniVersion</a:t>
            </a:r>
            <a:r>
              <a:rPr lang="en-US" dirty="0"/>
              <a:t>": "0.4.0", "interfaces": [ { "name": "eth0", "mac": "ae:c9:99:7e:53:15", "sandbox": "/var/run/</a:t>
            </a:r>
            <a:r>
              <a:rPr lang="en-US" dirty="0" err="1"/>
              <a:t>netns</a:t>
            </a:r>
            <a:r>
              <a:rPr lang="en-US" dirty="0"/>
              <a:t>/cni-aaf407f9-e8ca-37e4-fb5f-99e8d3d75815" } ], "</a:t>
            </a:r>
            <a:r>
              <a:rPr lang="en-US" dirty="0" err="1"/>
              <a:t>ips</a:t>
            </a:r>
            <a:r>
              <a:rPr lang="en-US" dirty="0"/>
              <a:t>": [ { "version": "4", "address": "10.244.2.97/24", "gateway": "10.244.2.254", "interface": 0 } ] }</a:t>
            </a:r>
          </a:p>
          <a:p>
            <a:r>
              <a:rPr lang="en-US" dirty="0"/>
              <a:t>root@worker3:~#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CEF0FB-8246-FFDE-6D64-3F27F245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836" y="1150636"/>
            <a:ext cx="9008164" cy="102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1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420C-A2E0-EEBA-40A0-2AB4850C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5C2D2-7218-0687-33C7-5B563D1A5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https://github.com/eranyanay/cni-from-scratch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https://ronaknathani.com/blog/2020/08/how-a-kubernetes-pod-gets-an-ip-address/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https://github.com/cumulus-joeyyang/demoCNI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2034-62C2-8B2F-7268-EAAA8CE4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When CNI plug is called?</a:t>
            </a:r>
          </a:p>
        </p:txBody>
      </p:sp>
      <p:pic>
        <p:nvPicPr>
          <p:cNvPr id="1026" name="Picture 2" descr="kubelet-cri-cni-interactions">
            <a:extLst>
              <a:ext uri="{FF2B5EF4-FFF2-40B4-BE49-F238E27FC236}">
                <a16:creationId xmlns:a16="http://schemas.microsoft.com/office/drawing/2014/main" id="{2DF2293C-B046-C473-CB84-833FC07C4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371" y="0"/>
            <a:ext cx="63036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16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65CF-B4CF-B722-0D9F-22847868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CNI plugin work in K8S?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EFBF-1F30-622A-BF3E-F395AF92E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 file(in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cni</a:t>
            </a:r>
            <a:r>
              <a:rPr lang="en-US" dirty="0"/>
              <a:t>/</a:t>
            </a:r>
            <a:r>
              <a:rPr lang="en-US" dirty="0" err="1"/>
              <a:t>net.d</a:t>
            </a:r>
            <a:r>
              <a:rPr lang="en-US" dirty="0"/>
              <a:t>/)</a:t>
            </a:r>
          </a:p>
          <a:p>
            <a:pPr lvl="1"/>
            <a:r>
              <a:rPr lang="en-US" dirty="0"/>
              <a:t>Provides configuration to </a:t>
            </a:r>
            <a:r>
              <a:rPr lang="en-US" dirty="0" err="1"/>
              <a:t>kubelet</a:t>
            </a:r>
            <a:r>
              <a:rPr lang="en-US" dirty="0"/>
              <a:t>/cri and plugin itself</a:t>
            </a:r>
          </a:p>
          <a:p>
            <a:r>
              <a:rPr lang="en-US" dirty="0"/>
              <a:t>A daemon</a:t>
            </a:r>
          </a:p>
          <a:p>
            <a:pPr lvl="1"/>
            <a:r>
              <a:rPr lang="en-US" sz="1800" b="0" i="0" u="none" strike="noStrike" baseline="0" dirty="0">
                <a:solidFill>
                  <a:srgbClr val="434343"/>
                </a:solidFill>
                <a:latin typeface="Roboto-Regular"/>
              </a:rPr>
              <a:t>Handles reachability - manages routings across the cluster</a:t>
            </a:r>
            <a:endParaRPr lang="en-US" dirty="0"/>
          </a:p>
          <a:p>
            <a:r>
              <a:rPr lang="en-US" dirty="0"/>
              <a:t>A CNI binary(in /opt/</a:t>
            </a:r>
            <a:r>
              <a:rPr lang="en-US" dirty="0" err="1"/>
              <a:t>cni</a:t>
            </a:r>
            <a:r>
              <a:rPr lang="en-US" dirty="0"/>
              <a:t>/bin/)</a:t>
            </a:r>
          </a:p>
          <a:p>
            <a:pPr lvl="1"/>
            <a:r>
              <a:rPr lang="en-US" sz="1800" b="0" i="0" u="none" strike="noStrike" baseline="0" dirty="0">
                <a:solidFill>
                  <a:srgbClr val="434343"/>
                </a:solidFill>
                <a:latin typeface="Roboto-Regular"/>
              </a:rPr>
              <a:t>Handles connectivity - configures the network interface of the pod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8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4340-EFA1-D24B-1F77-E14281E0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19598-637F-5E2B-C0E4-984725EF4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945" y="2557627"/>
            <a:ext cx="3913517" cy="1279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67016A-B433-C574-5F6F-A486035F8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770" y="429818"/>
            <a:ext cx="2160871" cy="6428182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55721B2-6D37-B094-8B27-12F97393E6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698491"/>
              </p:ext>
            </p:extLst>
          </p:nvPr>
        </p:nvGraphicFramePr>
        <p:xfrm>
          <a:off x="8659877" y="1311357"/>
          <a:ext cx="17240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724760" imgH="812520" progId="Package">
                  <p:embed/>
                </p:oleObj>
              </mc:Choice>
              <mc:Fallback>
                <p:oleObj name="Packager Shell Object" showAsIcon="1" r:id="rId4" imgW="1724760" imgH="812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59877" y="1311357"/>
                        <a:ext cx="172402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948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51D2-E69C-2F22-17A7-85D31A09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daemon or </a:t>
            </a:r>
            <a:r>
              <a:rPr lang="en-US" dirty="0" err="1"/>
              <a:t>init</a:t>
            </a:r>
            <a:r>
              <a:rPr lang="en-US" dirty="0"/>
              <a:t>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6255A-F12B-A840-118E-B7168B3FA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 </a:t>
            </a:r>
            <a:r>
              <a:rPr lang="en-US" dirty="0" err="1"/>
              <a:t>daemonset</a:t>
            </a:r>
            <a:r>
              <a:rPr lang="en-US" dirty="0"/>
              <a:t> pod on each node, set up network on the node to make pods on different nodes to communicate with each other; And monitoring resources on </a:t>
            </a:r>
            <a:r>
              <a:rPr lang="en-US" dirty="0" err="1"/>
              <a:t>api</a:t>
            </a:r>
            <a:r>
              <a:rPr lang="en-US" dirty="0"/>
              <a:t>-server and perform actions of network on the node accordingly.</a:t>
            </a:r>
          </a:p>
          <a:p>
            <a:r>
              <a:rPr lang="en-US" dirty="0"/>
              <a:t>Use a shell script to finish the local network initialization and provision config for BIRD to set up the inter-node communication.</a:t>
            </a:r>
          </a:p>
          <a:p>
            <a:pPr lvl="1"/>
            <a:r>
              <a:rPr lang="en-US" dirty="0"/>
              <a:t>Make sure BIRD/</a:t>
            </a:r>
            <a:r>
              <a:rPr lang="en-US" dirty="0" err="1"/>
              <a:t>kubectl</a:t>
            </a:r>
            <a:r>
              <a:rPr lang="en-US" dirty="0"/>
              <a:t>/</a:t>
            </a:r>
            <a:r>
              <a:rPr lang="en-US" dirty="0" err="1"/>
              <a:t>kubeconfig</a:t>
            </a:r>
            <a:r>
              <a:rPr lang="en-US" dirty="0"/>
              <a:t>/</a:t>
            </a:r>
            <a:r>
              <a:rPr lang="en-US" dirty="0" err="1"/>
              <a:t>jq</a:t>
            </a:r>
            <a:r>
              <a:rPr lang="en-US" dirty="0"/>
              <a:t> are installed on each node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3490EAD-F472-7B24-05CF-B3F3A7A5F4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391405"/>
              </p:ext>
            </p:extLst>
          </p:nvPr>
        </p:nvGraphicFramePr>
        <p:xfrm>
          <a:off x="5510213" y="5313554"/>
          <a:ext cx="5857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586080" imgH="812520" progId="Package">
                  <p:embed/>
                </p:oleObj>
              </mc:Choice>
              <mc:Fallback>
                <p:oleObj name="Packager Shell Object" showAsIcon="1" r:id="rId2" imgW="586080" imgH="812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10213" y="5313554"/>
                        <a:ext cx="585787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729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7AAE-031F-2986-C143-6D5B9AE5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CNI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5814-13A2-FF59-AFC7-8A03F31E8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/opt/</a:t>
            </a:r>
            <a:r>
              <a:rPr lang="en-US" dirty="0" err="1"/>
              <a:t>cni</a:t>
            </a:r>
            <a:r>
              <a:rPr lang="en-US" dirty="0"/>
              <a:t>/bin/ for </a:t>
            </a:r>
            <a:r>
              <a:rPr lang="en-US" dirty="0" err="1"/>
              <a:t>kubelet</a:t>
            </a:r>
            <a:r>
              <a:rPr lang="en-US" dirty="0"/>
              <a:t>/cri call</a:t>
            </a:r>
          </a:p>
          <a:p>
            <a:r>
              <a:rPr lang="en-US" dirty="0" err="1"/>
              <a:t>Kubelet</a:t>
            </a:r>
            <a:r>
              <a:rPr lang="en-US" dirty="0"/>
              <a:t>/cri must provide container info and CNI config when it calls the CNI binary:</a:t>
            </a:r>
          </a:p>
          <a:p>
            <a:pPr marL="457200" lvl="1" indent="0">
              <a:buNone/>
            </a:pPr>
            <a:r>
              <a:rPr lang="en-US" dirty="0"/>
              <a:t># cat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cni</a:t>
            </a:r>
            <a:r>
              <a:rPr lang="en-US" dirty="0"/>
              <a:t>/</a:t>
            </a:r>
            <a:r>
              <a:rPr lang="en-US" dirty="0" err="1"/>
              <a:t>net.d</a:t>
            </a:r>
            <a:r>
              <a:rPr lang="en-US" dirty="0"/>
              <a:t>/10-demoCNI.conf  | CNI_COMMAND=ADD  CNI_CONTAINERID=b784313dfe  CNI_NETNS=/proc/12345/ns/net  CNI_IFNAME=eth0   /opt/</a:t>
            </a:r>
            <a:r>
              <a:rPr lang="en-US" dirty="0" err="1"/>
              <a:t>cni</a:t>
            </a:r>
            <a:r>
              <a:rPr lang="en-US" dirty="0"/>
              <a:t>/bin/</a:t>
            </a:r>
            <a:r>
              <a:rPr lang="en-US" dirty="0" err="1"/>
              <a:t>democni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DCCF762-EE2F-0A9B-3D7B-1E3C8C1B32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940364"/>
              </p:ext>
            </p:extLst>
          </p:nvPr>
        </p:nvGraphicFramePr>
        <p:xfrm>
          <a:off x="4509864" y="4854063"/>
          <a:ext cx="20097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009160" imgH="812520" progId="Package">
                  <p:embed/>
                </p:oleObj>
              </mc:Choice>
              <mc:Fallback>
                <p:oleObj name="Packager Shell Object" showAsIcon="1" r:id="rId2" imgW="2009160" imgH="812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09864" y="4854063"/>
                        <a:ext cx="200977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841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1C83-7C27-5095-F023-4FC01FA7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44FF-F201-A99F-4D9F-DFBB452DA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Install config file</a:t>
            </a:r>
          </a:p>
          <a:p>
            <a:pPr marL="514350" indent="-514350">
              <a:buAutoNum type="arabicPeriod"/>
            </a:pPr>
            <a:r>
              <a:rPr lang="en-US" dirty="0"/>
              <a:t>Execute </a:t>
            </a:r>
            <a:r>
              <a:rPr lang="en-US" dirty="0" err="1"/>
              <a:t>init</a:t>
            </a:r>
            <a:r>
              <a:rPr lang="en-US" dirty="0"/>
              <a:t> script</a:t>
            </a:r>
          </a:p>
          <a:p>
            <a:pPr marL="514350" indent="-514350">
              <a:buAutoNum type="arabicPeriod"/>
            </a:pPr>
            <a:r>
              <a:rPr lang="en-US" dirty="0"/>
              <a:t>Install binary file</a:t>
            </a:r>
          </a:p>
          <a:p>
            <a:pPr marL="514350" indent="-514350">
              <a:buAutoNum type="arabicPeriod"/>
            </a:pPr>
            <a:r>
              <a:rPr lang="en-US" dirty="0"/>
              <a:t>Test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61D88EE-24E0-85E1-0CA8-8EBA65B991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239349"/>
              </p:ext>
            </p:extLst>
          </p:nvPr>
        </p:nvGraphicFramePr>
        <p:xfrm>
          <a:off x="1337688" y="4440413"/>
          <a:ext cx="8794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879120" imgH="812520" progId="Package">
                  <p:embed/>
                </p:oleObj>
              </mc:Choice>
              <mc:Fallback>
                <p:oleObj name="Packager Shell Object" showAsIcon="1" r:id="rId2" imgW="879120" imgH="812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7688" y="4440413"/>
                        <a:ext cx="87947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67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63CA0FA-CC77-DE66-4F19-1EC5EF131A7B}"/>
              </a:ext>
            </a:extLst>
          </p:cNvPr>
          <p:cNvSpPr/>
          <p:nvPr/>
        </p:nvSpPr>
        <p:spPr>
          <a:xfrm>
            <a:off x="7032421" y="933841"/>
            <a:ext cx="3261382" cy="38644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0EC0E3A-BFB9-3377-D5A0-42CC891565AF}"/>
              </a:ext>
            </a:extLst>
          </p:cNvPr>
          <p:cNvSpPr/>
          <p:nvPr/>
        </p:nvSpPr>
        <p:spPr>
          <a:xfrm>
            <a:off x="623190" y="938050"/>
            <a:ext cx="6292078" cy="353254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8688F5-E838-419D-0C54-F73893E9BAA4}"/>
              </a:ext>
            </a:extLst>
          </p:cNvPr>
          <p:cNvSpPr/>
          <p:nvPr/>
        </p:nvSpPr>
        <p:spPr>
          <a:xfrm>
            <a:off x="2890911" y="3720525"/>
            <a:ext cx="1072727" cy="513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Leaf01</a:t>
            </a:r>
          </a:p>
          <a:p>
            <a:pPr algn="ctr"/>
            <a:r>
              <a:rPr lang="en-US" dirty="0"/>
              <a:t>AS65100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EBFE3D-7D64-CE41-24DD-AAD70E6B543F}"/>
              </a:ext>
            </a:extLst>
          </p:cNvPr>
          <p:cNvSpPr/>
          <p:nvPr/>
        </p:nvSpPr>
        <p:spPr>
          <a:xfrm>
            <a:off x="2344301" y="1411490"/>
            <a:ext cx="1055549" cy="1043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66C11C-422A-14EE-44D9-F8555B0636C3}"/>
              </a:ext>
            </a:extLst>
          </p:cNvPr>
          <p:cNvSpPr/>
          <p:nvPr/>
        </p:nvSpPr>
        <p:spPr>
          <a:xfrm>
            <a:off x="5690963" y="1411488"/>
            <a:ext cx="1055549" cy="1043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worker2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7F3CC4-3CDE-2E7B-D2E8-F199F26101CB}"/>
              </a:ext>
            </a:extLst>
          </p:cNvPr>
          <p:cNvSpPr/>
          <p:nvPr/>
        </p:nvSpPr>
        <p:spPr>
          <a:xfrm>
            <a:off x="4017632" y="1411489"/>
            <a:ext cx="1055549" cy="1043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worker1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0D5F9D-0FB1-0C12-359E-32C6EF950941}"/>
              </a:ext>
            </a:extLst>
          </p:cNvPr>
          <p:cNvSpPr/>
          <p:nvPr/>
        </p:nvSpPr>
        <p:spPr>
          <a:xfrm>
            <a:off x="7329107" y="1411488"/>
            <a:ext cx="1055549" cy="1043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worker3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8F1BCE-53D8-8373-2DC2-5C78F193C9BA}"/>
              </a:ext>
            </a:extLst>
          </p:cNvPr>
          <p:cNvGrpSpPr/>
          <p:nvPr/>
        </p:nvGrpSpPr>
        <p:grpSpPr>
          <a:xfrm>
            <a:off x="2467039" y="2454763"/>
            <a:ext cx="4279473" cy="1265762"/>
            <a:chOff x="2467039" y="2454763"/>
            <a:chExt cx="4279473" cy="126576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B599E7E-E3DF-15A2-DE36-FAA26DCBB383}"/>
                </a:ext>
              </a:extLst>
            </p:cNvPr>
            <p:cNvCxnSpPr/>
            <p:nvPr/>
          </p:nvCxnSpPr>
          <p:spPr>
            <a:xfrm>
              <a:off x="2467039" y="3000950"/>
              <a:ext cx="427947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02FA83-5D7E-3649-B1BE-1464121DE1C1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2872075" y="2454765"/>
              <a:ext cx="1" cy="54004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5B6E0D-5FAB-2ADE-7BB3-12DFC667001D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 flipH="1">
              <a:off x="6218737" y="2454763"/>
              <a:ext cx="1" cy="54618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C5D310F-2E26-E85D-4BD2-089F9FB5B043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H="1">
              <a:off x="4545406" y="2454764"/>
              <a:ext cx="1" cy="54618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A39537-6111-08BD-B9EB-E99B63834C09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3427275" y="2994813"/>
              <a:ext cx="2484" cy="7257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890414-6413-3553-246F-E1DC5B865BC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8080359" y="2987147"/>
            <a:ext cx="0" cy="11629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4F4166-A01D-D85E-38B7-79FF95841A15}"/>
              </a:ext>
            </a:extLst>
          </p:cNvPr>
          <p:cNvCxnSpPr>
            <a:cxnSpLocks/>
          </p:cNvCxnSpPr>
          <p:nvPr/>
        </p:nvCxnSpPr>
        <p:spPr>
          <a:xfrm>
            <a:off x="489233" y="776792"/>
            <a:ext cx="11514452" cy="2267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0EF723-B06F-6965-EF6A-19DC10B8C357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872074" y="787190"/>
            <a:ext cx="0" cy="6243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2DB053-9607-47E5-8B93-4B1D0A860E4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218737" y="787188"/>
            <a:ext cx="2" cy="6243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4C67C1-4315-7F84-75CB-3B65032A010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530211" y="787189"/>
            <a:ext cx="15197" cy="6243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910A5F-8835-DF86-02BD-E8FD5EA0C20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856888" y="787188"/>
            <a:ext cx="0" cy="6243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D4E5507-BC8B-85C8-8BEB-CAF944A4E6C0}"/>
              </a:ext>
            </a:extLst>
          </p:cNvPr>
          <p:cNvSpPr txBox="1"/>
          <p:nvPr/>
        </p:nvSpPr>
        <p:spPr>
          <a:xfrm>
            <a:off x="10102672" y="94749"/>
            <a:ext cx="187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vnet/host-only</a:t>
            </a:r>
          </a:p>
          <a:p>
            <a:pPr algn="r"/>
            <a:r>
              <a:rPr lang="en-US" dirty="0"/>
              <a:t>192.168.100.0/24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D1575B-06F2-58B9-09B4-E450C7AB654D}"/>
              </a:ext>
            </a:extLst>
          </p:cNvPr>
          <p:cNvSpPr txBox="1"/>
          <p:nvPr/>
        </p:nvSpPr>
        <p:spPr>
          <a:xfrm>
            <a:off x="3403999" y="2996851"/>
            <a:ext cx="187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vnet#2/host-only</a:t>
            </a:r>
          </a:p>
          <a:p>
            <a:r>
              <a:rPr lang="en-US" dirty="0"/>
              <a:t>10.0.0.0/24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660817-B7D8-BC5A-9CC1-9F0C73BA305A}"/>
              </a:ext>
            </a:extLst>
          </p:cNvPr>
          <p:cNvSpPr txBox="1"/>
          <p:nvPr/>
        </p:nvSpPr>
        <p:spPr>
          <a:xfrm>
            <a:off x="8078319" y="2930403"/>
            <a:ext cx="179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vnet#3/host-only</a:t>
            </a:r>
          </a:p>
          <a:p>
            <a:r>
              <a:rPr lang="en-US" dirty="0"/>
              <a:t>30.0.0.0/24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E1BC57-0763-E4B9-190E-C393D289422D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5904034" y="5177684"/>
            <a:ext cx="0" cy="4508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15C52EF-04FC-37C6-33ED-2B1BF254425E}"/>
              </a:ext>
            </a:extLst>
          </p:cNvPr>
          <p:cNvCxnSpPr>
            <a:cxnSpLocks/>
          </p:cNvCxnSpPr>
          <p:nvPr/>
        </p:nvCxnSpPr>
        <p:spPr>
          <a:xfrm>
            <a:off x="5308779" y="5640136"/>
            <a:ext cx="16815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B9EC786-943E-189D-F863-DB3C04F249FA}"/>
              </a:ext>
            </a:extLst>
          </p:cNvPr>
          <p:cNvSpPr txBox="1"/>
          <p:nvPr/>
        </p:nvSpPr>
        <p:spPr>
          <a:xfrm>
            <a:off x="6202310" y="5312060"/>
            <a:ext cx="187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k8sNAT</a:t>
            </a:r>
          </a:p>
          <a:p>
            <a:r>
              <a:rPr lang="en-US" dirty="0"/>
              <a:t>192.168.8.0/24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DA7F46-7D5A-A7B0-5297-9BC6DDAF99F7}"/>
              </a:ext>
            </a:extLst>
          </p:cNvPr>
          <p:cNvSpPr txBox="1"/>
          <p:nvPr/>
        </p:nvSpPr>
        <p:spPr>
          <a:xfrm>
            <a:off x="1345201" y="944523"/>
            <a:ext cx="157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enp0s8</a:t>
            </a:r>
          </a:p>
          <a:p>
            <a:pPr algn="r"/>
            <a:r>
              <a:rPr lang="en-US" sz="1400" dirty="0"/>
              <a:t>192.168.100.11/24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410E04-2D6F-66EB-DFD7-971D779B28CF}"/>
              </a:ext>
            </a:extLst>
          </p:cNvPr>
          <p:cNvSpPr txBox="1"/>
          <p:nvPr/>
        </p:nvSpPr>
        <p:spPr>
          <a:xfrm>
            <a:off x="3044256" y="954655"/>
            <a:ext cx="157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400"/>
            </a:lvl1pPr>
          </a:lstStyle>
          <a:p>
            <a:r>
              <a:rPr lang="en-US" dirty="0"/>
              <a:t>enp0s8</a:t>
            </a:r>
          </a:p>
          <a:p>
            <a:r>
              <a:rPr lang="en-US" dirty="0"/>
              <a:t>192.168.100.21/24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9EF9D8-EB03-AB36-6206-CD5F3D24A024}"/>
              </a:ext>
            </a:extLst>
          </p:cNvPr>
          <p:cNvSpPr txBox="1"/>
          <p:nvPr/>
        </p:nvSpPr>
        <p:spPr>
          <a:xfrm>
            <a:off x="4684072" y="954942"/>
            <a:ext cx="1577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400"/>
            </a:lvl1pPr>
          </a:lstStyle>
          <a:p>
            <a:r>
              <a:rPr lang="en-US" dirty="0"/>
              <a:t>enp0s8</a:t>
            </a:r>
          </a:p>
          <a:p>
            <a:r>
              <a:rPr lang="en-US" dirty="0"/>
              <a:t>192.168.100.22/24</a:t>
            </a:r>
          </a:p>
        </p:txBody>
      </p:sp>
      <p:sp>
        <p:nvSpPr>
          <p:cNvPr id="64" name="TextBox 60">
            <a:extLst>
              <a:ext uri="{FF2B5EF4-FFF2-40B4-BE49-F238E27FC236}">
                <a16:creationId xmlns:a16="http://schemas.microsoft.com/office/drawing/2014/main" id="{26DA7F46-7D5A-A7B0-5297-9BC6DDAF99F7}"/>
              </a:ext>
            </a:extLst>
          </p:cNvPr>
          <p:cNvSpPr txBox="1"/>
          <p:nvPr/>
        </p:nvSpPr>
        <p:spPr>
          <a:xfrm>
            <a:off x="7818699" y="910266"/>
            <a:ext cx="1577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400"/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enp0s8</a:t>
            </a:r>
          </a:p>
          <a:p>
            <a:pPr algn="l"/>
            <a:r>
              <a:rPr lang="en-US" dirty="0"/>
              <a:t>192.168.100.23/24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AD3A6B-70B9-F9CC-86F7-79AD6D1C8A28}"/>
              </a:ext>
            </a:extLst>
          </p:cNvPr>
          <p:cNvSpPr txBox="1"/>
          <p:nvPr/>
        </p:nvSpPr>
        <p:spPr>
          <a:xfrm>
            <a:off x="1772705" y="2411058"/>
            <a:ext cx="113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enp0s3</a:t>
            </a:r>
          </a:p>
          <a:p>
            <a:pPr algn="r"/>
            <a:r>
              <a:rPr lang="en-US" sz="1400" dirty="0"/>
              <a:t>10.0.0.11/24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AA3555-7A62-7F1F-6F3D-7FB5512C46D9}"/>
              </a:ext>
            </a:extLst>
          </p:cNvPr>
          <p:cNvSpPr txBox="1"/>
          <p:nvPr/>
        </p:nvSpPr>
        <p:spPr>
          <a:xfrm>
            <a:off x="3450172" y="2397631"/>
            <a:ext cx="113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enp0s3</a:t>
            </a:r>
          </a:p>
          <a:p>
            <a:pPr algn="r"/>
            <a:r>
              <a:rPr lang="en-US" sz="1400" dirty="0"/>
              <a:t>10.0.0.21/24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26D4FE2-73EF-2985-E028-5B4F2AB038AB}"/>
              </a:ext>
            </a:extLst>
          </p:cNvPr>
          <p:cNvSpPr txBox="1"/>
          <p:nvPr/>
        </p:nvSpPr>
        <p:spPr>
          <a:xfrm>
            <a:off x="5114879" y="2468566"/>
            <a:ext cx="113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enp0s3</a:t>
            </a:r>
          </a:p>
          <a:p>
            <a:pPr algn="r"/>
            <a:r>
              <a:rPr lang="en-US" sz="1400" dirty="0"/>
              <a:t>10.0.0.22/24</a:t>
            </a:r>
          </a:p>
        </p:txBody>
      </p:sp>
      <p:sp>
        <p:nvSpPr>
          <p:cNvPr id="68" name="TextBox 64">
            <a:extLst>
              <a:ext uri="{FF2B5EF4-FFF2-40B4-BE49-F238E27FC236}">
                <a16:creationId xmlns:a16="http://schemas.microsoft.com/office/drawing/2014/main" id="{7CAD3A6B-70B9-F9CC-86F7-79AD6D1C8A28}"/>
              </a:ext>
            </a:extLst>
          </p:cNvPr>
          <p:cNvSpPr txBox="1"/>
          <p:nvPr/>
        </p:nvSpPr>
        <p:spPr>
          <a:xfrm>
            <a:off x="7814713" y="2485692"/>
            <a:ext cx="113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enp0s3</a:t>
            </a:r>
          </a:p>
          <a:p>
            <a:r>
              <a:rPr lang="en-US" sz="1400" dirty="0"/>
              <a:t>30.0.0.23/24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42417B-B654-5870-12C3-3EC1E973BD20}"/>
              </a:ext>
            </a:extLst>
          </p:cNvPr>
          <p:cNvSpPr txBox="1"/>
          <p:nvPr/>
        </p:nvSpPr>
        <p:spPr>
          <a:xfrm>
            <a:off x="2148374" y="3221441"/>
            <a:ext cx="125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swp1/vlan10</a:t>
            </a:r>
          </a:p>
          <a:p>
            <a:pPr algn="r"/>
            <a:r>
              <a:rPr lang="en-US" sz="1400" dirty="0"/>
              <a:t>10.0.0.254/24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7714A7-C5E1-6794-9068-3E6182834FD2}"/>
              </a:ext>
            </a:extLst>
          </p:cNvPr>
          <p:cNvSpPr txBox="1"/>
          <p:nvPr/>
        </p:nvSpPr>
        <p:spPr>
          <a:xfrm>
            <a:off x="6943373" y="3675218"/>
            <a:ext cx="1228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swp1/vlan30</a:t>
            </a:r>
          </a:p>
          <a:p>
            <a:pPr algn="r"/>
            <a:r>
              <a:rPr lang="en-US" sz="1400" dirty="0"/>
              <a:t>30.0.0.254/24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BA50D-3C67-4A8B-9F78-5E5612DEE8FC}"/>
              </a:ext>
            </a:extLst>
          </p:cNvPr>
          <p:cNvSpPr txBox="1"/>
          <p:nvPr/>
        </p:nvSpPr>
        <p:spPr>
          <a:xfrm>
            <a:off x="4010723" y="5112005"/>
            <a:ext cx="1857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swp3</a:t>
            </a:r>
          </a:p>
          <a:p>
            <a:pPr algn="r"/>
            <a:r>
              <a:rPr lang="en-US" sz="1400" dirty="0"/>
              <a:t>192.168.8.100/24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890D3C-F0FD-319E-F2C0-E757F81CA1E8}"/>
              </a:ext>
            </a:extLst>
          </p:cNvPr>
          <p:cNvSpPr txBox="1"/>
          <p:nvPr/>
        </p:nvSpPr>
        <p:spPr>
          <a:xfrm>
            <a:off x="1260335" y="3711110"/>
            <a:ext cx="1695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mgmt/eth0</a:t>
            </a:r>
          </a:p>
          <a:p>
            <a:pPr algn="r"/>
            <a:r>
              <a:rPr lang="en-US" sz="1400" dirty="0"/>
              <a:t>192.168.100.101/24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C3BD3C-7534-5B1E-71E5-0FAD2DE3C512}"/>
              </a:ext>
            </a:extLst>
          </p:cNvPr>
          <p:cNvSpPr/>
          <p:nvPr/>
        </p:nvSpPr>
        <p:spPr>
          <a:xfrm>
            <a:off x="5640388" y="6166930"/>
            <a:ext cx="1126308" cy="646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02CAA6F-9ED5-79EA-F574-416180E1A8D9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6203542" y="5635226"/>
            <a:ext cx="0" cy="53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BC42C1-5490-7610-F0D7-A4ACC71A3925}"/>
              </a:ext>
            </a:extLst>
          </p:cNvPr>
          <p:cNvSpPr txBox="1"/>
          <p:nvPr/>
        </p:nvSpPr>
        <p:spPr>
          <a:xfrm>
            <a:off x="4923278" y="5859153"/>
            <a:ext cx="133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192.168.8.1/24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4EFD0CD3-0B98-E480-ECE2-04F5FF793659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6766696" y="787188"/>
            <a:ext cx="5236989" cy="5702904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BF28645-FDFD-2B3D-3506-6869AF4EFBFF}"/>
              </a:ext>
            </a:extLst>
          </p:cNvPr>
          <p:cNvSpPr txBox="1"/>
          <p:nvPr/>
        </p:nvSpPr>
        <p:spPr>
          <a:xfrm>
            <a:off x="6680606" y="6177408"/>
            <a:ext cx="1483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192.168.100.1/24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597122-5A3C-11A5-4B6A-277ECAF47A69}"/>
              </a:ext>
            </a:extLst>
          </p:cNvPr>
          <p:cNvSpPr/>
          <p:nvPr/>
        </p:nvSpPr>
        <p:spPr>
          <a:xfrm>
            <a:off x="7552413" y="4150074"/>
            <a:ext cx="1055891" cy="513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Leaf02</a:t>
            </a:r>
          </a:p>
          <a:p>
            <a:pPr algn="ctr"/>
            <a:r>
              <a:rPr lang="en-US" dirty="0"/>
              <a:t>AS65200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EFF0F66-DDFD-E381-3ABB-48B55188506D}"/>
              </a:ext>
            </a:extLst>
          </p:cNvPr>
          <p:cNvCxnSpPr>
            <a:cxnSpLocks/>
          </p:cNvCxnSpPr>
          <p:nvPr/>
        </p:nvCxnSpPr>
        <p:spPr>
          <a:xfrm flipV="1">
            <a:off x="7602583" y="2987147"/>
            <a:ext cx="754017" cy="9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74EFB20-07C0-D4F5-3BB7-9C9CFF945FC0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7856411" y="2454763"/>
            <a:ext cx="471" cy="5333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3E6C33B-D194-A79B-A0B0-09934C55394D}"/>
              </a:ext>
            </a:extLst>
          </p:cNvPr>
          <p:cNvSpPr/>
          <p:nvPr/>
        </p:nvSpPr>
        <p:spPr>
          <a:xfrm>
            <a:off x="5433227" y="4663879"/>
            <a:ext cx="941614" cy="513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Spine</a:t>
            </a:r>
            <a:endParaRPr lang="en-US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F834D5-3E6C-2829-2A89-A343B6405E52}"/>
              </a:ext>
            </a:extLst>
          </p:cNvPr>
          <p:cNvCxnSpPr>
            <a:cxnSpLocks/>
            <a:stCxn id="4" idx="2"/>
            <a:endCxn id="79" idx="1"/>
          </p:cNvCxnSpPr>
          <p:nvPr/>
        </p:nvCxnSpPr>
        <p:spPr>
          <a:xfrm>
            <a:off x="3427275" y="4234330"/>
            <a:ext cx="2005952" cy="6864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02DB87-1197-0F6F-5339-97AAC0F54273}"/>
              </a:ext>
            </a:extLst>
          </p:cNvPr>
          <p:cNvCxnSpPr>
            <a:cxnSpLocks/>
            <a:stCxn id="79" idx="0"/>
            <a:endCxn id="57" idx="1"/>
          </p:cNvCxnSpPr>
          <p:nvPr/>
        </p:nvCxnSpPr>
        <p:spPr>
          <a:xfrm flipV="1">
            <a:off x="5904034" y="4406977"/>
            <a:ext cx="1648379" cy="25690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FDEB2DA-6CEB-3E8B-617C-C1554F41C057}"/>
              </a:ext>
            </a:extLst>
          </p:cNvPr>
          <p:cNvSpPr txBox="1"/>
          <p:nvPr/>
        </p:nvSpPr>
        <p:spPr>
          <a:xfrm>
            <a:off x="2867576" y="4182969"/>
            <a:ext cx="58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swp2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E51334A-E056-961B-0CE5-A1BC7C462D88}"/>
              </a:ext>
            </a:extLst>
          </p:cNvPr>
          <p:cNvSpPr txBox="1"/>
          <p:nvPr/>
        </p:nvSpPr>
        <p:spPr>
          <a:xfrm>
            <a:off x="4880557" y="4843299"/>
            <a:ext cx="59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swp1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F4DA0C-A30E-ACF2-2321-B0C5837AD47C}"/>
              </a:ext>
            </a:extLst>
          </p:cNvPr>
          <p:cNvSpPr txBox="1"/>
          <p:nvPr/>
        </p:nvSpPr>
        <p:spPr>
          <a:xfrm>
            <a:off x="5435851" y="4418202"/>
            <a:ext cx="63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swp2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A6AE904-50A5-0A35-C52F-7B1EA100B7AB}"/>
              </a:ext>
            </a:extLst>
          </p:cNvPr>
          <p:cNvSpPr txBox="1"/>
          <p:nvPr/>
        </p:nvSpPr>
        <p:spPr>
          <a:xfrm>
            <a:off x="7013284" y="4414421"/>
            <a:ext cx="63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swp2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62F47D9-B53A-22AF-E69C-68164DB1A30C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8608304" y="783406"/>
            <a:ext cx="2018204" cy="3623571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C09C27E-D74D-52E5-8A7F-67404FC0375F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986247" y="771890"/>
            <a:ext cx="1904665" cy="3205539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7DAB6F1-1776-6318-EC68-8F3B54977B50}"/>
              </a:ext>
            </a:extLst>
          </p:cNvPr>
          <p:cNvSpPr txBox="1"/>
          <p:nvPr/>
        </p:nvSpPr>
        <p:spPr>
          <a:xfrm>
            <a:off x="8548014" y="4150074"/>
            <a:ext cx="1695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mgmt/eth0</a:t>
            </a:r>
          </a:p>
          <a:p>
            <a:r>
              <a:rPr lang="en-US" sz="1400" dirty="0"/>
              <a:t>192.168.100.102/24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2DC6ACE-A417-9585-2466-D22A91B29222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6374841" y="787188"/>
            <a:ext cx="4959060" cy="4133594"/>
          </a:xfrm>
          <a:prstGeom prst="bentConnector3">
            <a:avLst>
              <a:gd name="adj1" fmla="val 99914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42F6860-A96B-CEF4-170A-AEC2FC4267C5}"/>
              </a:ext>
            </a:extLst>
          </p:cNvPr>
          <p:cNvSpPr txBox="1"/>
          <p:nvPr/>
        </p:nvSpPr>
        <p:spPr>
          <a:xfrm>
            <a:off x="6313254" y="4646723"/>
            <a:ext cx="1695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mgmt/eth0</a:t>
            </a:r>
          </a:p>
          <a:p>
            <a:r>
              <a:rPr lang="en-US" sz="1400" dirty="0"/>
              <a:t>192.168.100.200/24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CDCBBC1-6056-619A-AEC3-BDB13B71A186}"/>
              </a:ext>
            </a:extLst>
          </p:cNvPr>
          <p:cNvSpPr/>
          <p:nvPr/>
        </p:nvSpPr>
        <p:spPr>
          <a:xfrm>
            <a:off x="1223704" y="1730425"/>
            <a:ext cx="924670" cy="3749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Rack 1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A358B21-977D-9592-372F-32DE9F4056D8}"/>
              </a:ext>
            </a:extLst>
          </p:cNvPr>
          <p:cNvSpPr/>
          <p:nvPr/>
        </p:nvSpPr>
        <p:spPr>
          <a:xfrm>
            <a:off x="8995248" y="1730424"/>
            <a:ext cx="924670" cy="3749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Rack 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AE6A344-A0AD-8D07-A2CD-B8DF86ACBAC3}"/>
              </a:ext>
            </a:extLst>
          </p:cNvPr>
          <p:cNvSpPr txBox="1"/>
          <p:nvPr/>
        </p:nvSpPr>
        <p:spPr>
          <a:xfrm>
            <a:off x="3508744" y="4430464"/>
            <a:ext cx="187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vnet#4/host-only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0D585BD-EC8D-09AF-127C-D3A18831DCC7}"/>
              </a:ext>
            </a:extLst>
          </p:cNvPr>
          <p:cNvSpPr txBox="1"/>
          <p:nvPr/>
        </p:nvSpPr>
        <p:spPr>
          <a:xfrm>
            <a:off x="5875929" y="4290973"/>
            <a:ext cx="147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vnet#5/host-only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D2B1CE2-229F-6D19-7B49-20876BFC1ED5}"/>
              </a:ext>
            </a:extLst>
          </p:cNvPr>
          <p:cNvCxnSpPr>
            <a:cxnSpLocks/>
            <a:stCxn id="11" idx="0"/>
            <a:endCxn id="73" idx="1"/>
          </p:cNvCxnSpPr>
          <p:nvPr/>
        </p:nvCxnSpPr>
        <p:spPr>
          <a:xfrm>
            <a:off x="4307575" y="6381577"/>
            <a:ext cx="1332813" cy="1085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>
            <a:extLst>
              <a:ext uri="{FF2B5EF4-FFF2-40B4-BE49-F238E27FC236}">
                <a16:creationId xmlns:a16="http://schemas.microsoft.com/office/drawing/2014/main" id="{726A78B3-47F3-711F-3B98-18F1AA91D868}"/>
              </a:ext>
            </a:extLst>
          </p:cNvPr>
          <p:cNvSpPr/>
          <p:nvPr/>
        </p:nvSpPr>
        <p:spPr>
          <a:xfrm>
            <a:off x="2719023" y="5958391"/>
            <a:ext cx="1589877" cy="8463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Internet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664</Words>
  <Application>Microsoft Office PowerPoint</Application>
  <PresentationFormat>Widescreen</PresentationFormat>
  <Paragraphs>112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Roboto-Regular</vt:lpstr>
      <vt:lpstr>Arial</vt:lpstr>
      <vt:lpstr>Calibri</vt:lpstr>
      <vt:lpstr>Calibri Light</vt:lpstr>
      <vt:lpstr>Office Theme</vt:lpstr>
      <vt:lpstr>Packager Shell Object</vt:lpstr>
      <vt:lpstr>Build a CNI plugin from scratch</vt:lpstr>
      <vt:lpstr>Reference</vt:lpstr>
      <vt:lpstr>When CNI plug is called?</vt:lpstr>
      <vt:lpstr>How does a CNI plugin work in K8S?</vt:lpstr>
      <vt:lpstr>Config file</vt:lpstr>
      <vt:lpstr>A daemon or init script</vt:lpstr>
      <vt:lpstr>A CNI binary</vt:lpstr>
      <vt:lpstr>Demo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CNI plugin from scratch</dc:title>
  <dc:creator>Joey Yang</dc:creator>
  <cp:lastModifiedBy>Joey Yang</cp:lastModifiedBy>
  <cp:revision>13</cp:revision>
  <dcterms:created xsi:type="dcterms:W3CDTF">2022-12-22T06:24:22Z</dcterms:created>
  <dcterms:modified xsi:type="dcterms:W3CDTF">2023-01-03T03:24:28Z</dcterms:modified>
</cp:coreProperties>
</file>