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99" r:id="rId2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 varScale="1">
        <p:scale>
          <a:sx n="98" d="100"/>
          <a:sy n="98" d="100"/>
        </p:scale>
        <p:origin x="6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0845-38D8-4998-99B6-0FE4F9F64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74371-51E0-4016-AB51-1E7E94B58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71C2F-76E6-488E-B6B9-5610BF83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7CF-B19E-4999-BF1E-83A6CBCBE60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B4909-B2D9-4991-B66D-C1B41645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D5764-FCDD-4456-ABB7-918960D6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00DF-1BD9-483D-8F17-ABBB36228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0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BC55-A422-43EB-95F3-9C43E8E3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1A215-B194-420C-9851-51129741C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BEC2C-2649-4EC2-99EC-FBA410D6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7CF-B19E-4999-BF1E-83A6CBCBE60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2059C-4C68-4D74-AC3E-CA88A395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3D9BF-7A93-4BBF-883B-8A414F98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00DF-1BD9-483D-8F17-ABBB36228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8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74355D-DF54-45D1-9172-65807DCD7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D5ACD-D7F2-499E-B9B3-3149573CA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09ED0-9DD8-4363-83C1-A73FE339F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7CF-B19E-4999-BF1E-83A6CBCBE60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D57C6-8379-46E7-81F0-8C7F2294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43CFA-FAD8-46D9-9AED-873945C6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00DF-1BD9-483D-8F17-ABBB36228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2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1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73606" y="1056519"/>
            <a:ext cx="11197458" cy="36662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2500"/>
              </a:lnSpc>
              <a:buFont typeface="Wingdings" charset="2"/>
              <a:buNone/>
              <a:defRPr sz="2667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40794" indent="-380985">
              <a:lnSpc>
                <a:spcPts val="2333"/>
              </a:lnSpc>
              <a:buClr>
                <a:srgbClr val="B7BF36"/>
              </a:buClr>
              <a:buSzPct val="90000"/>
              <a:buFontTx/>
              <a:buBlip>
                <a:blip r:embed="rId2"/>
              </a:buBlip>
              <a:defRPr sz="2333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65051" indent="-380985">
              <a:lnSpc>
                <a:spcPts val="1833"/>
              </a:lnSpc>
              <a:buClr>
                <a:srgbClr val="B7BF36"/>
              </a:buClr>
              <a:buSzPct val="90000"/>
              <a:buFontTx/>
              <a:buBlip>
                <a:blip r:embed="rId3"/>
              </a:buBlip>
              <a:defRPr sz="1833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64642" indent="-380985">
              <a:lnSpc>
                <a:spcPts val="1833"/>
              </a:lnSpc>
              <a:buClr>
                <a:srgbClr val="B7BF36"/>
              </a:buClr>
              <a:buSzPct val="90000"/>
              <a:buFontTx/>
              <a:buBlip>
                <a:blip r:embed="rId4"/>
              </a:buBlip>
              <a:defRPr sz="1833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00136" indent="-380985">
              <a:lnSpc>
                <a:spcPts val="1833"/>
              </a:lnSpc>
              <a:buClr>
                <a:srgbClr val="B7BF36"/>
              </a:buClr>
              <a:buSzPct val="90000"/>
              <a:buFontTx/>
              <a:buBlip>
                <a:blip r:embed="rId5"/>
              </a:buBlip>
              <a:defRPr sz="1833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2233" y="409743"/>
            <a:ext cx="9934370" cy="545601"/>
          </a:xfrm>
          <a:prstGeom prst="rect">
            <a:avLst/>
          </a:prstGeom>
        </p:spPr>
        <p:txBody>
          <a:bodyPr/>
          <a:lstStyle>
            <a:lvl1pPr>
              <a:lnSpc>
                <a:spcPts val="3333"/>
              </a:lnSpc>
              <a:defRPr sz="3667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473604" y="1541198"/>
            <a:ext cx="11197167" cy="4826000"/>
          </a:xfrm>
          <a:prstGeom prst="rect">
            <a:avLst/>
          </a:prstGeom>
        </p:spPr>
        <p:txBody>
          <a:bodyPr/>
          <a:lstStyle>
            <a:lvl1pPr marL="189912" indent="-205097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72137" indent="-212328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667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3210" indent="-19914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5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1569" indent="-22791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5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093895" indent="-17474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5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886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EF29-8C9B-4600-98C1-936612E4B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FDCB0-E494-458B-BACD-D9F351DCF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76B55-E48E-44EF-9126-79EE395E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7CF-B19E-4999-BF1E-83A6CBCBE60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44D3F-BFBC-4C90-9F71-9FF6CBDB6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ED7C-2FE3-458D-9FEB-7F6553C3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00DF-1BD9-483D-8F17-ABBB36228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6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AB85-BC90-4A82-8260-98002DA1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8335F-D8C9-47E6-A37C-6C5C33AA4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17B1A-9341-4E01-B697-287D6F48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7CF-B19E-4999-BF1E-83A6CBCBE60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9A5B6-866B-435B-85AE-CC48E50E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4AE9E-5D93-4B84-9062-4DE90B13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00DF-1BD9-483D-8F17-ABBB36228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9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67063-3E95-4B61-BBFC-98C1220C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2E6C0-50C9-4125-A41F-DBA73AB35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D3739-BAE0-4660-BF46-E7DC66107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34F0C-A4FC-4139-A67D-F401BA0F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7CF-B19E-4999-BF1E-83A6CBCBE60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24F69-79D7-41FD-9BC2-0A0D611E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5D764-9D1C-4C17-99F7-5943E746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00DF-1BD9-483D-8F17-ABBB36228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7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1E176-ACB2-49D2-BDE8-4F10343C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E1FEE-3AC2-4D57-AC3B-112144BB2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29A1D-995D-45B2-9CDE-09FEBA350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89060-2AD0-43F2-A52F-735757E94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D2FC6E-987B-4CCD-9CBF-7F41BC15E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A0C393-181F-4A88-A247-46110A28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7CF-B19E-4999-BF1E-83A6CBCBE60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CE214-41DC-4B1E-89CF-68460F3E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F3915-F88B-449A-BCDC-0A84AC28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00DF-1BD9-483D-8F17-ABBB36228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4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04F0-D3DC-4E91-8E63-7EC7650A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3CC086-8E32-415E-8A04-921192D3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7CF-B19E-4999-BF1E-83A6CBCBE60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0AE6C-E6C4-4915-95AC-184E898F0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EA6756-F8D0-4F71-AC7B-AC6D9CC2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00DF-1BD9-483D-8F17-ABBB36228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9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E4AD78-2E1F-41C7-A882-B4B0F8E1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7CF-B19E-4999-BF1E-83A6CBCBE60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FCC2B-847E-48E2-81AC-F07A5174D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2E8CB-E798-4D3E-B176-4836988CC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00DF-1BD9-483D-8F17-ABBB36228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2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54A0-F7B2-4365-8B0C-673EC585A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E8480-82AD-4D7B-948B-75AC13FCB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4B753-0C30-4F24-A9AB-CC06D76C1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1009A-B18A-4474-804B-D82BB257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7CF-B19E-4999-BF1E-83A6CBCBE60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1412D-9E2C-453F-B863-E8AF443B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EEBDB-35ED-4763-A771-0B433E17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00DF-1BD9-483D-8F17-ABBB36228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8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6ECF-931C-43C7-89C8-AAF042E5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F198AA-0ACC-47BD-8BD2-7763A2991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C93B8-57EC-4706-809E-35587EC78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FB0A2-60EB-42EF-8DE1-CECC7DDF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7CF-B19E-4999-BF1E-83A6CBCBE60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717D6-62B9-48B6-8697-813AA7CB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D41E8-A3E9-4D2F-A9FD-D51016CC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00DF-1BD9-483D-8F17-ABBB36228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2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A1EE8B-A33F-4A27-801B-BDFCB42F8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6BCA7-60AA-446F-A956-D0121A304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9A961-E9B6-4C78-8DEC-5AD348457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297CF-B19E-4999-BF1E-83A6CBCBE60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F83B3-1112-4EB9-B766-F9C6A4CD1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20826-1AB6-4AE1-8943-D704BB771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400DF-1BD9-483D-8F17-ABBB36228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9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" name="Table 219">
            <a:extLst>
              <a:ext uri="{FF2B5EF4-FFF2-40B4-BE49-F238E27FC236}">
                <a16:creationId xmlns:a16="http://schemas.microsoft.com/office/drawing/2014/main" id="{C8B92145-C789-4B1F-BD6B-BE06E7516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716554"/>
              </p:ext>
            </p:extLst>
          </p:nvPr>
        </p:nvGraphicFramePr>
        <p:xfrm>
          <a:off x="968281" y="83114"/>
          <a:ext cx="325739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265">
                  <a:extLst>
                    <a:ext uri="{9D8B030D-6E8A-4147-A177-3AD203B41FA5}">
                      <a16:colId xmlns:a16="http://schemas.microsoft.com/office/drawing/2014/main" val="459472322"/>
                    </a:ext>
                  </a:extLst>
                </a:gridCol>
                <a:gridCol w="714364">
                  <a:extLst>
                    <a:ext uri="{9D8B030D-6E8A-4147-A177-3AD203B41FA5}">
                      <a16:colId xmlns:a16="http://schemas.microsoft.com/office/drawing/2014/main" val="3515793198"/>
                    </a:ext>
                  </a:extLst>
                </a:gridCol>
                <a:gridCol w="591718">
                  <a:extLst>
                    <a:ext uri="{9D8B030D-6E8A-4147-A177-3AD203B41FA5}">
                      <a16:colId xmlns:a16="http://schemas.microsoft.com/office/drawing/2014/main" val="4246725973"/>
                    </a:ext>
                  </a:extLst>
                </a:gridCol>
                <a:gridCol w="1150044">
                  <a:extLst>
                    <a:ext uri="{9D8B030D-6E8A-4147-A177-3AD203B41FA5}">
                      <a16:colId xmlns:a16="http://schemas.microsoft.com/office/drawing/2014/main" val="3651479993"/>
                    </a:ext>
                  </a:extLst>
                </a:gridCol>
              </a:tblGrid>
              <a:tr h="190917"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VRF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VNI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VLAN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Subnet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984120"/>
                  </a:ext>
                </a:extLst>
              </a:tr>
              <a:tr h="318195"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cen00</a:t>
                      </a:r>
                    </a:p>
                    <a:p>
                      <a:pPr algn="ctr"/>
                      <a:r>
                        <a:rPr lang="en-US" sz="1200" b="1" baseline="0" dirty="0"/>
                        <a:t>cen12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10010</a:t>
                      </a:r>
                    </a:p>
                    <a:p>
                      <a:pPr algn="ctr"/>
                      <a:r>
                        <a:rPr lang="en-US" sz="1200" b="1" baseline="0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10</a:t>
                      </a:r>
                    </a:p>
                    <a:p>
                      <a:pPr algn="ctr"/>
                      <a:r>
                        <a:rPr lang="en-US" sz="1200" b="1" baseline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10.0.10.0/24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/>
                        <a:t>10.0.12.0/24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904935"/>
                  </a:ext>
                </a:extLst>
              </a:tr>
              <a:tr h="318195"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cen00</a:t>
                      </a:r>
                    </a:p>
                    <a:p>
                      <a:pPr algn="ctr"/>
                      <a:r>
                        <a:rPr lang="en-US" sz="1200" b="1" baseline="0" dirty="0"/>
                        <a:t>cen12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10020</a:t>
                      </a:r>
                    </a:p>
                    <a:p>
                      <a:pPr algn="ctr"/>
                      <a:r>
                        <a:rPr lang="en-US" sz="1200" b="1" baseline="0" dirty="0"/>
                        <a:t>10022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20</a:t>
                      </a:r>
                    </a:p>
                    <a:p>
                      <a:pPr algn="ctr"/>
                      <a:r>
                        <a:rPr lang="en-US" sz="1200" b="1" baseline="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10.0.20.0/24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/>
                        <a:t>10.0.22.0/24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92864"/>
                  </a:ext>
                </a:extLst>
              </a:tr>
            </a:tbl>
          </a:graphicData>
        </a:graphic>
      </p:graphicFrame>
      <p:graphicFrame>
        <p:nvGraphicFramePr>
          <p:cNvPr id="221" name="Table 220">
            <a:extLst>
              <a:ext uri="{FF2B5EF4-FFF2-40B4-BE49-F238E27FC236}">
                <a16:creationId xmlns:a16="http://schemas.microsoft.com/office/drawing/2014/main" id="{5220A5B1-97D3-4C0B-8AD7-F88A9991D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428914"/>
              </p:ext>
            </p:extLst>
          </p:nvPr>
        </p:nvGraphicFramePr>
        <p:xfrm>
          <a:off x="4226537" y="70335"/>
          <a:ext cx="325566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77">
                  <a:extLst>
                    <a:ext uri="{9D8B030D-6E8A-4147-A177-3AD203B41FA5}">
                      <a16:colId xmlns:a16="http://schemas.microsoft.com/office/drawing/2014/main" val="459472322"/>
                    </a:ext>
                  </a:extLst>
                </a:gridCol>
                <a:gridCol w="676758">
                  <a:extLst>
                    <a:ext uri="{9D8B030D-6E8A-4147-A177-3AD203B41FA5}">
                      <a16:colId xmlns:a16="http://schemas.microsoft.com/office/drawing/2014/main" val="3515793198"/>
                    </a:ext>
                  </a:extLst>
                </a:gridCol>
                <a:gridCol w="605516">
                  <a:extLst>
                    <a:ext uri="{9D8B030D-6E8A-4147-A177-3AD203B41FA5}">
                      <a16:colId xmlns:a16="http://schemas.microsoft.com/office/drawing/2014/main" val="4246725973"/>
                    </a:ext>
                  </a:extLst>
                </a:gridCol>
                <a:gridCol w="1121509">
                  <a:extLst>
                    <a:ext uri="{9D8B030D-6E8A-4147-A177-3AD203B41FA5}">
                      <a16:colId xmlns:a16="http://schemas.microsoft.com/office/drawing/2014/main" val="3651479993"/>
                    </a:ext>
                  </a:extLst>
                </a:gridCol>
              </a:tblGrid>
              <a:tr h="241410"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VRF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VNI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VLAN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Subnet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984120"/>
                  </a:ext>
                </a:extLst>
              </a:tr>
              <a:tr h="402350"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 err="1"/>
                        <a:t>asy</a:t>
                      </a:r>
                      <a:endParaRPr lang="en-US" sz="1200" b="1" baseline="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/>
                        <a:t>asy5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10030</a:t>
                      </a:r>
                    </a:p>
                    <a:p>
                      <a:pPr algn="ctr"/>
                      <a:r>
                        <a:rPr lang="en-US" sz="1200" b="1" baseline="0" dirty="0"/>
                        <a:t>10033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30</a:t>
                      </a:r>
                    </a:p>
                    <a:p>
                      <a:pPr algn="ctr"/>
                      <a:r>
                        <a:rPr lang="en-US" sz="1200" b="1" baseline="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10.0.30.0/24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/>
                        <a:t>10.0.33.0/24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904935"/>
                  </a:ext>
                </a:extLst>
              </a:tr>
              <a:tr h="402350"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 err="1"/>
                        <a:t>asy</a:t>
                      </a:r>
                      <a:endParaRPr lang="en-US" sz="1200" b="1" baseline="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/>
                        <a:t>asy5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10040</a:t>
                      </a:r>
                    </a:p>
                    <a:p>
                      <a:pPr algn="ctr"/>
                      <a:r>
                        <a:rPr lang="en-US" sz="1200" b="1" baseline="0" dirty="0"/>
                        <a:t>10044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40</a:t>
                      </a:r>
                    </a:p>
                    <a:p>
                      <a:pPr algn="ctr"/>
                      <a:r>
                        <a:rPr lang="en-US" sz="1200" b="1" baseline="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10.0.40.0/24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/>
                        <a:t>10.0.44.0/24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92864"/>
                  </a:ext>
                </a:extLst>
              </a:tr>
              <a:tr h="402350"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 err="1"/>
                        <a:t>asy</a:t>
                      </a:r>
                      <a:endParaRPr lang="en-US" sz="1200" b="1" baseline="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/>
                        <a:t>asy5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NA</a:t>
                      </a:r>
                    </a:p>
                    <a:p>
                      <a:pPr algn="ctr"/>
                      <a:r>
                        <a:rPr lang="en-US" sz="1200" b="1" baseline="0" dirty="0"/>
                        <a:t>104002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NA</a:t>
                      </a:r>
                    </a:p>
                    <a:p>
                      <a:pPr algn="ctr"/>
                      <a:r>
                        <a:rPr lang="en-US" sz="1200" b="1" baseline="0" dirty="0"/>
                        <a:t>4002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NA</a:t>
                      </a:r>
                    </a:p>
                    <a:p>
                      <a:pPr algn="ctr"/>
                      <a:r>
                        <a:rPr lang="en-US" sz="1200" b="1" baseline="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345590"/>
                  </a:ext>
                </a:extLst>
              </a:tr>
            </a:tbl>
          </a:graphicData>
        </a:graphic>
      </p:graphicFrame>
      <p:graphicFrame>
        <p:nvGraphicFramePr>
          <p:cNvPr id="222" name="Table 221">
            <a:extLst>
              <a:ext uri="{FF2B5EF4-FFF2-40B4-BE49-F238E27FC236}">
                <a16:creationId xmlns:a16="http://schemas.microsoft.com/office/drawing/2014/main" id="{64AF91CF-5EE5-4AA3-8647-BF171DA48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05124"/>
              </p:ext>
            </p:extLst>
          </p:nvPr>
        </p:nvGraphicFramePr>
        <p:xfrm>
          <a:off x="7482197" y="72158"/>
          <a:ext cx="370003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088">
                  <a:extLst>
                    <a:ext uri="{9D8B030D-6E8A-4147-A177-3AD203B41FA5}">
                      <a16:colId xmlns:a16="http://schemas.microsoft.com/office/drawing/2014/main" val="860330411"/>
                    </a:ext>
                  </a:extLst>
                </a:gridCol>
                <a:gridCol w="748709">
                  <a:extLst>
                    <a:ext uri="{9D8B030D-6E8A-4147-A177-3AD203B41FA5}">
                      <a16:colId xmlns:a16="http://schemas.microsoft.com/office/drawing/2014/main" val="1764538755"/>
                    </a:ext>
                  </a:extLst>
                </a:gridCol>
                <a:gridCol w="618046">
                  <a:extLst>
                    <a:ext uri="{9D8B030D-6E8A-4147-A177-3AD203B41FA5}">
                      <a16:colId xmlns:a16="http://schemas.microsoft.com/office/drawing/2014/main" val="2140080850"/>
                    </a:ext>
                  </a:extLst>
                </a:gridCol>
                <a:gridCol w="1402189">
                  <a:extLst>
                    <a:ext uri="{9D8B030D-6E8A-4147-A177-3AD203B41FA5}">
                      <a16:colId xmlns:a16="http://schemas.microsoft.com/office/drawing/2014/main" val="1440701493"/>
                    </a:ext>
                  </a:extLst>
                </a:gridCol>
              </a:tblGrid>
              <a:tr h="195082"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VRF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VNI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VLAN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Subnet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81698"/>
                  </a:ext>
                </a:extLst>
              </a:tr>
              <a:tr h="325137"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 err="1"/>
                        <a:t>sym</a:t>
                      </a:r>
                      <a:endParaRPr lang="en-US" sz="1200" b="1" baseline="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/>
                        <a:t>sym5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10050</a:t>
                      </a:r>
                    </a:p>
                    <a:p>
                      <a:pPr algn="ctr"/>
                      <a:r>
                        <a:rPr lang="en-US" sz="1200" b="1" baseline="0" dirty="0"/>
                        <a:t>10055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50</a:t>
                      </a:r>
                    </a:p>
                    <a:p>
                      <a:pPr algn="ctr"/>
                      <a:r>
                        <a:rPr lang="en-US" sz="1200" b="1" baseline="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10.0.50.0/24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/>
                        <a:t>10.0.55.0/24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751962"/>
                  </a:ext>
                </a:extLst>
              </a:tr>
              <a:tr h="325137"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 err="1"/>
                        <a:t>sym</a:t>
                      </a:r>
                      <a:endParaRPr lang="en-US" sz="1200" b="1" baseline="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/>
                        <a:t>sym5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10060</a:t>
                      </a:r>
                    </a:p>
                    <a:p>
                      <a:pPr algn="ctr"/>
                      <a:r>
                        <a:rPr lang="en-US" sz="1200" b="1" baseline="0" dirty="0"/>
                        <a:t>10066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60</a:t>
                      </a:r>
                    </a:p>
                    <a:p>
                      <a:pPr algn="ctr"/>
                      <a:r>
                        <a:rPr lang="en-US" sz="1200" b="1" baseline="0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10.0.60.0/24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/>
                        <a:t>10.0.66.0/24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676016"/>
                  </a:ext>
                </a:extLst>
              </a:tr>
              <a:tr h="325137"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 err="1"/>
                        <a:t>sym</a:t>
                      </a:r>
                      <a:endParaRPr lang="en-US" sz="1200" b="1" baseline="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/>
                        <a:t>sym5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10070</a:t>
                      </a:r>
                    </a:p>
                    <a:p>
                      <a:pPr algn="ctr"/>
                      <a:r>
                        <a:rPr lang="en-US" sz="1200" b="1" baseline="0" dirty="0"/>
                        <a:t>10077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70</a:t>
                      </a:r>
                    </a:p>
                    <a:p>
                      <a:pPr algn="ctr"/>
                      <a:r>
                        <a:rPr lang="en-US" sz="1200" b="1" baseline="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10.0.70.0/24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/>
                        <a:t>10.0.77.0/24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665637"/>
                  </a:ext>
                </a:extLst>
              </a:tr>
              <a:tr h="325137"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 err="1"/>
                        <a:t>sym</a:t>
                      </a:r>
                      <a:endParaRPr lang="en-US" sz="1200" b="1" baseline="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/>
                        <a:t>sym5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10080</a:t>
                      </a:r>
                    </a:p>
                    <a:p>
                      <a:pPr algn="ctr"/>
                      <a:r>
                        <a:rPr lang="en-US" sz="1200" b="1" baseline="0" dirty="0"/>
                        <a:t>10088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80</a:t>
                      </a:r>
                    </a:p>
                    <a:p>
                      <a:pPr algn="ctr"/>
                      <a:r>
                        <a:rPr lang="en-US" sz="1200" b="1" baseline="0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10.0.80.0/24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/>
                        <a:t>10.0.88.0/24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639936"/>
                  </a:ext>
                </a:extLst>
              </a:tr>
              <a:tr h="325137"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 err="1"/>
                        <a:t>sym</a:t>
                      </a:r>
                      <a:endParaRPr lang="en-US" sz="1200" b="1" baseline="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/>
                        <a:t>sym5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104001</a:t>
                      </a:r>
                    </a:p>
                    <a:p>
                      <a:pPr algn="ctr"/>
                      <a:r>
                        <a:rPr lang="en-US" sz="1200" b="1" baseline="0" dirty="0"/>
                        <a:t>104003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4001</a:t>
                      </a:r>
                    </a:p>
                    <a:p>
                      <a:pPr algn="ctr"/>
                      <a:r>
                        <a:rPr lang="en-US" sz="1200" b="1" baseline="0" dirty="0"/>
                        <a:t>4003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NA</a:t>
                      </a:r>
                    </a:p>
                    <a:p>
                      <a:pPr algn="ctr"/>
                      <a:r>
                        <a:rPr lang="en-US" sz="1200" b="1" baseline="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867833"/>
                  </a:ext>
                </a:extLst>
              </a:tr>
            </a:tbl>
          </a:graphicData>
        </a:graphic>
      </p:graphicFrame>
      <p:grpSp>
        <p:nvGrpSpPr>
          <p:cNvPr id="52" name="Group 51">
            <a:extLst>
              <a:ext uri="{FF2B5EF4-FFF2-40B4-BE49-F238E27FC236}">
                <a16:creationId xmlns:a16="http://schemas.microsoft.com/office/drawing/2014/main" id="{36407014-658B-4093-A02C-0D4423DCA10D}"/>
              </a:ext>
            </a:extLst>
          </p:cNvPr>
          <p:cNvGrpSpPr/>
          <p:nvPr/>
        </p:nvGrpSpPr>
        <p:grpSpPr>
          <a:xfrm>
            <a:off x="215992" y="2709956"/>
            <a:ext cx="11816622" cy="3962181"/>
            <a:chOff x="356662" y="2545841"/>
            <a:chExt cx="11816622" cy="396218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7429C2B-3B38-41AE-AE75-549C3DE4F16F}"/>
                </a:ext>
              </a:extLst>
            </p:cNvPr>
            <p:cNvSpPr/>
            <p:nvPr/>
          </p:nvSpPr>
          <p:spPr bwMode="auto">
            <a:xfrm>
              <a:off x="2418175" y="4438781"/>
              <a:ext cx="1164645" cy="47032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Leaf02 65012</a:t>
              </a:r>
            </a:p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10.0.0.12/32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D02AD6F-4CFD-4CA6-A2EC-E743B1615C61}"/>
                </a:ext>
              </a:extLst>
            </p:cNvPr>
            <p:cNvSpPr/>
            <p:nvPr/>
          </p:nvSpPr>
          <p:spPr bwMode="auto">
            <a:xfrm>
              <a:off x="417523" y="4438781"/>
              <a:ext cx="1164645" cy="47032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Leaf01 65011</a:t>
              </a:r>
            </a:p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10.0.0.11/32</a:t>
              </a:r>
            </a:p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E7832BA-5F9D-4A5A-9F73-1DF90619BFF7}"/>
                </a:ext>
              </a:extLst>
            </p:cNvPr>
            <p:cNvSpPr/>
            <p:nvPr/>
          </p:nvSpPr>
          <p:spPr bwMode="auto">
            <a:xfrm>
              <a:off x="4159375" y="4438781"/>
              <a:ext cx="1164645" cy="47032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Leaf03 65013</a:t>
              </a:r>
            </a:p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10.0.0.13/32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CCA9890-3EFA-4DB4-9E46-63805441A23A}"/>
                </a:ext>
              </a:extLst>
            </p:cNvPr>
            <p:cNvSpPr/>
            <p:nvPr/>
          </p:nvSpPr>
          <p:spPr bwMode="auto">
            <a:xfrm>
              <a:off x="6529025" y="4437642"/>
              <a:ext cx="1164645" cy="47032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Leaf04 65014</a:t>
              </a:r>
            </a:p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10.0.0.14/32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A5C16C2-08AB-4877-BEAD-2429AC82A22F}"/>
                </a:ext>
              </a:extLst>
            </p:cNvPr>
            <p:cNvSpPr/>
            <p:nvPr/>
          </p:nvSpPr>
          <p:spPr bwMode="auto">
            <a:xfrm>
              <a:off x="5162555" y="2634556"/>
              <a:ext cx="1164645" cy="47032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Spine02 65020</a:t>
              </a:r>
            </a:p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10.0.0.22/32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5C63568-8A66-4078-86CA-72113877A4EA}"/>
                </a:ext>
              </a:extLst>
            </p:cNvPr>
            <p:cNvSpPr/>
            <p:nvPr/>
          </p:nvSpPr>
          <p:spPr bwMode="auto">
            <a:xfrm>
              <a:off x="1460784" y="2632180"/>
              <a:ext cx="1164645" cy="47032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Spine01 65020</a:t>
              </a:r>
            </a:p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10.0.0.21/32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CD32161-2C4C-4E17-B0C8-C272B2CC331F}"/>
                </a:ext>
              </a:extLst>
            </p:cNvPr>
            <p:cNvCxnSpPr>
              <a:stCxn id="11" idx="2"/>
              <a:endCxn id="7" idx="0"/>
            </p:cNvCxnSpPr>
            <p:nvPr/>
          </p:nvCxnSpPr>
          <p:spPr bwMode="auto">
            <a:xfrm flipH="1">
              <a:off x="999846" y="3102500"/>
              <a:ext cx="1043261" cy="133628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4BC7ABA-B7F5-4291-9122-53769DC3FACC}"/>
                </a:ext>
              </a:extLst>
            </p:cNvPr>
            <p:cNvCxnSpPr>
              <a:stCxn id="11" idx="2"/>
              <a:endCxn id="6" idx="0"/>
            </p:cNvCxnSpPr>
            <p:nvPr/>
          </p:nvCxnSpPr>
          <p:spPr bwMode="auto">
            <a:xfrm>
              <a:off x="2043107" y="3102500"/>
              <a:ext cx="957391" cy="133628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3047C5-41A5-40AF-A4CF-C31504212F26}"/>
                </a:ext>
              </a:extLst>
            </p:cNvPr>
            <p:cNvCxnSpPr>
              <a:stCxn id="10" idx="2"/>
              <a:endCxn id="8" idx="0"/>
            </p:cNvCxnSpPr>
            <p:nvPr/>
          </p:nvCxnSpPr>
          <p:spPr bwMode="auto">
            <a:xfrm flipH="1">
              <a:off x="4741698" y="3104876"/>
              <a:ext cx="1003180" cy="133390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58E5253-F842-4219-82CE-BBD6F3E12725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 bwMode="auto">
            <a:xfrm>
              <a:off x="5744878" y="3104876"/>
              <a:ext cx="1366470" cy="133276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A8BAD3-993D-48EC-99AB-04600DA669E7}"/>
                </a:ext>
              </a:extLst>
            </p:cNvPr>
            <p:cNvCxnSpPr>
              <a:stCxn id="7" idx="0"/>
              <a:endCxn id="10" idx="2"/>
            </p:cNvCxnSpPr>
            <p:nvPr/>
          </p:nvCxnSpPr>
          <p:spPr bwMode="auto">
            <a:xfrm flipV="1">
              <a:off x="999846" y="3104876"/>
              <a:ext cx="4745032" cy="133390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5B67B29-D535-4F32-A8FE-CE098046EBC9}"/>
                </a:ext>
              </a:extLst>
            </p:cNvPr>
            <p:cNvCxnSpPr>
              <a:stCxn id="6" idx="0"/>
              <a:endCxn id="10" idx="2"/>
            </p:cNvCxnSpPr>
            <p:nvPr/>
          </p:nvCxnSpPr>
          <p:spPr bwMode="auto">
            <a:xfrm flipV="1">
              <a:off x="3000498" y="3104876"/>
              <a:ext cx="2744380" cy="133390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52D82A7-77F0-4A03-941F-D19D86A6FA40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 bwMode="auto">
            <a:xfrm>
              <a:off x="2043107" y="3102500"/>
              <a:ext cx="2698591" cy="133628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A02E8BB-925F-4200-8393-74C408739403}"/>
                </a:ext>
              </a:extLst>
            </p:cNvPr>
            <p:cNvCxnSpPr>
              <a:stCxn id="11" idx="2"/>
              <a:endCxn id="9" idx="0"/>
            </p:cNvCxnSpPr>
            <p:nvPr/>
          </p:nvCxnSpPr>
          <p:spPr bwMode="auto">
            <a:xfrm>
              <a:off x="2043107" y="3102500"/>
              <a:ext cx="5068241" cy="133514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11E284B-BEA2-4068-A9A7-68222147A3A9}"/>
                </a:ext>
              </a:extLst>
            </p:cNvPr>
            <p:cNvCxnSpPr>
              <a:stCxn id="7" idx="3"/>
              <a:endCxn id="6" idx="1"/>
            </p:cNvCxnSpPr>
            <p:nvPr/>
          </p:nvCxnSpPr>
          <p:spPr bwMode="auto">
            <a:xfrm>
              <a:off x="1582167" y="4673941"/>
              <a:ext cx="83600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7FAE874-09A6-4E27-8E77-5C111C0F7714}"/>
                </a:ext>
              </a:extLst>
            </p:cNvPr>
            <p:cNvCxnSpPr>
              <a:cxnSpLocks/>
              <a:stCxn id="11" idx="3"/>
              <a:endCxn id="10" idx="1"/>
            </p:cNvCxnSpPr>
            <p:nvPr/>
          </p:nvCxnSpPr>
          <p:spPr bwMode="auto">
            <a:xfrm>
              <a:off x="2625429" y="2867340"/>
              <a:ext cx="2537126" cy="23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386297C-0B84-4CC1-BDA1-9E20A702BC6D}"/>
                </a:ext>
              </a:extLst>
            </p:cNvPr>
            <p:cNvSpPr txBox="1"/>
            <p:nvPr/>
          </p:nvSpPr>
          <p:spPr>
            <a:xfrm>
              <a:off x="1816127" y="441732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49</a:t>
              </a:r>
            </a:p>
            <a:p>
              <a:r>
                <a:rPr lang="en-US" sz="1400" dirty="0"/>
                <a:t>50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5E32458-BF29-458B-A6EB-635F43A318BD}"/>
                </a:ext>
              </a:extLst>
            </p:cNvPr>
            <p:cNvGrpSpPr/>
            <p:nvPr/>
          </p:nvGrpSpPr>
          <p:grpSpPr>
            <a:xfrm>
              <a:off x="718737" y="4201123"/>
              <a:ext cx="1125296" cy="307777"/>
              <a:chOff x="902276" y="3349168"/>
              <a:chExt cx="1125296" cy="307777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393B32E-D1E6-4D5C-ABF2-843ADC2238E3}"/>
                  </a:ext>
                </a:extLst>
              </p:cNvPr>
              <p:cNvSpPr txBox="1"/>
              <p:nvPr/>
            </p:nvSpPr>
            <p:spPr>
              <a:xfrm>
                <a:off x="902276" y="3349168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51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D369150-3D84-4EB9-8483-B909EA29C248}"/>
                  </a:ext>
                </a:extLst>
              </p:cNvPr>
              <p:cNvSpPr txBox="1"/>
              <p:nvPr/>
            </p:nvSpPr>
            <p:spPr>
              <a:xfrm>
                <a:off x="1660164" y="3349168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10EFB09-4AFF-4B6B-9E4D-036D2A3621CF}"/>
                </a:ext>
              </a:extLst>
            </p:cNvPr>
            <p:cNvGrpSpPr/>
            <p:nvPr/>
          </p:nvGrpSpPr>
          <p:grpSpPr>
            <a:xfrm>
              <a:off x="2558142" y="4182489"/>
              <a:ext cx="1125296" cy="307777"/>
              <a:chOff x="902276" y="3349168"/>
              <a:chExt cx="1125296" cy="307777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15849B0-16C4-428A-85B4-B1483B32CA2F}"/>
                  </a:ext>
                </a:extLst>
              </p:cNvPr>
              <p:cNvSpPr txBox="1"/>
              <p:nvPr/>
            </p:nvSpPr>
            <p:spPr>
              <a:xfrm>
                <a:off x="902276" y="3349168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51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DBA0211-EF37-4762-8CB1-6EA46E176AA2}"/>
                  </a:ext>
                </a:extLst>
              </p:cNvPr>
              <p:cNvSpPr txBox="1"/>
              <p:nvPr/>
            </p:nvSpPr>
            <p:spPr>
              <a:xfrm>
                <a:off x="1660164" y="3349168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FCE8962-4624-40D9-B11D-3EA42A8A4DA9}"/>
                </a:ext>
              </a:extLst>
            </p:cNvPr>
            <p:cNvGrpSpPr/>
            <p:nvPr/>
          </p:nvGrpSpPr>
          <p:grpSpPr>
            <a:xfrm>
              <a:off x="4114557" y="4189776"/>
              <a:ext cx="1125296" cy="307777"/>
              <a:chOff x="902276" y="3349168"/>
              <a:chExt cx="1125296" cy="307777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A585821-08BC-4353-A8A9-3F616E465183}"/>
                  </a:ext>
                </a:extLst>
              </p:cNvPr>
              <p:cNvSpPr txBox="1"/>
              <p:nvPr/>
            </p:nvSpPr>
            <p:spPr>
              <a:xfrm>
                <a:off x="902276" y="3349168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51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9DC1742-BACF-41C2-B01D-BBEC0293A92D}"/>
                  </a:ext>
                </a:extLst>
              </p:cNvPr>
              <p:cNvSpPr txBox="1"/>
              <p:nvPr/>
            </p:nvSpPr>
            <p:spPr>
              <a:xfrm>
                <a:off x="1660164" y="3349168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52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C430721-0CCE-45BE-A184-D4DA5D9E6796}"/>
                </a:ext>
              </a:extLst>
            </p:cNvPr>
            <p:cNvGrpSpPr/>
            <p:nvPr/>
          </p:nvGrpSpPr>
          <p:grpSpPr>
            <a:xfrm>
              <a:off x="6309362" y="4201122"/>
              <a:ext cx="1125296" cy="307777"/>
              <a:chOff x="902276" y="3349168"/>
              <a:chExt cx="1125296" cy="307777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5BF0CCD-7B4C-44FB-AF6C-941488BFAE4A}"/>
                  </a:ext>
                </a:extLst>
              </p:cNvPr>
              <p:cNvSpPr txBox="1"/>
              <p:nvPr/>
            </p:nvSpPr>
            <p:spPr>
              <a:xfrm>
                <a:off x="902276" y="3349168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51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F63FD33-D4F4-4180-919D-BB8BECAE4634}"/>
                  </a:ext>
                </a:extLst>
              </p:cNvPr>
              <p:cNvSpPr txBox="1"/>
              <p:nvPr/>
            </p:nvSpPr>
            <p:spPr>
              <a:xfrm>
                <a:off x="1660164" y="3349168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52</a:t>
                </a: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F52FA59-4AF9-4EC6-A04F-ABE517A44807}"/>
                </a:ext>
              </a:extLst>
            </p:cNvPr>
            <p:cNvSpPr txBox="1"/>
            <p:nvPr/>
          </p:nvSpPr>
          <p:spPr>
            <a:xfrm>
              <a:off x="1759111" y="3069744"/>
              <a:ext cx="1316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1  2  3  4  30  29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5306946-CE96-48CD-8A4B-1691798B25AC}"/>
                </a:ext>
              </a:extLst>
            </p:cNvPr>
            <p:cNvSpPr txBox="1"/>
            <p:nvPr/>
          </p:nvSpPr>
          <p:spPr>
            <a:xfrm>
              <a:off x="1557741" y="4918322"/>
              <a:ext cx="9316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CLAG anycast</a:t>
              </a:r>
            </a:p>
            <a:p>
              <a:pPr algn="ctr"/>
              <a:r>
                <a:rPr lang="en-US" sz="1000" b="1" dirty="0"/>
                <a:t>10.0.0.112/32</a:t>
              </a: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18B1A761-6EED-4A78-ACE5-DFC8195433A9}"/>
                </a:ext>
              </a:extLst>
            </p:cNvPr>
            <p:cNvSpPr/>
            <p:nvPr/>
          </p:nvSpPr>
          <p:spPr bwMode="auto">
            <a:xfrm>
              <a:off x="8042877" y="4438692"/>
              <a:ext cx="1164645" cy="47032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Exit01 65041</a:t>
              </a:r>
            </a:p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10.0.0.41/32</a:t>
              </a:r>
            </a:p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4800F97-BC87-4420-B3A6-C8162BF4AB0F}"/>
                </a:ext>
              </a:extLst>
            </p:cNvPr>
            <p:cNvCxnSpPr>
              <a:cxnSpLocks/>
              <a:stCxn id="10" idx="2"/>
              <a:endCxn id="101" idx="0"/>
            </p:cNvCxnSpPr>
            <p:nvPr/>
          </p:nvCxnSpPr>
          <p:spPr bwMode="auto">
            <a:xfrm>
              <a:off x="5744878" y="3104876"/>
              <a:ext cx="2880322" cy="133381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7DAD16A-9D8A-452F-8993-441AF8534047}"/>
                </a:ext>
              </a:extLst>
            </p:cNvPr>
            <p:cNvCxnSpPr>
              <a:cxnSpLocks/>
              <a:stCxn id="10" idx="2"/>
              <a:endCxn id="102" idx="0"/>
            </p:cNvCxnSpPr>
            <p:nvPr/>
          </p:nvCxnSpPr>
          <p:spPr bwMode="auto">
            <a:xfrm>
              <a:off x="5744878" y="3104876"/>
              <a:ext cx="5107273" cy="13284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5635B51-09A4-437E-87DB-10AB4E01A54F}"/>
                </a:ext>
              </a:extLst>
            </p:cNvPr>
            <p:cNvCxnSpPr>
              <a:cxnSpLocks/>
              <a:stCxn id="11" idx="2"/>
              <a:endCxn id="101" idx="0"/>
            </p:cNvCxnSpPr>
            <p:nvPr/>
          </p:nvCxnSpPr>
          <p:spPr bwMode="auto">
            <a:xfrm>
              <a:off x="2043107" y="3102500"/>
              <a:ext cx="6582093" cy="133619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3C9F971-C3FC-46A2-8869-F050577A7B62}"/>
                </a:ext>
              </a:extLst>
            </p:cNvPr>
            <p:cNvCxnSpPr>
              <a:cxnSpLocks/>
              <a:stCxn id="11" idx="2"/>
              <a:endCxn id="102" idx="0"/>
            </p:cNvCxnSpPr>
            <p:nvPr/>
          </p:nvCxnSpPr>
          <p:spPr bwMode="auto">
            <a:xfrm>
              <a:off x="2043107" y="3102500"/>
              <a:ext cx="8809044" cy="13308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0E77699-9184-4FFE-82C8-9F957CAA9E3D}"/>
                </a:ext>
              </a:extLst>
            </p:cNvPr>
            <p:cNvSpPr txBox="1"/>
            <p:nvPr/>
          </p:nvSpPr>
          <p:spPr>
            <a:xfrm>
              <a:off x="7933073" y="418855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8ABAEF1-9D79-4AAA-870F-70290B105339}"/>
                </a:ext>
              </a:extLst>
            </p:cNvPr>
            <p:cNvSpPr txBox="1"/>
            <p:nvPr/>
          </p:nvSpPr>
          <p:spPr>
            <a:xfrm>
              <a:off x="8288353" y="418855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52</a:t>
              </a: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76CCC1D-F01E-4487-8F3D-D4B022517DFD}"/>
                </a:ext>
              </a:extLst>
            </p:cNvPr>
            <p:cNvCxnSpPr>
              <a:cxnSpLocks/>
              <a:stCxn id="101" idx="3"/>
              <a:endCxn id="102" idx="1"/>
            </p:cNvCxnSpPr>
            <p:nvPr/>
          </p:nvCxnSpPr>
          <p:spPr bwMode="auto">
            <a:xfrm flipV="1">
              <a:off x="9207522" y="4654538"/>
              <a:ext cx="1062306" cy="1931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A04AEC65-C8AD-47EC-A727-DEF6DEB07899}"/>
                </a:ext>
              </a:extLst>
            </p:cNvPr>
            <p:cNvSpPr/>
            <p:nvPr/>
          </p:nvSpPr>
          <p:spPr bwMode="auto">
            <a:xfrm>
              <a:off x="10269828" y="4433301"/>
              <a:ext cx="1164645" cy="44247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Exit02 65042</a:t>
              </a:r>
            </a:p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10.0.0.42/32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87E54C9-E9D7-486F-9603-99A99C255EA9}"/>
                </a:ext>
              </a:extLst>
            </p:cNvPr>
            <p:cNvSpPr txBox="1"/>
            <p:nvPr/>
          </p:nvSpPr>
          <p:spPr>
            <a:xfrm>
              <a:off x="5483493" y="4911956"/>
              <a:ext cx="9316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CLAG anycast</a:t>
              </a:r>
            </a:p>
            <a:p>
              <a:pPr algn="ctr"/>
              <a:r>
                <a:rPr lang="en-US" sz="1000" b="1" dirty="0"/>
                <a:t>10.0.0.134/32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0C5F10E-387D-4431-8121-04EC3874E49E}"/>
                </a:ext>
              </a:extLst>
            </p:cNvPr>
            <p:cNvSpPr txBox="1"/>
            <p:nvPr/>
          </p:nvSpPr>
          <p:spPr>
            <a:xfrm>
              <a:off x="3678723" y="258370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31</a:t>
              </a:r>
            </a:p>
            <a:p>
              <a:r>
                <a:rPr lang="en-US" sz="1400" dirty="0"/>
                <a:t>32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A3278C2-F6E7-459C-BCAF-456EA7D26475}"/>
                </a:ext>
              </a:extLst>
            </p:cNvPr>
            <p:cNvSpPr txBox="1"/>
            <p:nvPr/>
          </p:nvSpPr>
          <p:spPr>
            <a:xfrm>
              <a:off x="5152393" y="3044934"/>
              <a:ext cx="1316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1  2  3  4  30  29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4CC01B0-EF6D-494D-A97F-D5A16B323C8F}"/>
                </a:ext>
              </a:extLst>
            </p:cNvPr>
            <p:cNvSpPr txBox="1"/>
            <p:nvPr/>
          </p:nvSpPr>
          <p:spPr>
            <a:xfrm>
              <a:off x="9279069" y="4904174"/>
              <a:ext cx="9316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CLAG anycast</a:t>
              </a:r>
            </a:p>
            <a:p>
              <a:pPr algn="ctr"/>
              <a:r>
                <a:rPr lang="en-US" sz="1000" b="1" dirty="0"/>
                <a:t>10.0.0.142/32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CCD903B-94B2-453B-87FF-D7C2C1334DFE}"/>
                </a:ext>
              </a:extLst>
            </p:cNvPr>
            <p:cNvSpPr txBox="1"/>
            <p:nvPr/>
          </p:nvSpPr>
          <p:spPr>
            <a:xfrm>
              <a:off x="5824877" y="4426669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49</a:t>
              </a:r>
            </a:p>
            <a:p>
              <a:r>
                <a:rPr lang="en-US" sz="1400" dirty="0"/>
                <a:t>50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08E2869-4BD6-4C25-86C7-83A260270E61}"/>
                </a:ext>
              </a:extLst>
            </p:cNvPr>
            <p:cNvSpPr txBox="1"/>
            <p:nvPr/>
          </p:nvSpPr>
          <p:spPr>
            <a:xfrm>
              <a:off x="9557920" y="441732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49</a:t>
              </a:r>
            </a:p>
            <a:p>
              <a:r>
                <a:rPr lang="en-US" sz="1400" dirty="0"/>
                <a:t>50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85CDDF9-4AF6-4A85-A659-51586F239C71}"/>
                </a:ext>
              </a:extLst>
            </p:cNvPr>
            <p:cNvCxnSpPr>
              <a:cxnSpLocks/>
              <a:stCxn id="8" idx="3"/>
            </p:cNvCxnSpPr>
            <p:nvPr/>
          </p:nvCxnSpPr>
          <p:spPr bwMode="auto">
            <a:xfrm flipV="1">
              <a:off x="5324020" y="4672639"/>
              <a:ext cx="1205005" cy="130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1590A9DB-03A0-421E-BBA9-285E77402060}"/>
                </a:ext>
              </a:extLst>
            </p:cNvPr>
            <p:cNvSpPr/>
            <p:nvPr/>
          </p:nvSpPr>
          <p:spPr bwMode="auto">
            <a:xfrm>
              <a:off x="356662" y="6037702"/>
              <a:ext cx="1226409" cy="4703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Server01 65031</a:t>
              </a:r>
            </a:p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10.0.0.31/32</a:t>
              </a: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36852845-8AF6-48A2-AB1C-E88B3F6A4B0E}"/>
                </a:ext>
              </a:extLst>
            </p:cNvPr>
            <p:cNvSpPr/>
            <p:nvPr/>
          </p:nvSpPr>
          <p:spPr bwMode="auto">
            <a:xfrm>
              <a:off x="2417304" y="6037702"/>
              <a:ext cx="1226409" cy="4703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Server02 65032</a:t>
              </a:r>
            </a:p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10.0.0.32/32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1BFBEE0A-D64C-462B-972F-187BFDDA2D5C}"/>
                </a:ext>
              </a:extLst>
            </p:cNvPr>
            <p:cNvSpPr/>
            <p:nvPr/>
          </p:nvSpPr>
          <p:spPr bwMode="auto">
            <a:xfrm>
              <a:off x="4107655" y="6026509"/>
              <a:ext cx="1216365" cy="4703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Server03 65033</a:t>
              </a:r>
            </a:p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10.0.0.33/32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FC8D0C0E-D627-4502-929D-62DC02FAE269}"/>
                </a:ext>
              </a:extLst>
            </p:cNvPr>
            <p:cNvSpPr/>
            <p:nvPr/>
          </p:nvSpPr>
          <p:spPr bwMode="auto">
            <a:xfrm>
              <a:off x="6532535" y="6026509"/>
              <a:ext cx="1216365" cy="4703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Server04 65034</a:t>
              </a:r>
            </a:p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10.0.0.34/32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CBBF80CE-4C44-452D-801F-7424BB489301}"/>
                </a:ext>
              </a:extLst>
            </p:cNvPr>
            <p:cNvSpPr/>
            <p:nvPr/>
          </p:nvSpPr>
          <p:spPr bwMode="auto">
            <a:xfrm>
              <a:off x="8888885" y="6026509"/>
              <a:ext cx="1667347" cy="4703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Edge01 65051</a:t>
              </a:r>
            </a:p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10.0.0.51/32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E60232C0-6881-418F-8EB2-9038AB834BEA}"/>
                </a:ext>
              </a:extLst>
            </p:cNvPr>
            <p:cNvSpPr/>
            <p:nvPr/>
          </p:nvSpPr>
          <p:spPr bwMode="auto">
            <a:xfrm>
              <a:off x="8907950" y="2583701"/>
              <a:ext cx="1667347" cy="47032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Internet 25253</a:t>
              </a:r>
            </a:p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10.0.0.253/32</a:t>
              </a: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204A1D8-B6F6-4083-AE95-43DB4EC1C470}"/>
                </a:ext>
              </a:extLst>
            </p:cNvPr>
            <p:cNvCxnSpPr>
              <a:cxnSpLocks/>
              <a:stCxn id="7" idx="2"/>
              <a:endCxn id="135" idx="0"/>
            </p:cNvCxnSpPr>
            <p:nvPr/>
          </p:nvCxnSpPr>
          <p:spPr bwMode="auto">
            <a:xfrm flipH="1">
              <a:off x="969867" y="4909101"/>
              <a:ext cx="29979" cy="11286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D320EB2-B153-4E67-86D5-BBB6CA6FAA0C}"/>
                </a:ext>
              </a:extLst>
            </p:cNvPr>
            <p:cNvCxnSpPr>
              <a:cxnSpLocks/>
              <a:stCxn id="6" idx="2"/>
              <a:endCxn id="136" idx="0"/>
            </p:cNvCxnSpPr>
            <p:nvPr/>
          </p:nvCxnSpPr>
          <p:spPr bwMode="auto">
            <a:xfrm>
              <a:off x="3000498" y="4909101"/>
              <a:ext cx="30011" cy="11286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262831B-6A38-4A85-A259-2D1376105DB8}"/>
                </a:ext>
              </a:extLst>
            </p:cNvPr>
            <p:cNvCxnSpPr>
              <a:cxnSpLocks/>
              <a:stCxn id="8" idx="2"/>
              <a:endCxn id="137" idx="0"/>
            </p:cNvCxnSpPr>
            <p:nvPr/>
          </p:nvCxnSpPr>
          <p:spPr bwMode="auto">
            <a:xfrm flipH="1">
              <a:off x="4715838" y="4909101"/>
              <a:ext cx="25860" cy="111740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425C018-0485-4C27-9EB7-EEE4F2BFA3E4}"/>
                </a:ext>
              </a:extLst>
            </p:cNvPr>
            <p:cNvCxnSpPr>
              <a:cxnSpLocks/>
              <a:stCxn id="9" idx="2"/>
              <a:endCxn id="138" idx="0"/>
            </p:cNvCxnSpPr>
            <p:nvPr/>
          </p:nvCxnSpPr>
          <p:spPr bwMode="auto">
            <a:xfrm>
              <a:off x="7111348" y="4907962"/>
              <a:ext cx="29370" cy="111854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C4E025B-022E-493D-B00D-ADB876FCD298}"/>
                </a:ext>
              </a:extLst>
            </p:cNvPr>
            <p:cNvCxnSpPr>
              <a:cxnSpLocks/>
              <a:stCxn id="101" idx="2"/>
              <a:endCxn id="139" idx="0"/>
            </p:cNvCxnSpPr>
            <p:nvPr/>
          </p:nvCxnSpPr>
          <p:spPr bwMode="auto">
            <a:xfrm>
              <a:off x="8625200" y="4909012"/>
              <a:ext cx="1097359" cy="111749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D3CBB35-84EA-4E26-8BA1-92BD76CD071D}"/>
                </a:ext>
              </a:extLst>
            </p:cNvPr>
            <p:cNvCxnSpPr>
              <a:cxnSpLocks/>
              <a:stCxn id="102" idx="2"/>
              <a:endCxn id="139" idx="0"/>
            </p:cNvCxnSpPr>
            <p:nvPr/>
          </p:nvCxnSpPr>
          <p:spPr bwMode="auto">
            <a:xfrm flipH="1">
              <a:off x="9722559" y="4875775"/>
              <a:ext cx="1129592" cy="115073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8DB2A35-0547-4467-BF8E-CB924B74A6F5}"/>
                </a:ext>
              </a:extLst>
            </p:cNvPr>
            <p:cNvCxnSpPr>
              <a:cxnSpLocks/>
              <a:stCxn id="140" idx="2"/>
              <a:endCxn id="102" idx="0"/>
            </p:cNvCxnSpPr>
            <p:nvPr/>
          </p:nvCxnSpPr>
          <p:spPr bwMode="auto">
            <a:xfrm>
              <a:off x="9741624" y="3054021"/>
              <a:ext cx="1110527" cy="137927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1227412-24FC-4EFA-B243-94AC10E88821}"/>
                </a:ext>
              </a:extLst>
            </p:cNvPr>
            <p:cNvCxnSpPr>
              <a:cxnSpLocks/>
              <a:stCxn id="140" idx="2"/>
              <a:endCxn id="101" idx="0"/>
            </p:cNvCxnSpPr>
            <p:nvPr/>
          </p:nvCxnSpPr>
          <p:spPr bwMode="auto">
            <a:xfrm flipH="1">
              <a:off x="8625200" y="3054021"/>
              <a:ext cx="1116424" cy="138467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F91C39C-0DD9-49F5-9F0B-4F7C7C59B8BA}"/>
                </a:ext>
              </a:extLst>
            </p:cNvPr>
            <p:cNvCxnSpPr>
              <a:cxnSpLocks/>
              <a:stCxn id="8" idx="2"/>
              <a:endCxn id="138" idx="0"/>
            </p:cNvCxnSpPr>
            <p:nvPr/>
          </p:nvCxnSpPr>
          <p:spPr bwMode="auto">
            <a:xfrm>
              <a:off x="4741698" y="4909101"/>
              <a:ext cx="2399020" cy="111740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E958C8A-C056-4818-82F1-11ADE0F1B3F4}"/>
                </a:ext>
              </a:extLst>
            </p:cNvPr>
            <p:cNvCxnSpPr>
              <a:cxnSpLocks/>
              <a:stCxn id="9" idx="2"/>
              <a:endCxn id="137" idx="0"/>
            </p:cNvCxnSpPr>
            <p:nvPr/>
          </p:nvCxnSpPr>
          <p:spPr bwMode="auto">
            <a:xfrm flipH="1">
              <a:off x="4715838" y="4907962"/>
              <a:ext cx="2395510" cy="111854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C930B61-8E8B-418E-8CA1-8938ECD3F72C}"/>
                </a:ext>
              </a:extLst>
            </p:cNvPr>
            <p:cNvCxnSpPr>
              <a:cxnSpLocks/>
              <a:stCxn id="6" idx="2"/>
              <a:endCxn id="135" idx="0"/>
            </p:cNvCxnSpPr>
            <p:nvPr/>
          </p:nvCxnSpPr>
          <p:spPr bwMode="auto">
            <a:xfrm flipH="1">
              <a:off x="969867" y="4909101"/>
              <a:ext cx="2030631" cy="11286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61FBE145-52A1-4399-9F5F-D540A0801DD8}"/>
                </a:ext>
              </a:extLst>
            </p:cNvPr>
            <p:cNvCxnSpPr>
              <a:cxnSpLocks/>
              <a:stCxn id="7" idx="2"/>
              <a:endCxn id="136" idx="0"/>
            </p:cNvCxnSpPr>
            <p:nvPr/>
          </p:nvCxnSpPr>
          <p:spPr bwMode="auto">
            <a:xfrm>
              <a:off x="999846" y="4909101"/>
              <a:ext cx="2030663" cy="11286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FE879C9F-57A9-44FF-B677-C478EC4F17D0}"/>
                </a:ext>
              </a:extLst>
            </p:cNvPr>
            <p:cNvSpPr txBox="1"/>
            <p:nvPr/>
          </p:nvSpPr>
          <p:spPr>
            <a:xfrm>
              <a:off x="8616513" y="418855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44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9818408-3BC3-4201-B335-4C9F01658471}"/>
                </a:ext>
              </a:extLst>
            </p:cNvPr>
            <p:cNvSpPr txBox="1"/>
            <p:nvPr/>
          </p:nvSpPr>
          <p:spPr>
            <a:xfrm>
              <a:off x="10032458" y="4226188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51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93AF847-EE5C-4668-9B5F-F562E22407AB}"/>
                </a:ext>
              </a:extLst>
            </p:cNvPr>
            <p:cNvSpPr txBox="1"/>
            <p:nvPr/>
          </p:nvSpPr>
          <p:spPr>
            <a:xfrm>
              <a:off x="10387738" y="4226188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52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B336416-9C67-4107-9A17-E01396C4DA84}"/>
                </a:ext>
              </a:extLst>
            </p:cNvPr>
            <p:cNvSpPr txBox="1"/>
            <p:nvPr/>
          </p:nvSpPr>
          <p:spPr>
            <a:xfrm>
              <a:off x="10715898" y="4226188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44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DD86DB2A-8B11-4832-8D8F-616066EA7971}"/>
                </a:ext>
              </a:extLst>
            </p:cNvPr>
            <p:cNvSpPr txBox="1"/>
            <p:nvPr/>
          </p:nvSpPr>
          <p:spPr>
            <a:xfrm>
              <a:off x="8742404" y="488921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76" name="TextBox 170">
              <a:extLst>
                <a:ext uri="{FF2B5EF4-FFF2-40B4-BE49-F238E27FC236}">
                  <a16:creationId xmlns:a16="http://schemas.microsoft.com/office/drawing/2014/main" id="{FE879C9F-57A9-44FF-B677-C478EC4F17D0}"/>
                </a:ext>
              </a:extLst>
            </p:cNvPr>
            <p:cNvSpPr txBox="1"/>
            <p:nvPr/>
          </p:nvSpPr>
          <p:spPr>
            <a:xfrm>
              <a:off x="10388233" y="487116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1</a:t>
              </a:r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F658A52-A416-44A2-874D-069335AD7260}"/>
                </a:ext>
              </a:extLst>
            </p:cNvPr>
            <p:cNvGrpSpPr/>
            <p:nvPr/>
          </p:nvGrpSpPr>
          <p:grpSpPr>
            <a:xfrm>
              <a:off x="526978" y="5787134"/>
              <a:ext cx="981953" cy="308029"/>
              <a:chOff x="1216678" y="4047747"/>
              <a:chExt cx="981953" cy="308029"/>
            </a:xfrm>
          </p:grpSpPr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FF9D22DC-8E47-4E7D-999F-1A6438A3BC0B}"/>
                  </a:ext>
                </a:extLst>
              </p:cNvPr>
              <p:cNvSpPr txBox="1"/>
              <p:nvPr/>
            </p:nvSpPr>
            <p:spPr>
              <a:xfrm>
                <a:off x="1216678" y="4047999"/>
                <a:ext cx="5203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eth1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4E6AC124-BCE0-4E45-8411-C87F186D827B}"/>
                  </a:ext>
                </a:extLst>
              </p:cNvPr>
              <p:cNvSpPr txBox="1"/>
              <p:nvPr/>
            </p:nvSpPr>
            <p:spPr>
              <a:xfrm>
                <a:off x="1678296" y="4047747"/>
                <a:ext cx="5203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eth2</a:t>
                </a: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771E252-26CA-4B8B-BFAA-03B1AB1E8BC1}"/>
                </a:ext>
              </a:extLst>
            </p:cNvPr>
            <p:cNvGrpSpPr/>
            <p:nvPr/>
          </p:nvGrpSpPr>
          <p:grpSpPr>
            <a:xfrm>
              <a:off x="1266714" y="4871038"/>
              <a:ext cx="1964487" cy="308030"/>
              <a:chOff x="-10153" y="4047746"/>
              <a:chExt cx="1964487" cy="308030"/>
            </a:xfrm>
          </p:grpSpPr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2D837675-0B92-4AF8-A669-879C99D92F74}"/>
                  </a:ext>
                </a:extLst>
              </p:cNvPr>
              <p:cNvSpPr txBox="1"/>
              <p:nvPr/>
            </p:nvSpPr>
            <p:spPr>
              <a:xfrm>
                <a:off x="1216678" y="4047999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F6A6C94B-5B62-433E-B890-DC0C34D33456}"/>
                  </a:ext>
                </a:extLst>
              </p:cNvPr>
              <p:cNvSpPr txBox="1"/>
              <p:nvPr/>
            </p:nvSpPr>
            <p:spPr>
              <a:xfrm>
                <a:off x="1678296" y="404774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F93C5F1A-A1E8-49D2-8024-9338E37C6A7B}"/>
                  </a:ext>
                </a:extLst>
              </p:cNvPr>
              <p:cNvSpPr txBox="1"/>
              <p:nvPr/>
            </p:nvSpPr>
            <p:spPr>
              <a:xfrm>
                <a:off x="-10153" y="4047746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5DB0048E-9456-4534-919A-014725B5375A}"/>
                </a:ext>
              </a:extLst>
            </p:cNvPr>
            <p:cNvGrpSpPr/>
            <p:nvPr/>
          </p:nvGrpSpPr>
          <p:grpSpPr>
            <a:xfrm>
              <a:off x="4533833" y="4855467"/>
              <a:ext cx="737656" cy="308029"/>
              <a:chOff x="1216678" y="4047747"/>
              <a:chExt cx="737656" cy="308029"/>
            </a:xfrm>
          </p:grpSpPr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95DD3E1-59C0-4682-9021-7B09F55CB947}"/>
                  </a:ext>
                </a:extLst>
              </p:cNvPr>
              <p:cNvSpPr txBox="1"/>
              <p:nvPr/>
            </p:nvSpPr>
            <p:spPr>
              <a:xfrm>
                <a:off x="1216678" y="4047999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71BF22DE-2CD5-43F3-B752-A943A33DC849}"/>
                  </a:ext>
                </a:extLst>
              </p:cNvPr>
              <p:cNvSpPr txBox="1"/>
              <p:nvPr/>
            </p:nvSpPr>
            <p:spPr>
              <a:xfrm>
                <a:off x="1678296" y="404774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F94AD4D8-80C6-4005-B605-5382741E3DB8}"/>
                </a:ext>
              </a:extLst>
            </p:cNvPr>
            <p:cNvGrpSpPr/>
            <p:nvPr/>
          </p:nvGrpSpPr>
          <p:grpSpPr>
            <a:xfrm>
              <a:off x="6591127" y="4842901"/>
              <a:ext cx="737656" cy="308029"/>
              <a:chOff x="1216678" y="4047747"/>
              <a:chExt cx="737656" cy="308029"/>
            </a:xfrm>
          </p:grpSpPr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9B6A724-7AD4-4DDA-9551-1718E067ED70}"/>
                  </a:ext>
                </a:extLst>
              </p:cNvPr>
              <p:cNvSpPr txBox="1"/>
              <p:nvPr/>
            </p:nvSpPr>
            <p:spPr>
              <a:xfrm>
                <a:off x="1216678" y="4047999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78DB4413-6A11-4C1B-8A57-E12AD7716EA5}"/>
                  </a:ext>
                </a:extLst>
              </p:cNvPr>
              <p:cNvSpPr txBox="1"/>
              <p:nvPr/>
            </p:nvSpPr>
            <p:spPr>
              <a:xfrm>
                <a:off x="1678296" y="404774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D7506A71-E8E3-4D66-AA5B-751D0895B607}"/>
                </a:ext>
              </a:extLst>
            </p:cNvPr>
            <p:cNvGrpSpPr/>
            <p:nvPr/>
          </p:nvGrpSpPr>
          <p:grpSpPr>
            <a:xfrm>
              <a:off x="2474875" y="5784037"/>
              <a:ext cx="981953" cy="308029"/>
              <a:chOff x="1216678" y="4047747"/>
              <a:chExt cx="981953" cy="308029"/>
            </a:xfrm>
          </p:grpSpPr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50F81308-F651-4CD4-A119-93F21A730FF4}"/>
                  </a:ext>
                </a:extLst>
              </p:cNvPr>
              <p:cNvSpPr txBox="1"/>
              <p:nvPr/>
            </p:nvSpPr>
            <p:spPr>
              <a:xfrm>
                <a:off x="1216678" y="4047999"/>
                <a:ext cx="5203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eth1</a:t>
                </a: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CD6EEC3C-B176-4520-8322-E56B4C0E69DB}"/>
                  </a:ext>
                </a:extLst>
              </p:cNvPr>
              <p:cNvSpPr txBox="1"/>
              <p:nvPr/>
            </p:nvSpPr>
            <p:spPr>
              <a:xfrm>
                <a:off x="1678296" y="4047747"/>
                <a:ext cx="5203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eth2</a:t>
                </a:r>
              </a:p>
            </p:txBody>
          </p: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B0F5CACD-F221-4C10-ACCB-4A63B11B08B4}"/>
                </a:ext>
              </a:extLst>
            </p:cNvPr>
            <p:cNvGrpSpPr/>
            <p:nvPr/>
          </p:nvGrpSpPr>
          <p:grpSpPr>
            <a:xfrm>
              <a:off x="4262789" y="5770723"/>
              <a:ext cx="981953" cy="308029"/>
              <a:chOff x="1216678" y="4047747"/>
              <a:chExt cx="981953" cy="308029"/>
            </a:xfrm>
          </p:grpSpPr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198461A7-FC27-47FA-9F44-0B887F7A7FBB}"/>
                  </a:ext>
                </a:extLst>
              </p:cNvPr>
              <p:cNvSpPr txBox="1"/>
              <p:nvPr/>
            </p:nvSpPr>
            <p:spPr>
              <a:xfrm>
                <a:off x="1216678" y="4047999"/>
                <a:ext cx="5203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eth1</a:t>
                </a: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8FC86A7C-179F-42E8-9C3D-F0ED1AC0BDCB}"/>
                  </a:ext>
                </a:extLst>
              </p:cNvPr>
              <p:cNvSpPr txBox="1"/>
              <p:nvPr/>
            </p:nvSpPr>
            <p:spPr>
              <a:xfrm>
                <a:off x="1678296" y="4047747"/>
                <a:ext cx="5203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eth2</a:t>
                </a:r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96B7B274-DD92-46D8-811A-188D712DC39A}"/>
                </a:ext>
              </a:extLst>
            </p:cNvPr>
            <p:cNvGrpSpPr/>
            <p:nvPr/>
          </p:nvGrpSpPr>
          <p:grpSpPr>
            <a:xfrm>
              <a:off x="6583030" y="5777282"/>
              <a:ext cx="981953" cy="308029"/>
              <a:chOff x="1216678" y="4047747"/>
              <a:chExt cx="981953" cy="308029"/>
            </a:xfrm>
          </p:grpSpPr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EFAA1DB8-0908-4F4B-A100-C64F7B4E19DE}"/>
                  </a:ext>
                </a:extLst>
              </p:cNvPr>
              <p:cNvSpPr txBox="1"/>
              <p:nvPr/>
            </p:nvSpPr>
            <p:spPr>
              <a:xfrm>
                <a:off x="1216678" y="4047999"/>
                <a:ext cx="5203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eth1</a:t>
                </a: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15F663A5-05A4-4D14-BEC2-B7F70068FFCB}"/>
                  </a:ext>
                </a:extLst>
              </p:cNvPr>
              <p:cNvSpPr txBox="1"/>
              <p:nvPr/>
            </p:nvSpPr>
            <p:spPr>
              <a:xfrm>
                <a:off x="1678296" y="4047747"/>
                <a:ext cx="5203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eth2</a:t>
                </a:r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71C8F6F5-D59B-4D0A-BCD2-F7C75B6C69F2}"/>
                </a:ext>
              </a:extLst>
            </p:cNvPr>
            <p:cNvGrpSpPr/>
            <p:nvPr/>
          </p:nvGrpSpPr>
          <p:grpSpPr>
            <a:xfrm>
              <a:off x="9231581" y="5777282"/>
              <a:ext cx="981953" cy="308029"/>
              <a:chOff x="1216678" y="4047747"/>
              <a:chExt cx="981953" cy="308029"/>
            </a:xfrm>
          </p:grpSpPr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535123FE-ED75-41B6-A83F-E8FDE9288B93}"/>
                  </a:ext>
                </a:extLst>
              </p:cNvPr>
              <p:cNvSpPr txBox="1"/>
              <p:nvPr/>
            </p:nvSpPr>
            <p:spPr>
              <a:xfrm>
                <a:off x="1216678" y="4047999"/>
                <a:ext cx="5203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eth1</a:t>
                </a: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E4D6CAD1-ED9D-48CC-8365-243AB5EE21C4}"/>
                  </a:ext>
                </a:extLst>
              </p:cNvPr>
              <p:cNvSpPr txBox="1"/>
              <p:nvPr/>
            </p:nvSpPr>
            <p:spPr>
              <a:xfrm>
                <a:off x="1678296" y="4047747"/>
                <a:ext cx="5203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eth2</a:t>
                </a:r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52E2AD27-00DC-460B-B79B-32AE2312BDC8}"/>
                </a:ext>
              </a:extLst>
            </p:cNvPr>
            <p:cNvGrpSpPr/>
            <p:nvPr/>
          </p:nvGrpSpPr>
          <p:grpSpPr>
            <a:xfrm>
              <a:off x="9372797" y="3020579"/>
              <a:ext cx="737656" cy="308029"/>
              <a:chOff x="1216678" y="4047747"/>
              <a:chExt cx="737656" cy="308029"/>
            </a:xfrm>
          </p:grpSpPr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8A6DBACA-A092-40E3-B04E-F28A607A89E0}"/>
                  </a:ext>
                </a:extLst>
              </p:cNvPr>
              <p:cNvSpPr txBox="1"/>
              <p:nvPr/>
            </p:nvSpPr>
            <p:spPr>
              <a:xfrm>
                <a:off x="1216678" y="4047999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7DAF3CD6-8575-4CA8-A4BC-E3D6C7684959}"/>
                  </a:ext>
                </a:extLst>
              </p:cNvPr>
              <p:cNvSpPr txBox="1"/>
              <p:nvPr/>
            </p:nvSpPr>
            <p:spPr>
              <a:xfrm>
                <a:off x="1678296" y="404774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</p:grp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C1B741C1-E78B-4ACE-9A2F-BC3E39E1D007}"/>
                </a:ext>
              </a:extLst>
            </p:cNvPr>
            <p:cNvCxnSpPr>
              <a:cxnSpLocks/>
              <a:stCxn id="212" idx="0"/>
              <a:endCxn id="140" idx="3"/>
            </p:cNvCxnSpPr>
            <p:nvPr/>
          </p:nvCxnSpPr>
          <p:spPr bwMode="auto">
            <a:xfrm flipH="1">
              <a:off x="10575297" y="2806375"/>
              <a:ext cx="507544" cy="1248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12" name="Thought Bubble: Cloud 211">
              <a:extLst>
                <a:ext uri="{FF2B5EF4-FFF2-40B4-BE49-F238E27FC236}">
                  <a16:creationId xmlns:a16="http://schemas.microsoft.com/office/drawing/2014/main" id="{96210CB6-D7D4-4969-882C-F28EB7DA1147}"/>
                </a:ext>
              </a:extLst>
            </p:cNvPr>
            <p:cNvSpPr/>
            <p:nvPr/>
          </p:nvSpPr>
          <p:spPr>
            <a:xfrm>
              <a:off x="11079448" y="2571215"/>
              <a:ext cx="1093836" cy="470320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Internet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36EBF98-02B1-4137-ADC3-89A8CE6786BF}"/>
                </a:ext>
              </a:extLst>
            </p:cNvPr>
            <p:cNvSpPr txBox="1"/>
            <p:nvPr/>
          </p:nvSpPr>
          <p:spPr>
            <a:xfrm>
              <a:off x="10550093" y="254584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48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C2456245-2C14-4B75-A1A6-3CABF93B3295}"/>
                </a:ext>
              </a:extLst>
            </p:cNvPr>
            <p:cNvSpPr txBox="1"/>
            <p:nvPr/>
          </p:nvSpPr>
          <p:spPr>
            <a:xfrm>
              <a:off x="764385" y="4871038"/>
              <a:ext cx="276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06AF965-E475-4A0B-877F-1B7C4A984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976350"/>
              </p:ext>
            </p:extLst>
          </p:nvPr>
        </p:nvGraphicFramePr>
        <p:xfrm>
          <a:off x="1009771" y="1286053"/>
          <a:ext cx="3214090" cy="1387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155">
                  <a:extLst>
                    <a:ext uri="{9D8B030D-6E8A-4147-A177-3AD203B41FA5}">
                      <a16:colId xmlns:a16="http://schemas.microsoft.com/office/drawing/2014/main" val="9837920"/>
                    </a:ext>
                  </a:extLst>
                </a:gridCol>
                <a:gridCol w="2181935">
                  <a:extLst>
                    <a:ext uri="{9D8B030D-6E8A-4147-A177-3AD203B41FA5}">
                      <a16:colId xmlns:a16="http://schemas.microsoft.com/office/drawing/2014/main" val="1615784018"/>
                    </a:ext>
                  </a:extLst>
                </a:gridCol>
              </a:tblGrid>
              <a:tr h="214209"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Scenario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680154"/>
                  </a:ext>
                </a:extLst>
              </a:tr>
              <a:tr h="289773"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/>
                        <a:t>1</a:t>
                      </a:r>
                      <a:endParaRPr lang="en-US" sz="12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Centrilized</a:t>
                      </a:r>
                      <a:r>
                        <a:rPr lang="en-US" sz="1200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routing</a:t>
                      </a:r>
                      <a:endParaRPr lang="en-US" sz="1200" b="1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100649"/>
                  </a:ext>
                </a:extLst>
              </a:tr>
              <a:tr h="214209"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Asymmetric EVPN, Type 5</a:t>
                      </a:r>
                      <a:endParaRPr lang="en-US" sz="1200" b="1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877993"/>
                  </a:ext>
                </a:extLst>
              </a:tr>
              <a:tr h="214209"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3, 4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Symmetric EVPN, Type 5</a:t>
                      </a:r>
                      <a:endParaRPr lang="en-US" sz="1200" b="1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431441"/>
                  </a:ext>
                </a:extLst>
              </a:tr>
              <a:tr h="214209"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2 - 5</a:t>
                      </a:r>
                      <a:endParaRPr lang="en-US" sz="1200" b="1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00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3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</TotalTime>
  <Words>227</Words>
  <Application>Microsoft Office PowerPoint</Application>
  <PresentationFormat>Widescreen</PresentationFormat>
  <Paragraphs>184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Zhang</dc:creator>
  <cp:lastModifiedBy> </cp:lastModifiedBy>
  <cp:revision>75</cp:revision>
  <cp:lastPrinted>2018-12-04T06:10:45Z</cp:lastPrinted>
  <dcterms:created xsi:type="dcterms:W3CDTF">2018-11-14T10:50:12Z</dcterms:created>
  <dcterms:modified xsi:type="dcterms:W3CDTF">2019-01-03T01:20:53Z</dcterms:modified>
</cp:coreProperties>
</file>