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6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3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0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5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0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0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F5D2-43A0-4005-9B8E-A52263F5167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AEC8-D52D-4F8E-BE4B-4B7537461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4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" y="2214033"/>
            <a:ext cx="5191125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8134" y="2181764"/>
            <a:ext cx="4995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wine quality </a:t>
            </a:r>
            <a:r>
              <a:rPr lang="ko-KR" altLang="en-US" dirty="0" smtClean="0"/>
              <a:t>데이터 활용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Java Script </a:t>
            </a:r>
            <a:r>
              <a:rPr lang="ko-KR" altLang="en-US" dirty="0" smtClean="0"/>
              <a:t>객체 배열 형태 활용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x_title</a:t>
            </a:r>
            <a:r>
              <a:rPr lang="en-US" altLang="ko-KR" dirty="0" smtClean="0"/>
              <a:t> </a:t>
            </a:r>
            <a:r>
              <a:rPr lang="en-US" altLang="ko-KR" dirty="0"/>
              <a:t>: "quality",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y_title</a:t>
            </a:r>
            <a:r>
              <a:rPr lang="en-US" altLang="ko-KR" dirty="0" smtClean="0"/>
              <a:t> </a:t>
            </a:r>
            <a:r>
              <a:rPr lang="en-US" altLang="ko-KR" dirty="0"/>
              <a:t>: "count",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/>
              <a:t>data </a:t>
            </a:r>
            <a:r>
              <a:rPr lang="en-US" altLang="ko-KR" dirty="0"/>
              <a:t>: [</a:t>
            </a:r>
          </a:p>
          <a:p>
            <a:r>
              <a:rPr lang="en-US" altLang="ko-KR" dirty="0" smtClean="0"/>
              <a:t>        {</a:t>
            </a:r>
            <a:r>
              <a:rPr lang="en-US" altLang="ko-KR" dirty="0"/>
              <a:t>quality : 3, count : 4},</a:t>
            </a:r>
          </a:p>
          <a:p>
            <a:r>
              <a:rPr lang="en-US" altLang="ko-KR" dirty="0" smtClean="0"/>
              <a:t>        {</a:t>
            </a:r>
            <a:r>
              <a:rPr lang="en-US" altLang="ko-KR" dirty="0"/>
              <a:t>quality : 3, count : 4},</a:t>
            </a:r>
          </a:p>
          <a:p>
            <a:r>
              <a:rPr lang="en-US" altLang="ko-KR" dirty="0" smtClean="0"/>
              <a:t>                   ...</a:t>
            </a:r>
            <a:endParaRPr lang="en-US" altLang="ko-KR" dirty="0"/>
          </a:p>
          <a:p>
            <a:r>
              <a:rPr lang="en-US" altLang="ko-KR" dirty="0" smtClean="0"/>
              <a:t>        {</a:t>
            </a:r>
            <a:r>
              <a:rPr lang="en-US" altLang="ko-KR" dirty="0"/>
              <a:t>quality : 3, count : 4}</a:t>
            </a:r>
          </a:p>
          <a:p>
            <a:r>
              <a:rPr lang="en-US" altLang="ko-KR" dirty="0" smtClean="0"/>
              <a:t>    ]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예제 </a:t>
            </a:r>
            <a:r>
              <a:rPr lang="en-US" altLang="ko-KR" sz="4400" dirty="0" smtClean="0"/>
              <a:t>1 </a:t>
            </a:r>
            <a:r>
              <a:rPr lang="en-US" altLang="ko-KR" sz="4400" dirty="0" smtClean="0"/>
              <a:t>: Quality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수치별</a:t>
            </a:r>
            <a:r>
              <a:rPr lang="ko-KR" altLang="en-US" sz="4400" dirty="0" smtClean="0"/>
              <a:t> 개수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9852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871133"/>
            <a:ext cx="5954580" cy="3666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8668" y="1985138"/>
            <a:ext cx="4995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형태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en-US" altLang="ko-KR" dirty="0"/>
              <a:t>{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x_title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“pH”,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y_title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“fixed acidity",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smtClean="0"/>
              <a:t>data </a:t>
            </a:r>
            <a:r>
              <a:rPr lang="en-US" altLang="ko-KR" dirty="0"/>
              <a:t>: [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[</a:t>
            </a:r>
            <a:r>
              <a:rPr lang="en-US" altLang="ko-KR" dirty="0" smtClean="0"/>
              <a:t>3.14, 4.8</a:t>
            </a:r>
            <a:r>
              <a:rPr lang="en-US" altLang="ko-KR" dirty="0" smtClean="0"/>
              <a:t>],</a:t>
            </a:r>
          </a:p>
          <a:p>
            <a:r>
              <a:rPr lang="en-US" altLang="ko-KR" dirty="0" smtClean="0"/>
              <a:t>        [3.3, 4.9],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     ...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[5.2, 4.3],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예제 </a:t>
            </a:r>
            <a:r>
              <a:rPr lang="en-US" altLang="ko-KR" sz="4400" dirty="0" smtClean="0"/>
              <a:t>2 : pH</a:t>
            </a:r>
            <a:r>
              <a:rPr lang="ko-KR" altLang="en-US" sz="4400" dirty="0" smtClean="0"/>
              <a:t>와 </a:t>
            </a:r>
            <a:r>
              <a:rPr lang="en-US" altLang="ko-KR" sz="4400" dirty="0" smtClean="0"/>
              <a:t>fixed </a:t>
            </a:r>
            <a:r>
              <a:rPr lang="en-US" altLang="ko-KR" sz="4400" dirty="0" smtClean="0"/>
              <a:t>acidity</a:t>
            </a:r>
            <a:r>
              <a:rPr lang="ko-KR" altLang="en-US" sz="4400" dirty="0" smtClean="0"/>
              <a:t>의 상관관계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7679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121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동용</dc:creator>
  <cp:lastModifiedBy>김 동용</cp:lastModifiedBy>
  <cp:revision>6</cp:revision>
  <dcterms:created xsi:type="dcterms:W3CDTF">2020-08-16T03:24:09Z</dcterms:created>
  <dcterms:modified xsi:type="dcterms:W3CDTF">2020-08-30T18:19:37Z</dcterms:modified>
</cp:coreProperties>
</file>