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5D2-43A0-4005-9B8E-A52263F5167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6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5D2-43A0-4005-9B8E-A52263F5167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43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5D2-43A0-4005-9B8E-A52263F5167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0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5D2-43A0-4005-9B8E-A52263F5167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5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5D2-43A0-4005-9B8E-A52263F5167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2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5D2-43A0-4005-9B8E-A52263F5167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9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5D2-43A0-4005-9B8E-A52263F5167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2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5D2-43A0-4005-9B8E-A52263F5167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4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5D2-43A0-4005-9B8E-A52263F5167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0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5D2-43A0-4005-9B8E-A52263F5167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0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5D2-43A0-4005-9B8E-A52263F5167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61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8F5D2-43A0-4005-9B8E-A52263F5167F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4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4" y="2214033"/>
            <a:ext cx="5191125" cy="327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08134" y="2181764"/>
            <a:ext cx="49953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wine quality </a:t>
            </a:r>
            <a:r>
              <a:rPr lang="ko-KR" altLang="en-US" dirty="0" smtClean="0"/>
              <a:t>데이터 활용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JSON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x_title</a:t>
            </a:r>
            <a:r>
              <a:rPr lang="en-US" altLang="ko-KR" dirty="0" smtClean="0"/>
              <a:t> </a:t>
            </a:r>
            <a:r>
              <a:rPr lang="en-US" altLang="ko-KR" dirty="0"/>
              <a:t>: "quality",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y_title</a:t>
            </a:r>
            <a:r>
              <a:rPr lang="en-US" altLang="ko-KR" dirty="0" smtClean="0"/>
              <a:t> </a:t>
            </a:r>
            <a:r>
              <a:rPr lang="en-US" altLang="ko-KR" dirty="0"/>
              <a:t>: "count",</a:t>
            </a:r>
          </a:p>
          <a:p>
            <a:r>
              <a:rPr lang="en-US" altLang="ko-KR" dirty="0" smtClean="0"/>
              <a:t>    array </a:t>
            </a:r>
            <a:r>
              <a:rPr lang="en-US" altLang="ko-KR" dirty="0"/>
              <a:t>: [</a:t>
            </a:r>
          </a:p>
          <a:p>
            <a:r>
              <a:rPr lang="en-US" altLang="ko-KR" dirty="0" smtClean="0"/>
              <a:t>        {</a:t>
            </a:r>
            <a:r>
              <a:rPr lang="en-US" altLang="ko-KR" dirty="0"/>
              <a:t>quality : 3, count : 4},</a:t>
            </a:r>
          </a:p>
          <a:p>
            <a:r>
              <a:rPr lang="en-US" altLang="ko-KR" dirty="0" smtClean="0"/>
              <a:t>        {</a:t>
            </a:r>
            <a:r>
              <a:rPr lang="en-US" altLang="ko-KR" dirty="0"/>
              <a:t>quality : 3, count : 4},</a:t>
            </a:r>
          </a:p>
          <a:p>
            <a:r>
              <a:rPr lang="en-US" altLang="ko-KR" dirty="0" smtClean="0"/>
              <a:t>                   ...</a:t>
            </a:r>
            <a:endParaRPr lang="en-US" altLang="ko-KR" dirty="0"/>
          </a:p>
          <a:p>
            <a:r>
              <a:rPr lang="en-US" altLang="ko-KR" dirty="0" smtClean="0"/>
              <a:t>        {</a:t>
            </a:r>
            <a:r>
              <a:rPr lang="en-US" altLang="ko-KR" dirty="0"/>
              <a:t>quality : 3, count : 4}</a:t>
            </a:r>
          </a:p>
          <a:p>
            <a:r>
              <a:rPr lang="en-US" altLang="ko-KR" dirty="0" smtClean="0"/>
              <a:t>    ]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 smtClean="0"/>
              <a:t>예제 </a:t>
            </a:r>
            <a:r>
              <a:rPr lang="en-US" altLang="ko-KR" sz="4400" dirty="0" smtClean="0"/>
              <a:t>1 : </a:t>
            </a:r>
            <a:r>
              <a:rPr lang="ko-KR" altLang="en-US" sz="4400" dirty="0" smtClean="0"/>
              <a:t>퀄리티 </a:t>
            </a:r>
            <a:r>
              <a:rPr lang="ko-KR" altLang="en-US" sz="4400" dirty="0" err="1" smtClean="0"/>
              <a:t>수치별</a:t>
            </a:r>
            <a:r>
              <a:rPr lang="ko-KR" altLang="en-US" sz="4400" dirty="0" smtClean="0"/>
              <a:t> 개수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9852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" y="1871133"/>
            <a:ext cx="5954580" cy="36660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8668" y="1985138"/>
            <a:ext cx="49953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시간이 남으면 할 예정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JSON</a:t>
            </a:r>
            <a:endParaRPr lang="en-US" altLang="ko-KR" dirty="0"/>
          </a:p>
          <a:p>
            <a:r>
              <a:rPr lang="en-US" altLang="ko-KR" dirty="0" smtClean="0"/>
              <a:t>{</a:t>
            </a:r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x_title</a:t>
            </a:r>
            <a:r>
              <a:rPr lang="en-US" altLang="ko-KR" dirty="0" smtClean="0"/>
              <a:t> </a:t>
            </a:r>
            <a:r>
              <a:rPr lang="en-US" altLang="ko-KR" dirty="0"/>
              <a:t>: "quality",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y_title</a:t>
            </a:r>
            <a:r>
              <a:rPr lang="en-US" altLang="ko-KR" dirty="0" smtClean="0"/>
              <a:t> </a:t>
            </a:r>
            <a:r>
              <a:rPr lang="en-US" altLang="ko-KR" dirty="0"/>
              <a:t>: "count",</a:t>
            </a:r>
          </a:p>
          <a:p>
            <a:r>
              <a:rPr lang="en-US" altLang="ko-KR" dirty="0" smtClean="0"/>
              <a:t>    array </a:t>
            </a:r>
            <a:r>
              <a:rPr lang="en-US" altLang="ko-KR" dirty="0"/>
              <a:t>: [</a:t>
            </a:r>
          </a:p>
          <a:p>
            <a:r>
              <a:rPr lang="en-US" altLang="ko-KR" dirty="0" smtClean="0"/>
              <a:t>        {</a:t>
            </a:r>
            <a:r>
              <a:rPr lang="en-US" altLang="ko-KR" dirty="0"/>
              <a:t>quality : 3, count : 4},</a:t>
            </a:r>
          </a:p>
          <a:p>
            <a:r>
              <a:rPr lang="en-US" altLang="ko-KR" dirty="0" smtClean="0"/>
              <a:t>        {</a:t>
            </a:r>
            <a:r>
              <a:rPr lang="en-US" altLang="ko-KR" dirty="0"/>
              <a:t>quality : 3, count : 4},</a:t>
            </a:r>
          </a:p>
          <a:p>
            <a:r>
              <a:rPr lang="en-US" altLang="ko-KR" dirty="0" smtClean="0"/>
              <a:t>                   ...</a:t>
            </a:r>
            <a:endParaRPr lang="en-US" altLang="ko-KR" dirty="0"/>
          </a:p>
          <a:p>
            <a:r>
              <a:rPr lang="en-US" altLang="ko-KR" dirty="0" smtClean="0"/>
              <a:t>        {</a:t>
            </a:r>
            <a:r>
              <a:rPr lang="en-US" altLang="ko-KR" dirty="0"/>
              <a:t>quality : 3, count : 4}</a:t>
            </a:r>
          </a:p>
          <a:p>
            <a:r>
              <a:rPr lang="en-US" altLang="ko-KR" dirty="0" smtClean="0"/>
              <a:t>    ]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 smtClean="0"/>
              <a:t>예제 </a:t>
            </a:r>
            <a:r>
              <a:rPr lang="en-US" altLang="ko-KR" sz="4400" dirty="0" smtClean="0"/>
              <a:t>2 : pH</a:t>
            </a:r>
            <a:r>
              <a:rPr lang="ko-KR" altLang="en-US" sz="4400" dirty="0" smtClean="0"/>
              <a:t>와 </a:t>
            </a:r>
            <a:r>
              <a:rPr lang="en-US" altLang="ko-KR" sz="4400" dirty="0" smtClean="0"/>
              <a:t>Fixed acidity</a:t>
            </a:r>
            <a:r>
              <a:rPr lang="ko-KR" altLang="en-US" sz="4400" dirty="0" smtClean="0"/>
              <a:t>의 상관관계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7679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130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동용</dc:creator>
  <cp:lastModifiedBy>김 동용</cp:lastModifiedBy>
  <cp:revision>2</cp:revision>
  <dcterms:created xsi:type="dcterms:W3CDTF">2020-08-16T03:24:09Z</dcterms:created>
  <dcterms:modified xsi:type="dcterms:W3CDTF">2020-08-16T03:34:10Z</dcterms:modified>
</cp:coreProperties>
</file>