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75" r:id="rId5"/>
    <p:sldId id="276" r:id="rId6"/>
    <p:sldId id="278" r:id="rId7"/>
    <p:sldId id="279" r:id="rId8"/>
    <p:sldId id="280" r:id="rId9"/>
    <p:sldId id="260" r:id="rId10"/>
    <p:sldId id="272" r:id="rId11"/>
    <p:sldId id="269" r:id="rId12"/>
    <p:sldId id="270" r:id="rId13"/>
    <p:sldId id="271" r:id="rId14"/>
    <p:sldId id="281" r:id="rId15"/>
    <p:sldId id="282" r:id="rId16"/>
    <p:sldId id="273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508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61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1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91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20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5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9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50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90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4C7CA3-9F27-4D83-A757-4F2A443D6EB4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7389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13EE1-15FA-47F7-AFA0-C7A0584C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615402"/>
            <a:ext cx="9068586" cy="2590800"/>
          </a:xfrm>
        </p:spPr>
        <p:txBody>
          <a:bodyPr/>
          <a:lstStyle/>
          <a:p>
            <a:r>
              <a:rPr lang="tr-TR" sz="2800" dirty="0"/>
              <a:t>Fenerbahçe üniversitesi bilgisayar mühendisliği</a:t>
            </a:r>
            <a:br>
              <a:rPr lang="tr-TR" sz="2800" dirty="0"/>
            </a:br>
            <a:br>
              <a:rPr lang="tr-TR" sz="2800" dirty="0"/>
            </a:br>
            <a:r>
              <a:rPr lang="tr-TR" sz="36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nBreakingSpaceOverride"/>
              </a:rPr>
              <a:t>Petalınux</a:t>
            </a:r>
            <a:r>
              <a:rPr lang="tr-TR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nBreakingSpaceOverride"/>
              </a:rPr>
              <a:t> Tabanlı CORDIC HW/SW </a:t>
            </a:r>
            <a:r>
              <a:rPr lang="tr-TR" sz="36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nBreakingSpaceOverride"/>
              </a:rPr>
              <a:t>CoDesıgn</a:t>
            </a:r>
            <a:r>
              <a:rPr lang="tr-TR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nBreakingSpaceOverride"/>
              </a:rPr>
              <a:t> PROJESİ</a:t>
            </a:r>
            <a:endParaRPr lang="tr-TR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2956D0-99C3-4059-8356-FD44888B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034" y="3827105"/>
            <a:ext cx="9070848" cy="141549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Cüneyt BALCI</a:t>
            </a:r>
          </a:p>
          <a:p>
            <a:pPr algn="l">
              <a:lnSpc>
                <a:spcPct val="15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Evrim Arda KALAFAT</a:t>
            </a:r>
          </a:p>
          <a:p>
            <a:pPr algn="l">
              <a:lnSpc>
                <a:spcPct val="15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Arda ALHAN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D9B279-04CA-4526-9588-CADBFC9D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41" y="1318331"/>
            <a:ext cx="554917" cy="5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B810CC4-F8FD-A62E-7517-4CE5BC9B5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1" y="2899719"/>
            <a:ext cx="4915971" cy="3276587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B40AD84-D4C1-D96D-C28B-C70D77EB70B7}"/>
              </a:ext>
            </a:extLst>
          </p:cNvPr>
          <p:cNvSpPr txBox="1">
            <a:spLocks/>
          </p:cNvSpPr>
          <p:nvPr/>
        </p:nvSpPr>
        <p:spPr>
          <a:xfrm>
            <a:off x="1603213" y="1469334"/>
            <a:ext cx="9279926" cy="1430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2400" dirty="0"/>
              <a:t>• vi /</a:t>
            </a:r>
            <a:r>
              <a:rPr lang="tr-TR" sz="2400" dirty="0" err="1"/>
              <a:t>etc</a:t>
            </a:r>
            <a:r>
              <a:rPr lang="tr-TR" sz="2400" dirty="0"/>
              <a:t>/network/</a:t>
            </a:r>
            <a:r>
              <a:rPr lang="tr-TR" sz="2400" dirty="0" err="1"/>
              <a:t>interfaces</a:t>
            </a:r>
            <a:r>
              <a:rPr lang="tr-TR" sz="2400" dirty="0"/>
              <a:t> komutu ile </a:t>
            </a:r>
            <a:r>
              <a:rPr lang="tr-TR" sz="2400" dirty="0" err="1"/>
              <a:t>FPGA’in</a:t>
            </a:r>
            <a:r>
              <a:rPr lang="tr-TR" sz="2400" dirty="0"/>
              <a:t> IP atamasını (192.168.2.8) yapıyoruz. Ardından network </a:t>
            </a:r>
            <a:r>
              <a:rPr lang="tr-TR" sz="2400" dirty="0" err="1"/>
              <a:t>arayüzünü</a:t>
            </a:r>
            <a:r>
              <a:rPr lang="tr-TR" sz="2400" dirty="0"/>
              <a:t> yeniden başlatmak için ‘</a:t>
            </a:r>
            <a:r>
              <a:rPr lang="tr-TR" sz="2400" dirty="0" err="1"/>
              <a:t>ifdown</a:t>
            </a:r>
            <a:r>
              <a:rPr lang="tr-TR" sz="2400" dirty="0"/>
              <a:t> –a; </a:t>
            </a:r>
            <a:r>
              <a:rPr lang="tr-TR" sz="2400" dirty="0" err="1"/>
              <a:t>ifup</a:t>
            </a:r>
            <a:r>
              <a:rPr lang="tr-TR" sz="2400" dirty="0"/>
              <a:t> –a’ komutunu kullanıyoruz ve sonrasında da ‘ip a’  komutu ile </a:t>
            </a:r>
            <a:r>
              <a:rPr lang="tr-TR" sz="2400" dirty="0" err="1"/>
              <a:t>FPGA’in</a:t>
            </a:r>
            <a:r>
              <a:rPr lang="tr-TR" sz="2400" dirty="0"/>
              <a:t> IP adresinin gelmiş olduğunu görüyoruz.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04DAA0E-DED2-42AB-2124-823B48EF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76" y="2899422"/>
            <a:ext cx="5143946" cy="3276884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B622CD2F-3D70-54EA-A664-0F3C185E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4452551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IP Atama ve Kontrolü</a:t>
            </a:r>
          </a:p>
        </p:txBody>
      </p:sp>
    </p:spTree>
    <p:extLst>
      <p:ext uri="{BB962C8B-B14F-4D97-AF65-F5344CB8AC3E}">
        <p14:creationId xmlns:p14="http://schemas.microsoft.com/office/powerpoint/2010/main" val="343996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820BBF-C1F5-1803-5068-399D510C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98" y="2802520"/>
            <a:ext cx="4477265" cy="1770009"/>
          </a:xfrm>
        </p:spPr>
        <p:txBody>
          <a:bodyPr/>
          <a:lstStyle/>
          <a:p>
            <a:r>
              <a:rPr lang="tr-TR" dirty="0"/>
              <a:t>Ethernet kablosu ile bilgisayar ve PYNQ Kart ile bağlantı kurduktan sonra bağlı olduğumuz Ethernet özelliklerinden, TCP/IPv4’e tıklayarak statik IP(192.168.2.9) veriyoruz.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17A57F7-A9E1-A604-40E1-0FB287765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57" y="1674467"/>
            <a:ext cx="6252858" cy="3844884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DAF78020-53F1-5993-4AB8-EEF8C283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IP Ayarlamaları</a:t>
            </a:r>
          </a:p>
        </p:txBody>
      </p:sp>
    </p:spTree>
    <p:extLst>
      <p:ext uri="{BB962C8B-B14F-4D97-AF65-F5344CB8AC3E}">
        <p14:creationId xmlns:p14="http://schemas.microsoft.com/office/powerpoint/2010/main" val="311966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C783CD-F8D8-843C-C783-E11DD70B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92" y="1707702"/>
            <a:ext cx="9082216" cy="87897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ls</a:t>
            </a:r>
            <a:r>
              <a:rPr lang="tr-TR" dirty="0"/>
              <a:t> /dev/</a:t>
            </a:r>
            <a:r>
              <a:rPr lang="tr-TR" dirty="0" err="1"/>
              <a:t>tty</a:t>
            </a:r>
            <a:r>
              <a:rPr lang="tr-TR" dirty="0"/>
              <a:t>* komutundan sonra </a:t>
            </a:r>
            <a:r>
              <a:rPr lang="tr-TR" dirty="0" err="1"/>
              <a:t>FPGA’imizin</a:t>
            </a:r>
            <a:r>
              <a:rPr lang="tr-TR" dirty="0"/>
              <a:t> seri port </a:t>
            </a:r>
            <a:r>
              <a:rPr lang="tr-TR" dirty="0" err="1"/>
              <a:t>arayüzüne</a:t>
            </a:r>
            <a:r>
              <a:rPr lang="tr-TR" dirty="0"/>
              <a:t> sahip olan yer olan ttyPS0’dan veriyi dışarı transfer ediyoruz. </a:t>
            </a:r>
            <a:r>
              <a:rPr lang="tr-TR" dirty="0" err="1"/>
              <a:t>echo</a:t>
            </a:r>
            <a:r>
              <a:rPr lang="tr-TR" dirty="0"/>
              <a:t> komutu ile </a:t>
            </a:r>
            <a:r>
              <a:rPr lang="tr-TR" dirty="0" err="1"/>
              <a:t>ssh</a:t>
            </a:r>
            <a:r>
              <a:rPr lang="tr-TR" dirty="0"/>
              <a:t> </a:t>
            </a:r>
            <a:r>
              <a:rPr lang="tr-TR" dirty="0" err="1"/>
              <a:t>arayüzünden</a:t>
            </a:r>
            <a:r>
              <a:rPr lang="tr-TR" dirty="0"/>
              <a:t> basılan </a:t>
            </a:r>
            <a:r>
              <a:rPr lang="tr-TR" dirty="0" err="1"/>
              <a:t>mesaj’ların</a:t>
            </a:r>
            <a:r>
              <a:rPr lang="tr-TR" dirty="0"/>
              <a:t> COM4(bilgisayarın seri portu)’ten geldiğini görmüş olduk.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63FCF55-6570-CF37-404F-0684767C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" y="2990196"/>
            <a:ext cx="10059272" cy="3200677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45259B5E-7A43-B718-03EC-2544A5FF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4057135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Bağlantı Testi</a:t>
            </a:r>
          </a:p>
        </p:txBody>
      </p:sp>
    </p:spTree>
    <p:extLst>
      <p:ext uri="{BB962C8B-B14F-4D97-AF65-F5344CB8AC3E}">
        <p14:creationId xmlns:p14="http://schemas.microsoft.com/office/powerpoint/2010/main" val="105941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E83755D-2C42-C123-D765-7F9B7F112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38" y="1493107"/>
            <a:ext cx="6354301" cy="4102443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96B5167-F3D4-EA68-80D4-EA81C701909B}"/>
              </a:ext>
            </a:extLst>
          </p:cNvPr>
          <p:cNvSpPr txBox="1">
            <a:spLocks/>
          </p:cNvSpPr>
          <p:nvPr/>
        </p:nvSpPr>
        <p:spPr>
          <a:xfrm>
            <a:off x="580768" y="2663707"/>
            <a:ext cx="4427837" cy="176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Daha sonra </a:t>
            </a:r>
            <a:r>
              <a:rPr lang="tr-TR" dirty="0" err="1"/>
              <a:t>WinSCP</a:t>
            </a:r>
            <a:r>
              <a:rPr lang="tr-TR" dirty="0"/>
              <a:t> </a:t>
            </a:r>
            <a:r>
              <a:rPr lang="tr-TR" dirty="0" err="1"/>
              <a:t>arayüzünden</a:t>
            </a:r>
            <a:r>
              <a:rPr lang="tr-TR" dirty="0"/>
              <a:t> </a:t>
            </a:r>
            <a:r>
              <a:rPr lang="tr-TR" dirty="0" err="1"/>
              <a:t>ethernet</a:t>
            </a:r>
            <a:r>
              <a:rPr lang="tr-TR" dirty="0"/>
              <a:t> altyapısını ayağa kaldıracak kod parçasını ekliyoruz.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5AC6C036-4191-DA4B-4EBB-106CD5A3C5C8}"/>
              </a:ext>
            </a:extLst>
          </p:cNvPr>
          <p:cNvSpPr txBox="1">
            <a:spLocks/>
          </p:cNvSpPr>
          <p:nvPr/>
        </p:nvSpPr>
        <p:spPr>
          <a:xfrm>
            <a:off x="638433" y="667307"/>
            <a:ext cx="3941805" cy="840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 sz="3200" dirty="0" err="1">
                <a:solidFill>
                  <a:schemeClr val="accent1"/>
                </a:solidFill>
              </a:rPr>
              <a:t>WinSCP</a:t>
            </a:r>
            <a:r>
              <a:rPr lang="tr-TR" sz="3200" dirty="0">
                <a:solidFill>
                  <a:schemeClr val="accent1"/>
                </a:solidFill>
              </a:rPr>
              <a:t> </a:t>
            </a:r>
            <a:r>
              <a:rPr lang="tr-TR" sz="3200" dirty="0" err="1">
                <a:solidFill>
                  <a:schemeClr val="accent1"/>
                </a:solidFill>
              </a:rPr>
              <a:t>Arayüzü</a:t>
            </a:r>
            <a:endParaRPr lang="tr-T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8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4A9A384A-DAAF-C02E-2D17-24E0E52D6B1F}"/>
              </a:ext>
            </a:extLst>
          </p:cNvPr>
          <p:cNvSpPr txBox="1">
            <a:spLocks/>
          </p:cNvSpPr>
          <p:nvPr/>
        </p:nvSpPr>
        <p:spPr>
          <a:xfrm>
            <a:off x="481914" y="464635"/>
            <a:ext cx="4922107" cy="716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 sz="2800" dirty="0" err="1">
                <a:solidFill>
                  <a:schemeClr val="accent1"/>
                </a:solidFill>
              </a:rPr>
              <a:t>WinSCP’e</a:t>
            </a:r>
            <a:r>
              <a:rPr lang="tr-TR" sz="2800" dirty="0">
                <a:solidFill>
                  <a:schemeClr val="accent1"/>
                </a:solidFill>
              </a:rPr>
              <a:t> yüklü C Kodu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2B69A05-6894-FA2B-C05B-4570C2DE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3" y="2179614"/>
            <a:ext cx="2796782" cy="27129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5D34FD2-63A6-886F-88B9-B11C1D525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58" y="833126"/>
            <a:ext cx="6149717" cy="54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7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BF861E9D-1C89-A39E-7BCE-02F674A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2" y="571727"/>
            <a:ext cx="4922107" cy="716649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1"/>
                </a:solidFill>
              </a:rPr>
              <a:t>WinSCP’e</a:t>
            </a:r>
            <a:r>
              <a:rPr lang="tr-TR" sz="2800" dirty="0">
                <a:solidFill>
                  <a:schemeClr val="accent1"/>
                </a:solidFill>
              </a:rPr>
              <a:t> yüklü C Kodu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ED6EBDED-E349-9C5F-AEB4-7F7E3746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56" y="1699785"/>
            <a:ext cx="8798288" cy="3932237"/>
          </a:xfrm>
        </p:spPr>
      </p:pic>
    </p:spTree>
    <p:extLst>
      <p:ext uri="{BB962C8B-B14F-4D97-AF65-F5344CB8AC3E}">
        <p14:creationId xmlns:p14="http://schemas.microsoft.com/office/powerpoint/2010/main" val="5425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082FC8-65DA-CE16-4A0C-7E2A2F60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2103120"/>
            <a:ext cx="4366054" cy="3111431"/>
          </a:xfrm>
        </p:spPr>
        <p:txBody>
          <a:bodyPr/>
          <a:lstStyle/>
          <a:p>
            <a:r>
              <a:rPr lang="tr-TR" dirty="0"/>
              <a:t>Sonrasında  </a:t>
            </a:r>
            <a:r>
              <a:rPr lang="tr-TR" dirty="0" err="1"/>
              <a:t>ssh’tan</a:t>
            </a:r>
            <a:r>
              <a:rPr lang="tr-TR" dirty="0"/>
              <a:t> ‘</a:t>
            </a:r>
            <a:r>
              <a:rPr lang="tr-TR" dirty="0" err="1"/>
              <a:t>gcc</a:t>
            </a:r>
            <a:r>
              <a:rPr lang="tr-TR" dirty="0"/>
              <a:t> </a:t>
            </a:r>
            <a:r>
              <a:rPr lang="tr-TR" dirty="0" err="1"/>
              <a:t>main.c</a:t>
            </a:r>
            <a:r>
              <a:rPr lang="tr-TR" dirty="0"/>
              <a:t> –o main’ komutu ile kodumuzu derliyoruz. Sonrasında ‘</a:t>
            </a:r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u+x</a:t>
            </a:r>
            <a:r>
              <a:rPr lang="tr-TR" dirty="0"/>
              <a:t>’ komutu ile çalışma yetkisi veriyoruz. Ardından ‘./main’ komutu ile çalıştırıyoruz.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E43BA9-8C0D-7C7C-F1FE-533CB904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62" y="1755207"/>
            <a:ext cx="6022052" cy="3807255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813782A9-3A26-4106-82BF-34575E0F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626118"/>
            <a:ext cx="4963297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Derleme ve Yetki Verme</a:t>
            </a:r>
          </a:p>
        </p:txBody>
      </p:sp>
    </p:spTree>
    <p:extLst>
      <p:ext uri="{BB962C8B-B14F-4D97-AF65-F5344CB8AC3E}">
        <p14:creationId xmlns:p14="http://schemas.microsoft.com/office/powerpoint/2010/main" val="88115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256188-EBC0-4D90-1F89-F36DC6370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6265"/>
            <a:ext cx="5037257" cy="3345470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695EDA5-BEB4-844E-FEA2-5876A75B225D}"/>
              </a:ext>
            </a:extLst>
          </p:cNvPr>
          <p:cNvSpPr txBox="1">
            <a:spLocks/>
          </p:cNvSpPr>
          <p:nvPr/>
        </p:nvSpPr>
        <p:spPr>
          <a:xfrm>
            <a:off x="1058743" y="2786718"/>
            <a:ext cx="4366054" cy="1284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Daha sonra Visual </a:t>
            </a:r>
            <a:r>
              <a:rPr lang="tr-TR" dirty="0" err="1"/>
              <a:t>Studio’da</a:t>
            </a:r>
            <a:r>
              <a:rPr lang="tr-TR" dirty="0"/>
              <a:t> C# ile gerekli olan </a:t>
            </a:r>
            <a:r>
              <a:rPr lang="tr-TR" dirty="0" err="1"/>
              <a:t>arayüzü</a:t>
            </a:r>
            <a:r>
              <a:rPr lang="tr-TR" dirty="0"/>
              <a:t> oluşturuyoruz ve </a:t>
            </a:r>
            <a:r>
              <a:rPr lang="tr-TR" dirty="0" err="1"/>
              <a:t>petalinux</a:t>
            </a:r>
            <a:r>
              <a:rPr lang="tr-TR" dirty="0"/>
              <a:t> olan </a:t>
            </a:r>
            <a:r>
              <a:rPr lang="tr-TR" dirty="0" err="1"/>
              <a:t>FPGA’e</a:t>
            </a:r>
            <a:r>
              <a:rPr lang="tr-TR" dirty="0"/>
              <a:t> göndereceğimiz sayıları giriyoruz. Gönder butonuna bastıktan sonra da sonucumuza ulaşıyoruz. 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1411C34F-1860-1DE3-E16F-132C60C3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7245178" cy="840217"/>
          </a:xfrm>
        </p:spPr>
        <p:txBody>
          <a:bodyPr>
            <a:normAutofit fontScale="90000"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C# ile </a:t>
            </a:r>
            <a:r>
              <a:rPr lang="tr-TR" sz="3200" dirty="0" err="1">
                <a:solidFill>
                  <a:schemeClr val="accent1"/>
                </a:solidFill>
              </a:rPr>
              <a:t>Arayüz</a:t>
            </a:r>
            <a:r>
              <a:rPr lang="tr-TR" sz="3200" dirty="0">
                <a:solidFill>
                  <a:schemeClr val="accent1"/>
                </a:solidFill>
              </a:rPr>
              <a:t> Oluşturma ve Proje Testi</a:t>
            </a:r>
          </a:p>
        </p:txBody>
      </p:sp>
    </p:spTree>
    <p:extLst>
      <p:ext uri="{BB962C8B-B14F-4D97-AF65-F5344CB8AC3E}">
        <p14:creationId xmlns:p14="http://schemas.microsoft.com/office/powerpoint/2010/main" val="355150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E1B9FB-5DEB-48C3-96C7-E71979A4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302" y="2743200"/>
            <a:ext cx="10058400" cy="1371600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Dinlediğiniz için 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27925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F32F2F-D535-46EC-8F56-3F16B2BE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5178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1"/>
                </a:solidFill>
              </a:rPr>
              <a:t>Projenin Tanımı ve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162A6-CEED-41E1-95E5-C1127E4E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94" y="2367409"/>
            <a:ext cx="10169611" cy="3242558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Donanım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hızlandırıcı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olarak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Xilinx’in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CORDIC (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COordinate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Rotation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Computer)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IP’si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kullanıldığı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işlemcinin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hesap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yükünü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donanım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hızlandırıcıya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aktardığı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yapılacaktır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donanım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tasarımı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PL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tarafında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hazırlandıktan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sonra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Petalinux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ortamından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veriler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aktarılacaktır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737A9A-28A2-4E80-BC0A-DAC755F7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Kullanılan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A6935-6ACC-4AA2-9E24-BB644D8C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• </a:t>
            </a:r>
            <a:r>
              <a:rPr lang="tr-TR" sz="2400" dirty="0" err="1"/>
              <a:t>Xilinx</a:t>
            </a:r>
            <a:r>
              <a:rPr lang="tr-TR" sz="2400" dirty="0"/>
              <a:t> </a:t>
            </a:r>
            <a:r>
              <a:rPr lang="tr-TR" sz="2400" dirty="0" err="1"/>
              <a:t>Vivado</a:t>
            </a:r>
            <a:r>
              <a:rPr lang="tr-TR" sz="2400" dirty="0"/>
              <a:t> Design Suite:</a:t>
            </a:r>
          </a:p>
          <a:p>
            <a:pPr marL="0" indent="0">
              <a:buNone/>
            </a:pPr>
            <a:endParaRPr lang="tr-TR" sz="1000" dirty="0"/>
          </a:p>
          <a:p>
            <a:pPr marL="0" indent="0">
              <a:buNone/>
            </a:pPr>
            <a:r>
              <a:rPr lang="tr-TR" sz="2400" dirty="0"/>
              <a:t> 	</a:t>
            </a:r>
            <a:r>
              <a:rPr lang="tr-TR" sz="2400" dirty="0" err="1"/>
              <a:t>Xilinx</a:t>
            </a:r>
            <a:r>
              <a:rPr lang="tr-TR" sz="2400" dirty="0"/>
              <a:t> </a:t>
            </a:r>
            <a:r>
              <a:rPr lang="tr-TR" sz="2400" dirty="0" err="1"/>
              <a:t>Vivado</a:t>
            </a:r>
            <a:r>
              <a:rPr lang="tr-TR" sz="2400" dirty="0"/>
              <a:t> Design Suite, FPGA geliştirme kartları üzerinde çalışmalar yapmak için gerekli olan tasarımı oluşturmak için kullanılmaktadır. </a:t>
            </a:r>
            <a:r>
              <a:rPr lang="tr-TR" sz="2400" dirty="0" err="1"/>
              <a:t>Verilog</a:t>
            </a:r>
            <a:r>
              <a:rPr lang="tr-TR" sz="2400" dirty="0"/>
              <a:t>, VHDL vb.. donanım tasarım dillerini alarak, </a:t>
            </a:r>
            <a:r>
              <a:rPr lang="tr-TR" sz="2400" dirty="0" err="1"/>
              <a:t>FPGA’e</a:t>
            </a:r>
            <a:r>
              <a:rPr lang="tr-TR" sz="2400" dirty="0"/>
              <a:t> </a:t>
            </a:r>
            <a:r>
              <a:rPr lang="tr-TR" sz="2400" dirty="0" err="1"/>
              <a:t>konfigüre</a:t>
            </a:r>
            <a:r>
              <a:rPr lang="tr-TR" sz="2400" dirty="0"/>
              <a:t> edilebilecek (</a:t>
            </a:r>
            <a:r>
              <a:rPr lang="tr-TR" sz="2400" dirty="0" err="1"/>
              <a:t>Xilinx</a:t>
            </a:r>
            <a:r>
              <a:rPr lang="tr-TR" sz="2400" dirty="0"/>
              <a:t> firması </a:t>
            </a:r>
            <a:r>
              <a:rPr lang="tr-TR" sz="2400" dirty="0" err="1"/>
              <a:t>FPGA’leri</a:t>
            </a:r>
            <a:r>
              <a:rPr lang="tr-TR" sz="2400" dirty="0"/>
              <a:t> için .bit uzantılı dosyalar) tasarım dosyasını oluşturur.</a:t>
            </a:r>
          </a:p>
        </p:txBody>
      </p:sp>
    </p:spTree>
    <p:extLst>
      <p:ext uri="{BB962C8B-B14F-4D97-AF65-F5344CB8AC3E}">
        <p14:creationId xmlns:p14="http://schemas.microsoft.com/office/powerpoint/2010/main" val="355646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C0B0FC7-F3FC-8808-F373-485A454A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54" y="2014194"/>
            <a:ext cx="5407968" cy="3527714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F5669F4C-74ED-79D1-675E-5426BDEB95C6}"/>
              </a:ext>
            </a:extLst>
          </p:cNvPr>
          <p:cNvSpPr txBox="1">
            <a:spLocks/>
          </p:cNvSpPr>
          <p:nvPr/>
        </p:nvSpPr>
        <p:spPr>
          <a:xfrm>
            <a:off x="800278" y="3270824"/>
            <a:ext cx="4926269" cy="233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• Burada kurduğumuz </a:t>
            </a:r>
            <a:r>
              <a:rPr lang="tr-TR" dirty="0" err="1"/>
              <a:t>petalinux’ü</a:t>
            </a:r>
            <a:r>
              <a:rPr lang="tr-TR" dirty="0"/>
              <a:t> çalıştırıyoruz ve aktif ediyoruz. Ardından da </a:t>
            </a:r>
            <a:r>
              <a:rPr lang="tr-TR" dirty="0" err="1"/>
              <a:t>echo</a:t>
            </a:r>
            <a:r>
              <a:rPr lang="tr-TR" dirty="0"/>
              <a:t> komutu ile doğru çalışıp çalışmadığını test ediyoruz.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591062DF-CB92-13E0-C73C-770F44FC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5268097" cy="840217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1"/>
                </a:solidFill>
              </a:rPr>
              <a:t>SoC</a:t>
            </a:r>
            <a:r>
              <a:rPr lang="tr-TR" sz="3200" dirty="0">
                <a:solidFill>
                  <a:schemeClr val="accent1"/>
                </a:solidFill>
              </a:rPr>
              <a:t> Design ve Linux Kısmı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B2C0EA88-ACC2-28A5-A923-D5D2B9B4E32B}"/>
              </a:ext>
            </a:extLst>
          </p:cNvPr>
          <p:cNvSpPr txBox="1">
            <a:spLocks/>
          </p:cNvSpPr>
          <p:nvPr/>
        </p:nvSpPr>
        <p:spPr>
          <a:xfrm>
            <a:off x="800277" y="2286445"/>
            <a:ext cx="4926269" cy="836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Vivado’da</a:t>
            </a:r>
            <a:r>
              <a:rPr lang="tr-TR" dirty="0"/>
              <a:t> dizaynımızı oluşturuyoruz ve ardından UART </a:t>
            </a:r>
            <a:r>
              <a:rPr lang="tr-TR" dirty="0" err="1"/>
              <a:t>arayüzü</a:t>
            </a:r>
            <a:r>
              <a:rPr lang="tr-TR" dirty="0"/>
              <a:t> ayarlamalarını yapıyoruz.</a:t>
            </a:r>
          </a:p>
        </p:txBody>
      </p:sp>
    </p:spTree>
    <p:extLst>
      <p:ext uri="{BB962C8B-B14F-4D97-AF65-F5344CB8AC3E}">
        <p14:creationId xmlns:p14="http://schemas.microsoft.com/office/powerpoint/2010/main" val="43697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806D6C-EFB9-1373-F827-81A6AD89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26" y="2787684"/>
            <a:ext cx="3982994" cy="128263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Bu kısımda proje taslağını oluşturuyoruz, içine giriyoruz ve sonrasında da </a:t>
            </a:r>
            <a:r>
              <a:rPr lang="tr-TR" dirty="0" err="1"/>
              <a:t>get-hw-description</a:t>
            </a:r>
            <a:r>
              <a:rPr lang="tr-TR" dirty="0"/>
              <a:t> argümanıyla projeyi </a:t>
            </a:r>
            <a:r>
              <a:rPr lang="tr-TR" dirty="0" err="1"/>
              <a:t>konfigüre</a:t>
            </a:r>
            <a:r>
              <a:rPr lang="tr-TR" dirty="0"/>
              <a:t> ediyoruz.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EABE412-9202-2159-C657-28A5FFD2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07" y="1005037"/>
            <a:ext cx="6028661" cy="139095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412616D-39E9-7B5F-6FC1-08A7C17C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75" y="2808549"/>
            <a:ext cx="6029393" cy="3102079"/>
          </a:xfrm>
          <a:prstGeom prst="rect">
            <a:avLst/>
          </a:prstGeom>
        </p:spPr>
      </p:pic>
      <p:sp>
        <p:nvSpPr>
          <p:cNvPr id="10" name="Başlık 1">
            <a:extLst>
              <a:ext uri="{FF2B5EF4-FFF2-40B4-BE49-F238E27FC236}">
                <a16:creationId xmlns:a16="http://schemas.microsoft.com/office/drawing/2014/main" id="{C0785694-9A47-14D3-361A-E8479327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</p:spTree>
    <p:extLst>
      <p:ext uri="{BB962C8B-B14F-4D97-AF65-F5344CB8AC3E}">
        <p14:creationId xmlns:p14="http://schemas.microsoft.com/office/powerpoint/2010/main" val="42018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0E3B402-D910-1172-439D-B5F535E4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74" y="3136102"/>
            <a:ext cx="8365652" cy="2274492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878A882-1214-D094-E0DE-027EC731CBCD}"/>
              </a:ext>
            </a:extLst>
          </p:cNvPr>
          <p:cNvSpPr txBox="1">
            <a:spLocks/>
          </p:cNvSpPr>
          <p:nvPr/>
        </p:nvSpPr>
        <p:spPr>
          <a:xfrm>
            <a:off x="1814384" y="1655805"/>
            <a:ext cx="8563232" cy="92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Sonrasında </a:t>
            </a:r>
            <a:r>
              <a:rPr lang="tr-TR" dirty="0" err="1"/>
              <a:t>ethernetten</a:t>
            </a:r>
            <a:r>
              <a:rPr lang="tr-TR" dirty="0"/>
              <a:t> veri yakalayacağımız ve bunu c kodlarıyla yapacağımız için de içeride </a:t>
            </a:r>
            <a:r>
              <a:rPr lang="tr-TR" dirty="0" err="1"/>
              <a:t>compiler’lara</a:t>
            </a:r>
            <a:r>
              <a:rPr lang="tr-TR" dirty="0"/>
              <a:t> ihtiyacımız olacak. Bu yüzden de ‘</a:t>
            </a:r>
            <a:r>
              <a:rPr lang="tr-TR" dirty="0" err="1"/>
              <a:t>petalinux</a:t>
            </a:r>
            <a:r>
              <a:rPr lang="tr-TR" dirty="0"/>
              <a:t> </a:t>
            </a:r>
            <a:r>
              <a:rPr lang="tr-TR" dirty="0" err="1"/>
              <a:t>config</a:t>
            </a:r>
            <a:r>
              <a:rPr lang="tr-TR" dirty="0"/>
              <a:t> –c </a:t>
            </a:r>
            <a:r>
              <a:rPr lang="tr-TR" dirty="0" err="1"/>
              <a:t>rootfs</a:t>
            </a:r>
            <a:r>
              <a:rPr lang="tr-TR" dirty="0"/>
              <a:t>’ komutu ile içeriye </a:t>
            </a:r>
            <a:r>
              <a:rPr lang="tr-TR" dirty="0" err="1"/>
              <a:t>compiler</a:t>
            </a:r>
            <a:r>
              <a:rPr lang="tr-TR" dirty="0"/>
              <a:t> paketi koyulmasını sağlıyoruz.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CDBDF4CF-F6D3-3882-965A-22F96E6A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</p:spTree>
    <p:extLst>
      <p:ext uri="{BB962C8B-B14F-4D97-AF65-F5344CB8AC3E}">
        <p14:creationId xmlns:p14="http://schemas.microsoft.com/office/powerpoint/2010/main" val="178202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5475817-0DF1-811E-D573-685EED9C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69" y="2560854"/>
            <a:ext cx="7399661" cy="3429297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29CC9BD-89E5-BDAB-10F5-185452C00FAB}"/>
              </a:ext>
            </a:extLst>
          </p:cNvPr>
          <p:cNvSpPr txBox="1">
            <a:spLocks/>
          </p:cNvSpPr>
          <p:nvPr/>
        </p:nvSpPr>
        <p:spPr>
          <a:xfrm>
            <a:off x="1785551" y="1541154"/>
            <a:ext cx="8620896" cy="84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‘</a:t>
            </a:r>
            <a:r>
              <a:rPr lang="tr-TR" dirty="0" err="1"/>
              <a:t>petalinux-config</a:t>
            </a:r>
            <a:r>
              <a:rPr lang="tr-TR" dirty="0"/>
              <a:t> –c </a:t>
            </a:r>
            <a:r>
              <a:rPr lang="tr-TR" dirty="0" err="1"/>
              <a:t>kernel</a:t>
            </a:r>
            <a:r>
              <a:rPr lang="tr-TR" dirty="0"/>
              <a:t>’ komutu ile </a:t>
            </a:r>
            <a:r>
              <a:rPr lang="tr-TR" dirty="0" err="1"/>
              <a:t>kernel</a:t>
            </a:r>
            <a:r>
              <a:rPr lang="tr-TR" dirty="0"/>
              <a:t> için gerekli olan ayarların yapıldığı kısımdan </a:t>
            </a:r>
            <a:r>
              <a:rPr lang="tr-TR" dirty="0" err="1"/>
              <a:t>kernel’ı</a:t>
            </a:r>
            <a:r>
              <a:rPr lang="tr-TR" dirty="0"/>
              <a:t> </a:t>
            </a:r>
            <a:r>
              <a:rPr lang="tr-TR" dirty="0" err="1"/>
              <a:t>modifiye</a:t>
            </a:r>
            <a:r>
              <a:rPr lang="tr-TR" dirty="0"/>
              <a:t> ediyoruz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4891AB6E-E115-B7C8-B92B-B105745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</p:spTree>
    <p:extLst>
      <p:ext uri="{BB962C8B-B14F-4D97-AF65-F5344CB8AC3E}">
        <p14:creationId xmlns:p14="http://schemas.microsoft.com/office/powerpoint/2010/main" val="878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3E0BCF5-4892-E7E6-CC4E-B8080B7A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04" y="2298573"/>
            <a:ext cx="6413191" cy="3451223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B7EC7C0-0E34-CA11-9E1D-8FCA71E78CB7}"/>
              </a:ext>
            </a:extLst>
          </p:cNvPr>
          <p:cNvSpPr txBox="1">
            <a:spLocks/>
          </p:cNvSpPr>
          <p:nvPr/>
        </p:nvSpPr>
        <p:spPr>
          <a:xfrm>
            <a:off x="885550" y="1534709"/>
            <a:ext cx="8975142" cy="115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Sonrasında ise ‘</a:t>
            </a:r>
            <a:r>
              <a:rPr lang="tr-TR" dirty="0" err="1"/>
              <a:t>petalinux-build</a:t>
            </a:r>
            <a:r>
              <a:rPr lang="tr-TR" dirty="0"/>
              <a:t>’ komutu ile paketi </a:t>
            </a:r>
            <a:r>
              <a:rPr lang="tr-TR" dirty="0" err="1"/>
              <a:t>compile</a:t>
            </a:r>
            <a:r>
              <a:rPr lang="tr-TR" dirty="0"/>
              <a:t> ediyoruz.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24D44A93-D321-E7F4-A967-8AF9228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3" y="527264"/>
            <a:ext cx="3052119" cy="8402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Linux Kısmı</a:t>
            </a:r>
          </a:p>
        </p:txBody>
      </p:sp>
    </p:spTree>
    <p:extLst>
      <p:ext uri="{BB962C8B-B14F-4D97-AF65-F5344CB8AC3E}">
        <p14:creationId xmlns:p14="http://schemas.microsoft.com/office/powerpoint/2010/main" val="224681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B4CEB-6E3C-411E-AA75-ABE98A3E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00" y="463007"/>
            <a:ext cx="5152809" cy="1009879"/>
          </a:xfrm>
        </p:spPr>
        <p:txBody>
          <a:bodyPr>
            <a:normAutofit fontScale="90000"/>
          </a:bodyPr>
          <a:lstStyle/>
          <a:p>
            <a:r>
              <a:rPr lang="tr-TR" sz="3600" dirty="0" err="1">
                <a:solidFill>
                  <a:schemeClr val="accent1"/>
                </a:solidFill>
              </a:rPr>
              <a:t>Serial</a:t>
            </a:r>
            <a:r>
              <a:rPr lang="tr-TR" sz="3600" dirty="0">
                <a:solidFill>
                  <a:schemeClr val="accent1"/>
                </a:solidFill>
              </a:rPr>
              <a:t> Porttan Bağlama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A370CBEF-A8DB-D385-F242-98701F85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30" y="3039258"/>
            <a:ext cx="5211554" cy="3097931"/>
          </a:xfr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F1DE149-1AD1-D395-0BEA-6E068B8EB695}"/>
              </a:ext>
            </a:extLst>
          </p:cNvPr>
          <p:cNvSpPr txBox="1">
            <a:spLocks/>
          </p:cNvSpPr>
          <p:nvPr/>
        </p:nvSpPr>
        <p:spPr>
          <a:xfrm>
            <a:off x="6234015" y="832424"/>
            <a:ext cx="4926269" cy="233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Burada bilgisayara bağladığımız </a:t>
            </a:r>
            <a:r>
              <a:rPr lang="tr-TR" dirty="0" err="1"/>
              <a:t>Petalinux</a:t>
            </a:r>
            <a:r>
              <a:rPr lang="tr-TR" dirty="0"/>
              <a:t> kurulu </a:t>
            </a:r>
            <a:r>
              <a:rPr lang="tr-TR" dirty="0" err="1"/>
              <a:t>sd</a:t>
            </a:r>
            <a:r>
              <a:rPr lang="tr-TR" dirty="0"/>
              <a:t> kartı PYNQ FPGA geliştirme kartına taktıktan sonra gücü veriyoruz. Ardından </a:t>
            </a:r>
            <a:r>
              <a:rPr lang="tr-TR" dirty="0" err="1"/>
              <a:t>PuTTY’den</a:t>
            </a:r>
            <a:r>
              <a:rPr lang="tr-TR" dirty="0"/>
              <a:t> seri porttan çıktıları almak için </a:t>
            </a:r>
            <a:r>
              <a:rPr lang="tr-TR" dirty="0" err="1"/>
              <a:t>line</a:t>
            </a:r>
            <a:r>
              <a:rPr lang="tr-TR" dirty="0"/>
              <a:t> ve </a:t>
            </a:r>
            <a:r>
              <a:rPr lang="tr-TR" dirty="0" err="1"/>
              <a:t>speed</a:t>
            </a:r>
            <a:r>
              <a:rPr lang="tr-TR" dirty="0"/>
              <a:t> ayarlamalarını yapıp seri port bağlantısını açıyoruz.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68FCE97-7AA6-58B0-EE13-0877B68E2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8" y="2154426"/>
            <a:ext cx="3820722" cy="37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Sabun</Template>
  <TotalTime>1711</TotalTime>
  <Words>504</Words>
  <Application>Microsoft Office PowerPoint</Application>
  <PresentationFormat>Geniş ekran</PresentationFormat>
  <Paragraphs>38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NonBreakingSpaceOverride</vt:lpstr>
      <vt:lpstr>Sabun</vt:lpstr>
      <vt:lpstr>Fenerbahçe üniversitesi bilgisayar mühendisliği  Petalınux Tabanlı CORDIC HW/SW CoDesıgn PROJESİ</vt:lpstr>
      <vt:lpstr>Projenin Tanımı ve Amacı</vt:lpstr>
      <vt:lpstr>Kullanılan Araçlar</vt:lpstr>
      <vt:lpstr>SoC Design ve Linux Kısmı</vt:lpstr>
      <vt:lpstr>Linux Kısmı</vt:lpstr>
      <vt:lpstr>Linux Kısmı</vt:lpstr>
      <vt:lpstr>Linux Kısmı</vt:lpstr>
      <vt:lpstr>Linux Kısmı</vt:lpstr>
      <vt:lpstr>Serial Porttan Bağlama</vt:lpstr>
      <vt:lpstr>IP Atama ve Kontrolü</vt:lpstr>
      <vt:lpstr>IP Ayarlamaları</vt:lpstr>
      <vt:lpstr>Bağlantı Testi</vt:lpstr>
      <vt:lpstr>PowerPoint Sunusu</vt:lpstr>
      <vt:lpstr>PowerPoint Sunusu</vt:lpstr>
      <vt:lpstr>WinSCP’e yüklü C Kodu</vt:lpstr>
      <vt:lpstr>Derleme ve Yetki Verme</vt:lpstr>
      <vt:lpstr>C# ile Arayüz Oluşturma ve Proje Testi</vt:lpstr>
      <vt:lpstr>Dinlediğiniz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üniversitesi bilgisayar mühendisliği bilgisayar mimarisi dersi</dc:title>
  <dc:creator>Cüneyt Balcı</dc:creator>
  <cp:lastModifiedBy>Cüneyt Balcı</cp:lastModifiedBy>
  <cp:revision>30</cp:revision>
  <dcterms:created xsi:type="dcterms:W3CDTF">2021-05-27T15:01:34Z</dcterms:created>
  <dcterms:modified xsi:type="dcterms:W3CDTF">2022-05-19T20:04:44Z</dcterms:modified>
</cp:coreProperties>
</file>