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4BEDE6-0EC5-4094-B528-E2AAEA24E45D}">
  <a:tblStyle styleId="{D24BEDE6-0EC5-4094-B528-E2AAEA24E45D}" styleName="Table_0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9608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800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808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597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214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65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12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644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29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05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85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69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830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54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6086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Cs-452 Project Presentation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67850" y="2862200"/>
            <a:ext cx="8520600" cy="190478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Ministry of </a:t>
            </a:r>
            <a:r>
              <a:rPr lang="en" sz="3600" dirty="0" smtClean="0"/>
              <a:t>Environment</a:t>
            </a:r>
            <a:endParaRPr lang="tr-TR" sz="3600" dirty="0" smtClean="0"/>
          </a:p>
          <a:p>
            <a:pPr lvl="0" rtl="0">
              <a:spcBef>
                <a:spcPts val="0"/>
              </a:spcBef>
              <a:buNone/>
            </a:pPr>
            <a:r>
              <a:rPr lang="tr-TR" sz="3600" dirty="0" smtClean="0"/>
              <a:t>Group-1</a:t>
            </a:r>
            <a:endParaRPr lang="tr-TR" sz="3600" dirty="0"/>
          </a:p>
          <a:p>
            <a:pPr lvl="0" rtl="0">
              <a:spcBef>
                <a:spcPts val="0"/>
              </a:spcBef>
              <a:buNone/>
            </a:pPr>
            <a:r>
              <a:rPr lang="tr-TR" sz="3600" dirty="0" smtClean="0"/>
              <a:t> </a:t>
            </a:r>
            <a:r>
              <a:rPr lang="tr-TR" sz="1600" dirty="0" smtClean="0"/>
              <a:t>Burak, Cemal, Cüneyt, Mehmet, Mert, Rıdvan</a:t>
            </a:r>
            <a:endParaRPr lang="e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 Design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Security sensitivity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Network Security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Low cost, low power hardware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Alternative security protocols (MiniSec)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Hardware Security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Jamming/Tampering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Environmental conditions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12050" y="213425"/>
            <a:ext cx="8420100" cy="572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Hardware Selection/ System Construction Plan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412050" y="10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{D24BEDE6-0EC5-4094-B528-E2AAEA24E45D}</a:tableStyleId>
              </a:tblPr>
              <a:tblGrid>
                <a:gridCol w="2865600"/>
                <a:gridCol w="2865600"/>
              </a:tblGrid>
              <a:tr h="287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Wind Speed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0 to 159 kph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Wind Speed Accuracy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+/-1 kph below 10 kph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+/- 2 kph from 10 to 50 kph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+/- 3 kph from 50 to 100 kph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+/- 5 kph from 100 to 159 kph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Temperature Range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-40 to 70 degrees Celsius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Temperature Accuracy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+/- 1 degrees Celsius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Humidity Range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1% to 99% Relative Humidity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Wireless Range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1000 meters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Rainfall Capacity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0.25 mm and up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Rain Gauge Accuracy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+/- 0.05mm per centimeter of rainfall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Data Reporting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Every minute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Solar Power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Solar Panel minimum 10 Watt,and run time is 15 days without direct sunlight, needed is 2 hours daily of direct sunlight to maintain battery charge.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925" y="754100"/>
            <a:ext cx="2178975" cy="217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8925" y="2933075"/>
            <a:ext cx="2213224" cy="20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213450" y="360825"/>
            <a:ext cx="8410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Installation and Operation Plan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835025" y="821250"/>
            <a:ext cx="7997400" cy="196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Conversion : Parallel Conversion, Pilot Conversion, Whole-System Conversion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Change Management : Resistance to change, Benefits of to-be system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Training : What to train, How to train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Post-implementation Activities : System support, System Maintenance, Project Assessments (Team review, system review)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13450" y="27435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Test Design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28650" y="3098725"/>
            <a:ext cx="7270800" cy="177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Unit Testing : Black-box (CRC cards, class diagrams, contacts)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Integration Testing : Interaction Testing (class, sequence, communication diag.)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System Testing : Performance Testing, Security Testing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Acceptance Testing : Alpha Testing, Beta Testing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520275" y="2187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LISTENING 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Drivers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Better weather forecasting is aimed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System proposal by the Ministry of Environment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Installation of the prototype to test the business need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Possible collaborations with private companies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Budget constraint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025" y="2739525"/>
            <a:ext cx="3605974" cy="24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43473"/>
            <a:ext cx="3250999" cy="15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274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Need &amp; Value 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77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1.Business Need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"/>
              <a:t>Provide the Ministry of Environment with the data acquired from the sensor network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2.Business Value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	2.1 Increase customer satisfaction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	2.2 Credibility of the Ministry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	2.3 Possible financial income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Feasibility Analysis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42400" y="1083175"/>
            <a:ext cx="8735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1. Technical Feasibility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1.1 Adaptation from other projects developed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1.2 A linear completion of the project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1.3 High possibility of project acceptance, constant user involvement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2. Economic Feasibility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2.1 Providing the weather forecasts to the private companies for revenue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2.2 Non-profit organization, public service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2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Organizational Feasibility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3.1 The ministry's credibility will increase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3.2 Project champion is Ministry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3.3 The fact that the Ministry is a non-private organization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/>
              <a:t>Non-functional Requirements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99650" y="1017725"/>
            <a:ext cx="8632500" cy="355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 Operational Requirements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1.1 System should integrate with the</a:t>
            </a:r>
            <a:r>
              <a:rPr lang="en" sz="1100">
                <a:solidFill>
                  <a:srgbClr val="000000"/>
                </a:solidFill>
              </a:rPr>
              <a:t> </a:t>
            </a:r>
            <a:r>
              <a:rPr lang="en" sz="1200"/>
              <a:t>current weather forecasting system.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1.2.A healthy network connection should be provided.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1.3.Ensure that a continuous electrical connection is provided for the system.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Performance Requirements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2.1 The system must be available 24 hours daily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2.2.The system must be able to utilize alternative sources of electrical power to ensure continuous electrical connection.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2.3.Response time should be as low as possible in order to get accurate forecast.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 Security Requirement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3.1.Ensure that the system is safe against physical effects.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3.2.The security of the network must be ensured so that the network connection is not sabotaged.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4. Cultural and political Requirements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4.1 The system must be installed in accordance with the regulations of the Ministry of Environment.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4.2 The national resource rate of system must be at least 50%.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/>
              <a:t>Identification of key performance measure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1.Size and Scale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 Location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3. Communication an Internet Accessibility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4. Energy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5. Data Management And Collection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6. Sustainability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05375" y="4918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 b="1">
                <a:solidFill>
                  <a:srgbClr val="FFFFFF"/>
                </a:solidFill>
              </a:rPr>
              <a:t>Database Selection and Design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05375" y="15834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MVC type pattern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/>
              <a:t>data (from sensor etc)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/>
              <a:t>accurate logic</a:t>
            </a:r>
          </a:p>
          <a:p>
            <a:pPr marL="914400" lvl="1" indent="-355600">
              <a:spcBef>
                <a:spcPts val="0"/>
              </a:spcBef>
              <a:buSzPct val="100000"/>
            </a:pPr>
            <a:r>
              <a:rPr lang="en" sz="2000"/>
              <a:t>user friendly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 b="1">
                <a:solidFill>
                  <a:srgbClr val="FFFFFF"/>
                </a:solidFill>
              </a:rPr>
              <a:t>UI Design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42" y="0"/>
            <a:ext cx="407166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806" y="0"/>
            <a:ext cx="40847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On-screen Show (16:9)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simple-dark-2</vt:lpstr>
      <vt:lpstr>Cs-452 Project Presentation</vt:lpstr>
      <vt:lpstr>Business Drivers </vt:lpstr>
      <vt:lpstr>Business Need &amp; Value </vt:lpstr>
      <vt:lpstr>Feasibility Analysis</vt:lpstr>
      <vt:lpstr>PowerPoint Presentation</vt:lpstr>
      <vt:lpstr>Non-functional Requirements</vt:lpstr>
      <vt:lpstr>Identification of key performance measure</vt:lpstr>
      <vt:lpstr>Database Selection and Design</vt:lpstr>
      <vt:lpstr>UI Design </vt:lpstr>
      <vt:lpstr>Security Design</vt:lpstr>
      <vt:lpstr>Hardware Selection/ System Construction Plan</vt:lpstr>
      <vt:lpstr>Installation and Operation Plan</vt:lpstr>
      <vt:lpstr>THANKS FOR LISTENING :)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Cs-452 Project Presentation</dc:title>
  <cp:lastModifiedBy>USER</cp:lastModifiedBy>
  <cp:revision>1</cp:revision>
  <dcterms:modified xsi:type="dcterms:W3CDTF">2017-08-01T21:00:49Z</dcterms:modified>
</cp:coreProperties>
</file>