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5" r:id="rId2"/>
  </p:sldMasterIdLst>
  <p:notesMasterIdLst>
    <p:notesMasterId r:id="rId7"/>
  </p:notesMasterIdLst>
  <p:sldIdLst>
    <p:sldId id="256" r:id="rId3"/>
    <p:sldId id="273" r:id="rId4"/>
    <p:sldId id="274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0"/>
    <a:srgbClr val="A9E0E9"/>
    <a:srgbClr val="F2F2F2"/>
    <a:srgbClr val="00AEEF"/>
    <a:srgbClr val="92D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2001" y="587228"/>
            <a:ext cx="3602098" cy="3707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700000">
            <a:off x="9812277" y="2509604"/>
            <a:ext cx="1248452" cy="8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4518"/>
            <a:ext cx="8761413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83600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124156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4518"/>
            <a:ext cx="8761413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83600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124156"/>
            <a:ext cx="838199" cy="767687"/>
          </a:xfr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2001" y="587228"/>
            <a:ext cx="3602098" cy="3707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700000">
            <a:off x="9812277" y="2509604"/>
            <a:ext cx="1248452" cy="8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3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10999C8-D5EE-40C2-AE43-FAA4980FFA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Shape 15"/>
          <p:cNvSpPr/>
          <p:nvPr userDrawn="1"/>
        </p:nvSpPr>
        <p:spPr>
          <a:xfrm>
            <a:off x="-8314" y="0"/>
            <a:ext cx="12200313" cy="939567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18"/>
          <p:cNvSpPr/>
          <p:nvPr userDrawn="1"/>
        </p:nvSpPr>
        <p:spPr>
          <a:xfrm>
            <a:off x="4063601" y="939566"/>
            <a:ext cx="4073110" cy="102899"/>
          </a:xfrm>
          <a:prstGeom prst="rect">
            <a:avLst/>
          </a:prstGeom>
          <a:solidFill>
            <a:srgbClr val="FBB5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" name="Shape 19"/>
          <p:cNvSpPr/>
          <p:nvPr userDrawn="1"/>
        </p:nvSpPr>
        <p:spPr>
          <a:xfrm>
            <a:off x="8136710" y="931255"/>
            <a:ext cx="4055289" cy="111212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20"/>
          <p:cNvSpPr/>
          <p:nvPr userDrawn="1"/>
        </p:nvSpPr>
        <p:spPr>
          <a:xfrm>
            <a:off x="1" y="939567"/>
            <a:ext cx="4063600" cy="102899"/>
          </a:xfrm>
          <a:prstGeom prst="rect">
            <a:avLst/>
          </a:prstGeom>
          <a:solidFill>
            <a:srgbClr val="28ACE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0325619" y="6555546"/>
            <a:ext cx="1935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http://www.logigear.com</a:t>
            </a:r>
            <a:endParaRPr lang="en-US" sz="9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4" y="6391837"/>
            <a:ext cx="1464761" cy="3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39264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1450975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0325619" y="6555546"/>
            <a:ext cx="1935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http://www.logigear.com</a:t>
            </a:r>
            <a:endParaRPr lang="en-US" sz="9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4" y="6391837"/>
            <a:ext cx="1464761" cy="336895"/>
          </a:xfrm>
          <a:prstGeom prst="rect">
            <a:avLst/>
          </a:prstGeom>
        </p:spPr>
      </p:pic>
      <p:sp>
        <p:nvSpPr>
          <p:cNvPr id="22" name="Shape 18"/>
          <p:cNvSpPr/>
          <p:nvPr userDrawn="1"/>
        </p:nvSpPr>
        <p:spPr>
          <a:xfrm>
            <a:off x="6096300" y="3"/>
            <a:ext cx="6095700" cy="123822"/>
          </a:xfrm>
          <a:prstGeom prst="rect">
            <a:avLst/>
          </a:prstGeom>
          <a:solidFill>
            <a:srgbClr val="FBB5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6" name="Shape 19"/>
          <p:cNvSpPr/>
          <p:nvPr userDrawn="1"/>
        </p:nvSpPr>
        <p:spPr>
          <a:xfrm>
            <a:off x="3047701" y="3"/>
            <a:ext cx="6095700" cy="123822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9" name="Shape 20"/>
          <p:cNvSpPr/>
          <p:nvPr userDrawn="1"/>
        </p:nvSpPr>
        <p:spPr>
          <a:xfrm>
            <a:off x="1" y="3"/>
            <a:ext cx="6095700" cy="123822"/>
          </a:xfrm>
          <a:prstGeom prst="rect">
            <a:avLst/>
          </a:prstGeom>
          <a:solidFill>
            <a:srgbClr val="28ACE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6952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1428" y="4571823"/>
            <a:ext cx="1543574" cy="6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5922" y="3000375"/>
            <a:ext cx="5333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LogiGear Corporation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22" y="1472563"/>
            <a:ext cx="2998315" cy="6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2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0622" y="2913308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4990"/>
                </a:solidFill>
              </a:rPr>
              <a:t>Thank you!</a:t>
            </a:r>
            <a:endParaRPr lang="en-US" sz="6000" b="1" dirty="0">
              <a:solidFill>
                <a:srgbClr val="004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1_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1201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1_Ion Boardroom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Tran Dang</cp:lastModifiedBy>
  <cp:revision>77</cp:revision>
  <cp:lastPrinted>2019-01-28T23:51:57Z</cp:lastPrinted>
  <dcterms:created xsi:type="dcterms:W3CDTF">2019-01-11T19:25:59Z</dcterms:created>
  <dcterms:modified xsi:type="dcterms:W3CDTF">2019-02-27T05:43:23Z</dcterms:modified>
</cp:coreProperties>
</file>