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200" y="0"/>
            <a:ext cx="9144000" cy="2387600"/>
          </a:xfrm>
        </p:spPr>
        <p:txBody>
          <a:bodyPr/>
          <a:lstStyle/>
          <a:p>
            <a:r>
              <a:rPr lang="pt-BR" smtClean="0"/>
              <a:t>Teste 2</a:t>
            </a:r>
            <a:endParaRPr lang="en-US" dirty="0"/>
          </a:p>
        </p:txBody>
      </p:sp>
      <p:pic>
        <p:nvPicPr>
          <p:cNvPr id="1026" name="Picture 2" descr="Resultado de imagem para lex l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387600"/>
            <a:ext cx="30575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7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Teste 2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FIAP</dc:creator>
  <cp:lastModifiedBy>FIAP</cp:lastModifiedBy>
  <cp:revision>2</cp:revision>
  <dcterms:created xsi:type="dcterms:W3CDTF">2016-09-09T12:03:26Z</dcterms:created>
  <dcterms:modified xsi:type="dcterms:W3CDTF">2016-09-09T12:18:11Z</dcterms:modified>
</cp:coreProperties>
</file>