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9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99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4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82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5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05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2404534"/>
            <a:ext cx="11817530" cy="1646302"/>
          </a:xfrm>
        </p:spPr>
        <p:txBody>
          <a:bodyPr/>
          <a:lstStyle/>
          <a:p>
            <a:r>
              <a:rPr lang="en-US" sz="6600" dirty="0" smtClean="0"/>
              <a:t>CI/CD BENEFITS PROPOSAL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544" y="4124238"/>
            <a:ext cx="1954005" cy="526140"/>
          </a:xfrm>
        </p:spPr>
        <p:txBody>
          <a:bodyPr/>
          <a:lstStyle/>
          <a:p>
            <a:r>
              <a:rPr lang="en-US" dirty="0" err="1" smtClean="0"/>
              <a:t>UdaPeople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65463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Unleashing the Potential of HR Innovation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45029" y="1576252"/>
            <a:ext cx="9474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competitive business landscape, staying ahead requires continuous innovation and rapid deployment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that the product made will need to change constantly to be able to meet the needs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there, the product development process needs to always show the output to the user, thereby receiving feedback to change appropriately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65463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Fundamentals of CI/CD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45029" y="1576252"/>
            <a:ext cx="947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Continuous Integration (CI):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Automatically </a:t>
            </a:r>
            <a:r>
              <a:rPr lang="en-US" dirty="0"/>
              <a:t>integrating code changes into a shared repository several times a </a:t>
            </a:r>
            <a:r>
              <a:rPr lang="en-US" dirty="0" smtClean="0"/>
              <a:t>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Ensuring </a:t>
            </a:r>
            <a:r>
              <a:rPr lang="en-US" dirty="0"/>
              <a:t>early detection of defects and promoting seamless team collaboration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57" y="3452950"/>
            <a:ext cx="9474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Continuous Deployment (CD):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Automatically deploying code to production once it passes automated </a:t>
            </a:r>
            <a:r>
              <a:rPr lang="en-US" dirty="0" smtClean="0"/>
              <a:t>tests.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Delivering </a:t>
            </a:r>
            <a:r>
              <a:rPr lang="en-US" dirty="0"/>
              <a:t>new features and updates faster and with greater reliability.</a:t>
            </a:r>
          </a:p>
        </p:txBody>
      </p:sp>
    </p:spTree>
    <p:extLst>
      <p:ext uri="{BB962C8B-B14F-4D97-AF65-F5344CB8AC3E}">
        <p14:creationId xmlns:p14="http://schemas.microsoft.com/office/powerpoint/2010/main" val="24343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65463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Business Benefits of CI/CD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45029" y="1576252"/>
            <a:ext cx="9474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Accelerated Time-to-Market: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Reduced time-to-market for new features and </a:t>
            </a:r>
            <a:r>
              <a:rPr lang="en-US" dirty="0" smtClean="0"/>
              <a:t>enhancements.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Staying </a:t>
            </a:r>
            <a:r>
              <a:rPr lang="en-US" dirty="0"/>
              <a:t>ahead of the competition and capitalizing on market opportunities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Statistics </a:t>
            </a:r>
            <a:r>
              <a:rPr lang="en-US" dirty="0"/>
              <a:t>or case studies illustrating the positive impact of quicker releases on revenue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757" y="3452950"/>
            <a:ext cx="947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Enhanced Product Quality: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Higher quality product with fewer bugs and </a:t>
            </a:r>
            <a:r>
              <a:rPr lang="en-US" dirty="0" smtClean="0"/>
              <a:t>issues.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Improved </a:t>
            </a:r>
            <a:r>
              <a:rPr lang="en-US" dirty="0"/>
              <a:t>customer satisfaction and retention, leading to protected revenue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Customer </a:t>
            </a:r>
            <a:r>
              <a:rPr lang="en-US" dirty="0"/>
              <a:t>feedback or testimonials highlighting the impact of improved product quality.</a:t>
            </a:r>
          </a:p>
        </p:txBody>
      </p:sp>
    </p:spTree>
    <p:extLst>
      <p:ext uri="{BB962C8B-B14F-4D97-AF65-F5344CB8AC3E}">
        <p14:creationId xmlns:p14="http://schemas.microsoft.com/office/powerpoint/2010/main" val="21397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65463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Business Benefits of CI/CD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45029" y="1576252"/>
            <a:ext cx="9474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 Optimization: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Automating repetitive tasks to optimize resource allocation.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Increased productivity and cost savings.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7757" y="3452950"/>
            <a:ext cx="9474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Early Defect Detection and Fixing: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Automated testing catches defects early in the development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Reducing the cost of fixing issues later in the product lifecycle.</a:t>
            </a:r>
          </a:p>
        </p:txBody>
      </p:sp>
    </p:spTree>
    <p:extLst>
      <p:ext uri="{BB962C8B-B14F-4D97-AF65-F5344CB8AC3E}">
        <p14:creationId xmlns:p14="http://schemas.microsoft.com/office/powerpoint/2010/main" val="13248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509" y="165463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45029" y="1576251"/>
            <a:ext cx="9109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Power of CI/CD for </a:t>
            </a:r>
            <a:r>
              <a:rPr lang="en-US" b="1" dirty="0" err="1"/>
              <a:t>UdaPeople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CI/CD </a:t>
            </a:r>
            <a:r>
              <a:rPr lang="en-US" dirty="0"/>
              <a:t>enables faster delivery, higher quality, and cost-efficiency.</a:t>
            </a:r>
          </a:p>
          <a:p>
            <a:r>
              <a:rPr lang="en-US" b="1" dirty="0"/>
              <a:t>Unlocking Growth Potential: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By </a:t>
            </a:r>
            <a:r>
              <a:rPr lang="en-US" dirty="0"/>
              <a:t>implementing CI/CD, </a:t>
            </a:r>
            <a:r>
              <a:rPr lang="en-US" dirty="0" err="1"/>
              <a:t>UdaPeople</a:t>
            </a:r>
            <a:r>
              <a:rPr lang="en-US" dirty="0"/>
              <a:t> can unleash its true potential for innovation and revenue generation.</a:t>
            </a:r>
          </a:p>
          <a:p>
            <a:r>
              <a:rPr lang="en-US" b="1" dirty="0"/>
              <a:t>Request for Authorization: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seek approval to implement CI/CD, demonstrating a high ROI and long-term business benefits.</a:t>
            </a:r>
          </a:p>
        </p:txBody>
      </p:sp>
    </p:spTree>
    <p:extLst>
      <p:ext uri="{BB962C8B-B14F-4D97-AF65-F5344CB8AC3E}">
        <p14:creationId xmlns:p14="http://schemas.microsoft.com/office/powerpoint/2010/main" val="15497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316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Ion</vt:lpstr>
      <vt:lpstr>CI/CD BENEFITS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BENEFITS PROPOSAL</dc:title>
  <dc:creator>Nhu Van Cu (FDN.M2)</dc:creator>
  <cp:lastModifiedBy>Nhu Van Cu (FDN.M2)</cp:lastModifiedBy>
  <cp:revision>5</cp:revision>
  <dcterms:created xsi:type="dcterms:W3CDTF">2023-08-06T04:31:21Z</dcterms:created>
  <dcterms:modified xsi:type="dcterms:W3CDTF">2023-08-06T09:37:04Z</dcterms:modified>
</cp:coreProperties>
</file>