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3D7A-0B5E-497D-8116-5FD86D9B677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9039-2EC1-4C51-9C48-8F20AC3C4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ทีมนวัตกรรมเพื่อพ่อหลวง</a:t>
            </a:r>
            <a:br>
              <a:rPr lang="th-TH" dirty="0" smtClean="0"/>
            </a:br>
            <a:r>
              <a:rPr lang="th-TH" dirty="0" smtClean="0"/>
              <a:t>ภูมิใจนำเสนอ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th-TH" dirty="0" smtClean="0"/>
              <a:t>บ้านสีเหลือง</a:t>
            </a:r>
          </a:p>
          <a:p>
            <a:r>
              <a:rPr lang="th-TH" dirty="0" smtClean="0"/>
              <a:t>นวัตกรรมที่จะช่วยวัดความรักชาติในเว็บไซต์ของคุณ</a:t>
            </a:r>
            <a:endParaRPr lang="en-US" dirty="0" smtClean="0"/>
          </a:p>
          <a:p>
            <a:endParaRPr lang="en-US" dirty="0" smtClean="0"/>
          </a:p>
          <a:p>
            <a:r>
              <a:rPr lang="th-TH" dirty="0" smtClean="0"/>
              <a:t>๓ ก</a:t>
            </a:r>
            <a:r>
              <a:rPr lang="en-US" dirty="0" smtClean="0"/>
              <a:t>.</a:t>
            </a:r>
            <a:r>
              <a:rPr lang="th-TH" dirty="0" smtClean="0"/>
              <a:t>ค</a:t>
            </a:r>
            <a:r>
              <a:rPr lang="en-US" dirty="0" smtClean="0"/>
              <a:t>.</a:t>
            </a:r>
            <a:r>
              <a:rPr lang="th-TH" dirty="0" smtClean="0"/>
              <a:t> ๒๕๖๕</a:t>
            </a:r>
            <a:endParaRPr 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 smtClean="0"/>
              <a:t>ที่มาและความสำคัญของโครงงาน</a:t>
            </a:r>
            <a:endParaRPr lang="en-US" sz="4000" b="1" dirty="0"/>
          </a:p>
        </p:txBody>
      </p:sp>
      <p:pic>
        <p:nvPicPr>
          <p:cNvPr id="8" name="Picture 7" descr="Prayut-Cli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6705600" cy="3771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143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th-TH" sz="3200" dirty="0" smtClean="0"/>
              <a:t> เนื่องจากปัจจุบัน หลาย ๆ คนที่ทำเว็บไซต์ ทำโดยไม่คำนึงถึงความรักชาติ ศาสนา พระมหากษัตริย์ ซึ่งเป็นศูนย์รวมจิตใจของคนไทยทุกคน</a:t>
            </a:r>
            <a:endParaRPr lang="en-US" sz="32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th-TH" dirty="0" smtClean="0"/>
              <a:t> </a:t>
            </a:r>
            <a:r>
              <a:rPr lang="th-TH" sz="2800" dirty="0" smtClean="0"/>
              <a:t>เพื่อส่งเสริมความตระหนักรู้ในการสร้างเว็บที่รักชาติ</a:t>
            </a:r>
          </a:p>
          <a:p>
            <a:pPr>
              <a:buFontTx/>
              <a:buChar char="-"/>
            </a:pPr>
            <a:r>
              <a:rPr lang="th-TH" sz="2800" dirty="0" smtClean="0"/>
              <a:t> เพื่อต่อกรกับเว็บที่มุ่งร้ายต่อ ชาติ ศาสนา และ พระมหากษัตริย์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04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/>
              <a:t>วัตถุประสงค์ของโครงงาน</a:t>
            </a:r>
            <a:endParaRPr lang="en-US" sz="48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/>
              <a:t>บ้านสีเหลืองคืออะไร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11480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th-TH" sz="2800" dirty="0" smtClean="0"/>
              <a:t>บ้านสีเหลืองเป็นนวัตกรรมที่สร้างคนไทย ๑๐๐</a:t>
            </a:r>
            <a:r>
              <a:rPr lang="en-US" sz="2800" dirty="0" smtClean="0"/>
              <a:t>%</a:t>
            </a:r>
            <a:endParaRPr lang="th-TH" sz="2800" dirty="0" smtClean="0"/>
          </a:p>
          <a:p>
            <a:pPr>
              <a:buFontTx/>
              <a:buChar char="-"/>
            </a:pPr>
            <a:r>
              <a:rPr lang="th-TH" sz="2800" dirty="0" smtClean="0"/>
              <a:t> ทำหน้าที่ตรวจสอบเว็บไซต์ว่ามีความรักชาติหรือไม่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 </a:t>
            </a:r>
            <a:r>
              <a:rPr lang="th-TH" sz="2800" dirty="0" smtClean="0"/>
              <a:t>บ้านสีเหลืองเลือกใช้เทคโนโลยีที่ทันสมัย อาทิ บล็อกเชน และปัญญาประดิษฐ์ ในการวิเคราะห์และให้ผลลัพธ์การตรวจสอบอย่างถูกต้อง</a:t>
            </a:r>
            <a:endParaRPr lang="en-US" sz="2800" dirty="0"/>
          </a:p>
        </p:txBody>
      </p:sp>
      <p:pic>
        <p:nvPicPr>
          <p:cNvPr id="5" name="Picture 4" descr="yellowhouse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04800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/>
              <a:t>การพัฒนาบ้านสีเหลือง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/>
              <a:t>เพื่อให้งานออกมามีประสิทธิภาพ เราจึงมีข้อกำหนดสำหรับทีมพัฒนาที่ต้องปฏิบัติตามระหว่างที่พัฒนาบ้านสีเหลือง</a:t>
            </a:r>
          </a:p>
          <a:p>
            <a:r>
              <a:rPr lang="en-US" sz="2800" dirty="0" smtClean="0"/>
              <a:t>- </a:t>
            </a:r>
            <a:r>
              <a:rPr lang="th-TH" sz="2800" dirty="0" smtClean="0"/>
              <a:t>เราได้สร้าง เอสสลิ้นปลั๊กอิน</a:t>
            </a:r>
            <a:r>
              <a:rPr lang="en-US" sz="2800" dirty="0" smtClean="0"/>
              <a:t> </a:t>
            </a:r>
            <a:r>
              <a:rPr lang="th-TH" sz="2800" dirty="0" smtClean="0"/>
              <a:t>ที่คอยตรวจสอบไม่ให้มีการใช้เลขอารบิก</a:t>
            </a:r>
            <a:endParaRPr lang="en-US" sz="2800" dirty="0"/>
          </a:p>
        </p:txBody>
      </p:sp>
      <p:pic>
        <p:nvPicPr>
          <p:cNvPr id="6" name="Picture 5" descr="eslin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399"/>
            <a:ext cx="7772400" cy="1083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0386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th-TH" sz="2800" dirty="0" smtClean="0"/>
              <a:t>เรายึดหลัก ๑</a:t>
            </a:r>
            <a:r>
              <a:rPr lang="en-US" sz="2800" dirty="0" smtClean="0"/>
              <a:t> </a:t>
            </a:r>
            <a:r>
              <a:rPr lang="th-TH" sz="2800" dirty="0" smtClean="0"/>
              <a:t>ลิโพ</a:t>
            </a:r>
            <a:r>
              <a:rPr lang="en-US" sz="2800" dirty="0" smtClean="0"/>
              <a:t> </a:t>
            </a:r>
            <a:r>
              <a:rPr lang="th-TH" sz="2800" dirty="0" smtClean="0"/>
              <a:t>๑</a:t>
            </a:r>
            <a:r>
              <a:rPr lang="en-US" sz="2800" dirty="0" smtClean="0"/>
              <a:t> </a:t>
            </a:r>
            <a:r>
              <a:rPr lang="th-TH" sz="2800" dirty="0" smtClean="0"/>
              <a:t>คอมหมิด</a:t>
            </a:r>
            <a:r>
              <a:rPr lang="en-US" sz="2800" dirty="0" smtClean="0"/>
              <a:t> </a:t>
            </a:r>
            <a:r>
              <a:rPr lang="th-TH" sz="2800" dirty="0" smtClean="0"/>
              <a:t>เพื่อให้ได้มาซึ่งงานที่มีประสิทธิภาพ จึงใช้เทคนิคขึ้นสูงในการพัฒนา (รอรูป)</a:t>
            </a:r>
            <a:endParaRPr lang="en-US" sz="2800" dirty="0"/>
          </a:p>
        </p:txBody>
      </p:sp>
      <p:pic>
        <p:nvPicPr>
          <p:cNvPr id="1026" name="Picture 2" descr="C:\Users\Rize-Senpai\Desktop\goragi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81600"/>
            <a:ext cx="7817971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384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800" b="1" dirty="0" smtClean="0"/>
              <a:t>การสาธิตนวัตกรรม</a:t>
            </a:r>
            <a:endParaRPr lang="en-US" sz="8800" b="1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819400"/>
            <a:ext cx="830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 smtClean="0"/>
              <a:t>เข้าชมการสาธิต บ้านสีเหลือง โดยตนเองได้ที่ </a:t>
            </a:r>
            <a:r>
              <a:rPr lang="en-US" sz="4400" dirty="0" smtClean="0"/>
              <a:t>http://</a:t>
            </a:r>
            <a:r>
              <a:rPr lang="th-TH" sz="4400" dirty="0" smtClean="0"/>
              <a:t>รักชาติ</a:t>
            </a:r>
            <a:r>
              <a:rPr lang="en-US" sz="4400" dirty="0" smtClean="0"/>
              <a:t>.gusbell.tech:6973/</a:t>
            </a:r>
            <a:endParaRPr lang="en-US" sz="44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ทีมนวัตกรรมเพื่อพ่อหลวง ภูมิใจนำเสนอ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Cunny SHiT๖ ภูมิใจนำเสนอ</dc:title>
  <dc:creator>Rize-Senpai</dc:creator>
  <cp:lastModifiedBy>Rize-Senpai</cp:lastModifiedBy>
  <cp:revision>9</cp:revision>
  <dcterms:created xsi:type="dcterms:W3CDTF">2022-07-02T18:48:53Z</dcterms:created>
  <dcterms:modified xsi:type="dcterms:W3CDTF">2022-07-03T07:03:51Z</dcterms:modified>
</cp:coreProperties>
</file>