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312" r:id="rId3"/>
    <p:sldId id="267" r:id="rId4"/>
    <p:sldId id="313" r:id="rId5"/>
    <p:sldId id="314" r:id="rId6"/>
    <p:sldId id="315" r:id="rId7"/>
    <p:sldId id="316" r:id="rId8"/>
    <p:sldId id="317" r:id="rId9"/>
    <p:sldId id="31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A6A6A6"/>
    <a:srgbClr val="555555"/>
    <a:srgbClr val="FFFFFF"/>
    <a:srgbClr val="EEEEEE"/>
    <a:srgbClr val="ECECEC"/>
    <a:srgbClr val="475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F78F-3A93-4F4D-BDCA-0278420CD619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1DDFA-E32F-4DC0-980F-B11AF36B4E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4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B9852-0BCF-5C85-00DE-C154B291F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CD2374-B34A-5F1A-9CB0-64F8F237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907BD-DD73-B396-DB5D-FCFF59B0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26DEAB-81E1-0D64-BF6E-1F8513CA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68D05F-CE0C-1547-DC77-98E2AA22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9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21058-557D-380C-4A3B-B65BEF06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84C70E-5F53-8E00-D456-9E0CE3E1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FEDA8-0687-F730-17AF-AEF7E5B2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8B5DF1-E78C-80DA-4314-88811DB5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20C4B2-3707-3E21-3C7A-3B174395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27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89A5A7-189F-247C-3E6D-433C20B99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124B62-CE7E-FBFC-32C2-2107E7C1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1B529-38C3-BBFC-C9C5-396BF637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ACB5F1-D28C-3CC3-4091-1825BEBC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372B2-F86C-590C-F20F-76EDB04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8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A63F5-379A-0ED6-311B-A73DF3A5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3EAF6-E2A4-56A3-43BE-87ADADE4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16BA25-7F9C-8823-C20F-96E19443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143E77-FE96-465D-E98E-5AE5CBFE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4D1EDA-4419-6A0F-64F6-3694583E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5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D4817-7B71-739D-7BF5-2C93988C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783ADF-7309-FCFB-A905-8A5D4A50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D73AE-1BFC-41CA-4C6C-7478C37A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1A8EA2-EF9E-99A9-6AA6-D2E894A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E4030-55F5-D06E-AA94-D8C2B129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16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4CA56-566D-5449-7D94-8E8067EB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2269B0-D6CD-252C-CBF4-75B5DEE7C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51E19E-8C25-4612-5212-6AEB1A734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3C7496-78A1-E1CC-E167-68E95E09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2C4184-C2C2-66A0-0F23-3BDDB8C0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F14655-7A38-2C50-6CB9-E8AA4D27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51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6F837-3709-C7D3-6200-F3F59582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53AED2-D55B-FEE0-6963-4F4FDC57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682DF1-F1F5-30FE-7697-8BE683C4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76A102-BA76-54D9-8737-B13E189E2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B91A0F5-96C9-6954-ABE8-597CCA6B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B1E707-BC86-EC48-A17E-BF6E1DD8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F22401-AC4F-3834-E0F2-E0930EEA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4D0B17-B0FC-F52F-BA82-B6291B14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F4782-92C1-F864-02D4-E2CCBC22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21C79E-B4D4-04B5-F36E-38DA26C2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1EDAC-DAA1-2717-5096-D7263D18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F38845-0B55-B626-CBC5-4E01F93B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4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6C0216-1FEE-9818-5384-FAE6B2C4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DCFAFA-C7A8-9940-9120-B68BC88F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235D25-907C-CC99-2B87-A784A057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04B95-CED4-F87C-70AA-64293724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29FB0-1C8B-1B51-242E-14DFB36E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742F54-AC86-7D9E-C358-5BD9A944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A7A923-35CB-C8E8-D969-238D3399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1160E1-1A67-6057-1E3C-97368CDF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FC0849-D26B-723C-136F-9C92062A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6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EF4D9-21C6-E99C-FAE6-BB27E139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A0B546-C15C-2636-708C-9DA977985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CBDD65-AFFC-F1A8-4064-4528D80FF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B6A06F-FF62-6D0B-611D-1D6EA905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DA0ED5-9098-D629-4990-D40D5C99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FCC8EA-AFD2-3DD0-EE74-42EB2EEE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20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A72EC0-4DE2-F0B7-030D-7597B6EF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9A55CC-F34E-85BD-79C2-5CF930D6F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1D474-7579-924A-C920-109571A1F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14FE-9FCB-4A46-B13F-13BCB38D2D72}" type="datetimeFigureOut">
              <a:rPr lang="zh-TW" altLang="en-US" smtClean="0"/>
              <a:t>2023/12/24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C06919-9BCC-FBD3-8F5F-221123DA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22501-A50D-9FF6-9FF1-4E2E8314C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03C0-5085-4AEC-AE78-8DD947ED7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26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HPsdVQhpRw" TargetMode="External"/><Relationship Id="rId2" Type="http://schemas.openxmlformats.org/officeDocument/2006/relationships/hyperlink" Target="https://www.youtube.com/watch?v=b13NSWyQ0tw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133601" y="-4735288"/>
            <a:ext cx="5689601" cy="10885717"/>
            <a:chOff x="-2133601" y="-4735288"/>
            <a:chExt cx="5689601" cy="10885717"/>
          </a:xfrm>
        </p:grpSpPr>
        <p:sp>
          <p:nvSpPr>
            <p:cNvPr id="5" name="矩形 4"/>
            <p:cNvSpPr/>
            <p:nvPr/>
          </p:nvSpPr>
          <p:spPr>
            <a:xfrm>
              <a:off x="711200" y="707572"/>
              <a:ext cx="2844800" cy="5442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937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-2133601" y="707572"/>
              <a:ext cx="2844800" cy="54428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11200" y="-4735288"/>
              <a:ext cx="2844800" cy="54428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-2133601" y="-4735288"/>
              <a:ext cx="2844800" cy="54428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870857" y="1572393"/>
            <a:ext cx="2525486" cy="0"/>
          </a:xfrm>
          <a:prstGeom prst="line">
            <a:avLst/>
          </a:prstGeom>
          <a:ln w="19050" cap="rnd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53000"/>
                  </a:schemeClr>
                </a:gs>
                <a:gs pos="100000">
                  <a:schemeClr val="accent1">
                    <a:lumMod val="20000"/>
                    <a:lumOff val="80000"/>
                    <a:alpha val="53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81100" y="2798058"/>
            <a:ext cx="1905000" cy="126188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202020"/>
                </a:solidFill>
              </a:rPr>
              <a:t>2023</a:t>
            </a:r>
          </a:p>
          <a:p>
            <a:pPr algn="ctr"/>
            <a:r>
              <a:rPr lang="en-US" altLang="zh-TW" sz="2800" dirty="0">
                <a:solidFill>
                  <a:srgbClr val="555555"/>
                </a:solidFill>
              </a:rPr>
              <a:t>12-26</a:t>
            </a:r>
            <a:endParaRPr lang="zh-CN" altLang="en-US" sz="4800" dirty="0">
              <a:solidFill>
                <a:srgbClr val="555555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31305" y="5226068"/>
            <a:ext cx="604591" cy="106096"/>
            <a:chOff x="1552282" y="4983697"/>
            <a:chExt cx="604591" cy="106096"/>
          </a:xfrm>
        </p:grpSpPr>
        <p:sp>
          <p:nvSpPr>
            <p:cNvPr id="22" name="椭圆 21"/>
            <p:cNvSpPr/>
            <p:nvPr/>
          </p:nvSpPr>
          <p:spPr>
            <a:xfrm>
              <a:off x="1552282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801529" y="4983697"/>
              <a:ext cx="106096" cy="106096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050777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02743" y="707569"/>
            <a:ext cx="15387864" cy="9847946"/>
            <a:chOff x="3802743" y="707569"/>
            <a:chExt cx="15387864" cy="9847946"/>
          </a:xfrm>
        </p:grpSpPr>
        <p:sp>
          <p:nvSpPr>
            <p:cNvPr id="17" name="矩形 16"/>
            <p:cNvSpPr/>
            <p:nvPr/>
          </p:nvSpPr>
          <p:spPr>
            <a:xfrm>
              <a:off x="3802743" y="707569"/>
              <a:ext cx="7693932" cy="5442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937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496675" y="707569"/>
              <a:ext cx="7693932" cy="4923973"/>
            </a:xfrm>
            <a:prstGeom prst="rect">
              <a:avLst/>
            </a:prstGeom>
            <a:noFill/>
            <a:ln>
              <a:noFill/>
            </a:ln>
            <a:effectLst>
              <a:outerShdw blurRad="660400" dist="3937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802743" y="5631542"/>
              <a:ext cx="7693932" cy="4923973"/>
            </a:xfrm>
            <a:prstGeom prst="rect">
              <a:avLst/>
            </a:prstGeom>
            <a:noFill/>
            <a:ln>
              <a:noFill/>
            </a:ln>
            <a:effectLst>
              <a:outerShdw blurRad="660400" dist="3937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1496675" y="5631542"/>
              <a:ext cx="7693932" cy="4923973"/>
            </a:xfrm>
            <a:prstGeom prst="rect">
              <a:avLst/>
            </a:prstGeom>
            <a:noFill/>
            <a:ln>
              <a:noFill/>
            </a:ln>
            <a:effectLst>
              <a:outerShdw blurRad="660400" dist="3937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237425" y="2757006"/>
            <a:ext cx="7505993" cy="1081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5400" b="1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小專報告</a:t>
            </a:r>
            <a:r>
              <a:rPr lang="en-US" altLang="zh-CN" sz="5400" b="1" dirty="0">
                <a:solidFill>
                  <a:srgbClr val="555555"/>
                </a:solidFill>
                <a:latin typeface="+mj-lt"/>
              </a:rPr>
              <a:t> </a:t>
            </a:r>
            <a:r>
              <a:rPr lang="en-US" altLang="zh-TW" sz="5400" b="1" dirty="0">
                <a:solidFill>
                  <a:srgbClr val="555555"/>
                </a:solidFill>
                <a:latin typeface="+mj-lt"/>
              </a:rPr>
              <a:t>— </a:t>
            </a:r>
            <a:r>
              <a:rPr lang="zh-TW" altLang="en-US" sz="5400" b="1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個人網誌</a:t>
            </a:r>
            <a:endParaRPr lang="zh-CN" altLang="en-US" sz="5400" b="1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44DAEB-6DB1-FD0E-B695-93FC46B30A05}"/>
              </a:ext>
            </a:extLst>
          </p:cNvPr>
          <p:cNvSpPr/>
          <p:nvPr/>
        </p:nvSpPr>
        <p:spPr>
          <a:xfrm>
            <a:off x="8512028" y="5111098"/>
            <a:ext cx="2877750" cy="85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000" b="1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報告人　：盧沛棋</a:t>
            </a:r>
            <a:endParaRPr lang="en-US" altLang="zh-TW" sz="2000" b="1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2000" b="1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指導老師：許雅婷老師</a:t>
            </a:r>
            <a:endParaRPr lang="zh-CN" altLang="en-US" sz="2000" b="1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17600" y="1181100"/>
            <a:ext cx="9956800" cy="4495800"/>
            <a:chOff x="1117600" y="1181100"/>
            <a:chExt cx="9956800" cy="4495800"/>
          </a:xfrm>
        </p:grpSpPr>
        <p:sp>
          <p:nvSpPr>
            <p:cNvPr id="23" name="矩形 22"/>
            <p:cNvSpPr/>
            <p:nvPr/>
          </p:nvSpPr>
          <p:spPr>
            <a:xfrm>
              <a:off x="1117600" y="1181100"/>
              <a:ext cx="9956800" cy="449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937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117600" y="1181100"/>
              <a:ext cx="9956800" cy="769441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11912" y="1443135"/>
            <a:ext cx="1097280" cy="1097280"/>
            <a:chOff x="1911912" y="1443135"/>
            <a:chExt cx="1097280" cy="1097280"/>
          </a:xfrm>
        </p:grpSpPr>
        <p:sp>
          <p:nvSpPr>
            <p:cNvPr id="3" name="椭圆 2"/>
            <p:cNvSpPr/>
            <p:nvPr/>
          </p:nvSpPr>
          <p:spPr>
            <a:xfrm>
              <a:off x="1911912" y="1443135"/>
              <a:ext cx="1097280" cy="10972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009465" y="1540741"/>
              <a:ext cx="902175" cy="902175"/>
            </a:xfrm>
            <a:prstGeom prst="ellipse">
              <a:avLst/>
            </a:prstGeom>
            <a:solidFill>
              <a:srgbClr val="555555"/>
            </a:solidFill>
            <a:ln w="25400">
              <a:noFill/>
            </a:ln>
            <a:effectLst>
              <a:outerShdw blurRad="266700" dist="139700" dir="2700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1662404" y="2995129"/>
            <a:ext cx="323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01.</a:t>
            </a:r>
            <a:r>
              <a:rPr lang="zh-TW" altLang="en-US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　</a:t>
            </a:r>
            <a:r>
              <a:rPr lang="zh-TW" altLang="en-US" sz="2800" b="1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製作動機</a:t>
            </a:r>
            <a:endParaRPr lang="zh-CN" altLang="en-US" sz="2800" b="1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7" name="文本框 16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5547324" y="2995129"/>
            <a:ext cx="478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02.</a:t>
            </a:r>
            <a:r>
              <a:rPr lang="zh-TW" altLang="en-US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　</a:t>
            </a:r>
            <a:r>
              <a:rPr lang="zh-TW" altLang="en-US" sz="2800" b="1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網頁架構</a:t>
            </a:r>
            <a:endParaRPr lang="zh-CN" altLang="en-US" sz="2800" b="1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8" name="文本框 17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1662405" y="3868877"/>
            <a:ext cx="323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03.</a:t>
            </a:r>
            <a:r>
              <a:rPr lang="zh-TW" altLang="en-US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　</a:t>
            </a:r>
            <a:r>
              <a:rPr lang="zh-TW" altLang="en-US" sz="2800" b="1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使用技術</a:t>
            </a:r>
            <a:endParaRPr lang="zh-CN" altLang="en-US" sz="2800" b="1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9" name="文本框 18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1662404" y="4719879"/>
            <a:ext cx="520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05.</a:t>
            </a:r>
            <a:r>
              <a:rPr lang="zh-TW" altLang="en-US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　</a:t>
            </a:r>
            <a:r>
              <a:rPr lang="zh-TW" altLang="en-US" sz="2800" b="1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遇到難題</a:t>
            </a:r>
            <a:endParaRPr lang="zh-CN" altLang="en-US" sz="2800" b="1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0" name="文本框 19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5547324" y="3868877"/>
            <a:ext cx="423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04.</a:t>
            </a:r>
            <a:r>
              <a:rPr lang="zh-TW" altLang="en-US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　</a:t>
            </a:r>
            <a:r>
              <a:rPr lang="zh-TW" altLang="en-US" sz="2800" b="1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製作日程</a:t>
            </a:r>
            <a:endParaRPr lang="zh-CN" altLang="en-US" sz="2800" b="1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5" name="文本框 24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2021202" y="1596051"/>
            <a:ext cx="902175" cy="83099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2"/>
                    </a:gs>
                  </a:gsLst>
                  <a:lin ang="10800000" scaled="1"/>
                  <a:tileRect/>
                </a:gradFill>
                <a:latin typeface="Arca Majora 2 Heavy" panose="00000A00000000000000" pitchFamily="2" charset="0"/>
              </a:defRPr>
            </a:lvl1pPr>
          </a:lstStyle>
          <a:p>
            <a:pPr algn="ctr"/>
            <a:r>
              <a:rPr lang="zh-TW" altLang="en-US" sz="4800" b="1" spc="300" dirty="0">
                <a:solidFill>
                  <a:srgbClr val="EEEEEE"/>
                </a:solidFill>
                <a:effectLst>
                  <a:outerShdw blurRad="190500" dist="76200" dir="2700000" algn="tl" rotWithShape="0">
                    <a:prstClr val="black">
                      <a:alpha val="17000"/>
                    </a:prstClr>
                  </a:outerShdw>
                </a:effectLst>
                <a:latin typeface="思源黑體 TW" panose="020B0500000000000000" pitchFamily="34" charset="-120"/>
                <a:ea typeface="思源黑體 TW" panose="020B0500000000000000" pitchFamily="34" charset="-120"/>
              </a:rPr>
              <a:t>目</a:t>
            </a:r>
            <a:endParaRPr lang="zh-CN" altLang="en-US" sz="2800" b="1" spc="150" dirty="0">
              <a:solidFill>
                <a:srgbClr val="EEEEEE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6" name="[动画大师]_Oval 7"/>
          <p:cNvSpPr/>
          <p:nvPr/>
        </p:nvSpPr>
        <p:spPr>
          <a:xfrm>
            <a:off x="10222287" y="5353068"/>
            <a:ext cx="108000" cy="10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471534" y="5353068"/>
            <a:ext cx="108000" cy="10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720782" y="5353068"/>
            <a:ext cx="108000" cy="10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grpSp>
        <p:nvGrpSpPr>
          <p:cNvPr id="6" name="组合 24">
            <a:extLst>
              <a:ext uri="{FF2B5EF4-FFF2-40B4-BE49-F238E27FC236}">
                <a16:creationId xmlns:a16="http://schemas.microsoft.com/office/drawing/2014/main" id="{1D594FD8-B53E-C516-70E6-836336E77966}"/>
              </a:ext>
            </a:extLst>
          </p:cNvPr>
          <p:cNvGrpSpPr/>
          <p:nvPr/>
        </p:nvGrpSpPr>
        <p:grpSpPr>
          <a:xfrm>
            <a:off x="10222287" y="5353068"/>
            <a:ext cx="604591" cy="106096"/>
            <a:chOff x="1552282" y="4983697"/>
            <a:chExt cx="604591" cy="106096"/>
          </a:xfrm>
        </p:grpSpPr>
        <p:sp>
          <p:nvSpPr>
            <p:cNvPr id="7" name="椭圆 21">
              <a:extLst>
                <a:ext uri="{FF2B5EF4-FFF2-40B4-BE49-F238E27FC236}">
                  <a16:creationId xmlns:a16="http://schemas.microsoft.com/office/drawing/2014/main" id="{4DC6273E-ADEC-376B-88C5-47E4B7A777AC}"/>
                </a:ext>
              </a:extLst>
            </p:cNvPr>
            <p:cNvSpPr/>
            <p:nvPr/>
          </p:nvSpPr>
          <p:spPr>
            <a:xfrm>
              <a:off x="1552282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25">
              <a:extLst>
                <a:ext uri="{FF2B5EF4-FFF2-40B4-BE49-F238E27FC236}">
                  <a16:creationId xmlns:a16="http://schemas.microsoft.com/office/drawing/2014/main" id="{827834E9-97D7-7250-81BC-441364E13BE6}"/>
                </a:ext>
              </a:extLst>
            </p:cNvPr>
            <p:cNvSpPr/>
            <p:nvPr/>
          </p:nvSpPr>
          <p:spPr>
            <a:xfrm>
              <a:off x="1801529" y="4983697"/>
              <a:ext cx="106096" cy="106096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26">
              <a:extLst>
                <a:ext uri="{FF2B5EF4-FFF2-40B4-BE49-F238E27FC236}">
                  <a16:creationId xmlns:a16="http://schemas.microsoft.com/office/drawing/2014/main" id="{FAEB8110-1FCC-76E7-B84D-31EFA6981ECF}"/>
                </a:ext>
              </a:extLst>
            </p:cNvPr>
            <p:cNvSpPr/>
            <p:nvPr/>
          </p:nvSpPr>
          <p:spPr>
            <a:xfrm>
              <a:off x="2050777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24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C42EB4F9-3685-2F09-3ECE-44B505FDB976}"/>
              </a:ext>
            </a:extLst>
          </p:cNvPr>
          <p:cNvSpPr txBox="1"/>
          <p:nvPr/>
        </p:nvSpPr>
        <p:spPr>
          <a:xfrm>
            <a:off x="2723268" y="1925834"/>
            <a:ext cx="1211573" cy="707886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2"/>
                    </a:gs>
                  </a:gsLst>
                  <a:lin ang="10800000" scaled="1"/>
                  <a:tileRect/>
                </a:gradFill>
                <a:latin typeface="Arca Majora 2 Heavy" panose="00000A00000000000000" pitchFamily="2" charset="0"/>
              </a:defRPr>
            </a:lvl1pPr>
          </a:lstStyle>
          <a:p>
            <a:pPr algn="ctr"/>
            <a:r>
              <a:rPr lang="zh-TW" altLang="en-US" sz="4000" b="1" spc="300" dirty="0">
                <a:solidFill>
                  <a:srgbClr val="555555"/>
                </a:solidFill>
                <a:effectLst>
                  <a:outerShdw blurRad="190500" dist="76200" dir="2700000" algn="tl" rotWithShape="0">
                    <a:prstClr val="black">
                      <a:alpha val="17000"/>
                    </a:prstClr>
                  </a:outerShdw>
                </a:effectLst>
                <a:latin typeface="思源黑體 TW" panose="020B0500000000000000" pitchFamily="34" charset="-120"/>
                <a:ea typeface="思源黑體 TW" panose="020B0500000000000000" pitchFamily="34" charset="-120"/>
              </a:rPr>
              <a:t>錄</a:t>
            </a:r>
            <a:endParaRPr lang="zh-CN" altLang="en-US" sz="2000" b="1" spc="15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1" name="文本框 19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EBF203E6-86E5-F2D7-8B32-1819FB2A51D5}"/>
              </a:ext>
            </a:extLst>
          </p:cNvPr>
          <p:cNvSpPr txBox="1"/>
          <p:nvPr/>
        </p:nvSpPr>
        <p:spPr>
          <a:xfrm>
            <a:off x="5547324" y="4715020"/>
            <a:ext cx="423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06.</a:t>
            </a:r>
            <a:r>
              <a:rPr lang="zh-TW" altLang="en-US" sz="24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　</a:t>
            </a:r>
            <a:r>
              <a:rPr lang="zh-TW" altLang="en-US" sz="2800" b="1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參考資料</a:t>
            </a:r>
            <a:endParaRPr lang="zh-CN" altLang="en-US" sz="2800" b="1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08026" y="798284"/>
            <a:ext cx="2450193" cy="3512459"/>
            <a:chOff x="708026" y="798284"/>
            <a:chExt cx="2450193" cy="3512459"/>
          </a:xfrm>
        </p:grpSpPr>
        <p:sp>
          <p:nvSpPr>
            <p:cNvPr id="4" name="矩形 3"/>
            <p:cNvSpPr/>
            <p:nvPr/>
          </p:nvSpPr>
          <p:spPr>
            <a:xfrm>
              <a:off x="708026" y="798284"/>
              <a:ext cx="2450193" cy="3512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96900" dist="3429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08026" y="3788228"/>
              <a:ext cx="2450193" cy="5225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4358" y="1482435"/>
            <a:ext cx="1997528" cy="2646878"/>
          </a:xfrm>
          <a:prstGeom prst="rect">
            <a:avLst/>
          </a:prstGeom>
          <a:ln w="190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rgbClr val="555555"/>
                </a:solidFill>
                <a:latin typeface="ITC Avant Garde Std XLt" panose="020B0302020202020204" pitchFamily="34" charset="0"/>
              </a:rPr>
              <a:t>1</a:t>
            </a:r>
            <a:endParaRPr lang="zh-CN" altLang="en-US" sz="16600" dirty="0">
              <a:solidFill>
                <a:srgbClr val="555555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630826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80073" y="3996437"/>
            <a:ext cx="106096" cy="106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129321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02608" y="1557879"/>
            <a:ext cx="2061029" cy="0"/>
          </a:xfrm>
          <a:prstGeom prst="line">
            <a:avLst/>
          </a:prstGeom>
          <a:ln w="19050" cap="rnd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53000"/>
                  </a:schemeClr>
                </a:gs>
                <a:gs pos="100000">
                  <a:schemeClr val="accent1">
                    <a:lumMod val="20000"/>
                    <a:lumOff val="80000"/>
                    <a:alpha val="53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18002" y="2612571"/>
            <a:ext cx="8085818" cy="34979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96900" dist="342900" dir="2700000" algn="tl" rotWithShape="0">
              <a:schemeClr val="tx1">
                <a:lumMod val="75000"/>
                <a:lumOff val="25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4">
            <a:extLst>
              <a:ext uri="{FF2B5EF4-FFF2-40B4-BE49-F238E27FC236}">
                <a16:creationId xmlns:a16="http://schemas.microsoft.com/office/drawing/2014/main" id="{2CC973BC-0DF2-6F3A-590E-544BD0AA63D4}"/>
              </a:ext>
            </a:extLst>
          </p:cNvPr>
          <p:cNvGrpSpPr/>
          <p:nvPr/>
        </p:nvGrpSpPr>
        <p:grpSpPr>
          <a:xfrm>
            <a:off x="1630826" y="3996437"/>
            <a:ext cx="604591" cy="106096"/>
            <a:chOff x="1552282" y="4983697"/>
            <a:chExt cx="604591" cy="106096"/>
          </a:xfrm>
        </p:grpSpPr>
        <p:sp>
          <p:nvSpPr>
            <p:cNvPr id="8" name="椭圆 21">
              <a:extLst>
                <a:ext uri="{FF2B5EF4-FFF2-40B4-BE49-F238E27FC236}">
                  <a16:creationId xmlns:a16="http://schemas.microsoft.com/office/drawing/2014/main" id="{4FFF203D-002D-4251-F0A0-7059295024AF}"/>
                </a:ext>
              </a:extLst>
            </p:cNvPr>
            <p:cNvSpPr/>
            <p:nvPr/>
          </p:nvSpPr>
          <p:spPr>
            <a:xfrm>
              <a:off x="1552282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25">
              <a:extLst>
                <a:ext uri="{FF2B5EF4-FFF2-40B4-BE49-F238E27FC236}">
                  <a16:creationId xmlns:a16="http://schemas.microsoft.com/office/drawing/2014/main" id="{5B49FEDC-9981-CD1A-77A5-DE5AFFF857C0}"/>
                </a:ext>
              </a:extLst>
            </p:cNvPr>
            <p:cNvSpPr/>
            <p:nvPr/>
          </p:nvSpPr>
          <p:spPr>
            <a:xfrm>
              <a:off x="1801529" y="4983697"/>
              <a:ext cx="106096" cy="106096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26">
              <a:extLst>
                <a:ext uri="{FF2B5EF4-FFF2-40B4-BE49-F238E27FC236}">
                  <a16:creationId xmlns:a16="http://schemas.microsoft.com/office/drawing/2014/main" id="{DF548AAC-C6FC-A9EA-B0AA-6084D47E252C}"/>
                </a:ext>
              </a:extLst>
            </p:cNvPr>
            <p:cNvSpPr/>
            <p:nvPr/>
          </p:nvSpPr>
          <p:spPr>
            <a:xfrm>
              <a:off x="2050777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C53F21FD-16AA-C1A4-05CB-BAA5CF16993B}"/>
              </a:ext>
            </a:extLst>
          </p:cNvPr>
          <p:cNvSpPr txBox="1"/>
          <p:nvPr/>
        </p:nvSpPr>
        <p:spPr>
          <a:xfrm>
            <a:off x="766968" y="1126992"/>
            <a:ext cx="2438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製作動機</a:t>
            </a:r>
            <a:endParaRPr lang="zh-CN" altLang="en-US" sz="22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A4ADE64-F0ED-2607-F863-0EFDB0A7A01D}"/>
              </a:ext>
            </a:extLst>
          </p:cNvPr>
          <p:cNvSpPr/>
          <p:nvPr/>
        </p:nvSpPr>
        <p:spPr>
          <a:xfrm>
            <a:off x="3973220" y="3728019"/>
            <a:ext cx="5697968" cy="116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8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．平時會玩遊戲，記錄過程或心得</a:t>
            </a:r>
            <a:endParaRPr lang="en-US" altLang="zh-TW" sz="28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28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．整理相關創作</a:t>
            </a:r>
            <a:endParaRPr lang="zh-CN" altLang="en-US" sz="28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cxnSp>
        <p:nvCxnSpPr>
          <p:cNvPr id="47" name="直接连接符 17">
            <a:extLst>
              <a:ext uri="{FF2B5EF4-FFF2-40B4-BE49-F238E27FC236}">
                <a16:creationId xmlns:a16="http://schemas.microsoft.com/office/drawing/2014/main" id="{BFAFC846-2EB5-438E-6485-30BBC5019ABB}"/>
              </a:ext>
            </a:extLst>
          </p:cNvPr>
          <p:cNvCxnSpPr/>
          <p:nvPr/>
        </p:nvCxnSpPr>
        <p:spPr>
          <a:xfrm>
            <a:off x="3811749" y="3515722"/>
            <a:ext cx="0" cy="1691640"/>
          </a:xfrm>
          <a:prstGeom prst="line">
            <a:avLst/>
          </a:prstGeom>
          <a:ln w="1905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08026" y="798284"/>
            <a:ext cx="2450193" cy="3512459"/>
            <a:chOff x="708026" y="798284"/>
            <a:chExt cx="2450193" cy="3512459"/>
          </a:xfrm>
        </p:grpSpPr>
        <p:sp>
          <p:nvSpPr>
            <p:cNvPr id="4" name="矩形 3"/>
            <p:cNvSpPr/>
            <p:nvPr/>
          </p:nvSpPr>
          <p:spPr>
            <a:xfrm>
              <a:off x="708026" y="798284"/>
              <a:ext cx="2450193" cy="3512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96900" dist="3429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08026" y="3788228"/>
              <a:ext cx="2450193" cy="5225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4358" y="1482435"/>
            <a:ext cx="1997528" cy="2646878"/>
          </a:xfrm>
          <a:prstGeom prst="rect">
            <a:avLst/>
          </a:prstGeom>
          <a:ln w="190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rgbClr val="555555"/>
                </a:solidFill>
                <a:latin typeface="ITC Avant Garde Std XLt" panose="020B0302020202020204" pitchFamily="34" charset="0"/>
              </a:rPr>
              <a:t>2</a:t>
            </a:r>
            <a:endParaRPr lang="zh-CN" altLang="en-US" sz="16600" dirty="0">
              <a:solidFill>
                <a:srgbClr val="555555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630826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80073" y="3996437"/>
            <a:ext cx="106096" cy="106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129321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02608" y="1557879"/>
            <a:ext cx="2061029" cy="0"/>
          </a:xfrm>
          <a:prstGeom prst="line">
            <a:avLst/>
          </a:prstGeom>
          <a:ln w="19050" cap="rnd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53000"/>
                  </a:schemeClr>
                </a:gs>
                <a:gs pos="100000">
                  <a:schemeClr val="accent1">
                    <a:lumMod val="20000"/>
                    <a:lumOff val="80000"/>
                    <a:alpha val="53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10858" y="2612571"/>
            <a:ext cx="8085818" cy="34979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96900" dist="342900" dir="2700000" algn="tl" rotWithShape="0">
              <a:schemeClr val="tx1">
                <a:lumMod val="75000"/>
                <a:lumOff val="25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4">
            <a:extLst>
              <a:ext uri="{FF2B5EF4-FFF2-40B4-BE49-F238E27FC236}">
                <a16:creationId xmlns:a16="http://schemas.microsoft.com/office/drawing/2014/main" id="{2CC973BC-0DF2-6F3A-590E-544BD0AA63D4}"/>
              </a:ext>
            </a:extLst>
          </p:cNvPr>
          <p:cNvGrpSpPr/>
          <p:nvPr/>
        </p:nvGrpSpPr>
        <p:grpSpPr>
          <a:xfrm>
            <a:off x="1630826" y="3996437"/>
            <a:ext cx="604591" cy="106096"/>
            <a:chOff x="1552282" y="4983697"/>
            <a:chExt cx="604591" cy="106096"/>
          </a:xfrm>
        </p:grpSpPr>
        <p:sp>
          <p:nvSpPr>
            <p:cNvPr id="8" name="椭圆 21">
              <a:extLst>
                <a:ext uri="{FF2B5EF4-FFF2-40B4-BE49-F238E27FC236}">
                  <a16:creationId xmlns:a16="http://schemas.microsoft.com/office/drawing/2014/main" id="{4FFF203D-002D-4251-F0A0-7059295024AF}"/>
                </a:ext>
              </a:extLst>
            </p:cNvPr>
            <p:cNvSpPr/>
            <p:nvPr/>
          </p:nvSpPr>
          <p:spPr>
            <a:xfrm>
              <a:off x="1552282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25">
              <a:extLst>
                <a:ext uri="{FF2B5EF4-FFF2-40B4-BE49-F238E27FC236}">
                  <a16:creationId xmlns:a16="http://schemas.microsoft.com/office/drawing/2014/main" id="{5B49FEDC-9981-CD1A-77A5-DE5AFFF857C0}"/>
                </a:ext>
              </a:extLst>
            </p:cNvPr>
            <p:cNvSpPr/>
            <p:nvPr/>
          </p:nvSpPr>
          <p:spPr>
            <a:xfrm>
              <a:off x="1801529" y="4983697"/>
              <a:ext cx="106096" cy="106096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26">
              <a:extLst>
                <a:ext uri="{FF2B5EF4-FFF2-40B4-BE49-F238E27FC236}">
                  <a16:creationId xmlns:a16="http://schemas.microsoft.com/office/drawing/2014/main" id="{DF548AAC-C6FC-A9EA-B0AA-6084D47E252C}"/>
                </a:ext>
              </a:extLst>
            </p:cNvPr>
            <p:cNvSpPr/>
            <p:nvPr/>
          </p:nvSpPr>
          <p:spPr>
            <a:xfrm>
              <a:off x="2050777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C53F21FD-16AA-C1A4-05CB-BAA5CF16993B}"/>
              </a:ext>
            </a:extLst>
          </p:cNvPr>
          <p:cNvSpPr txBox="1"/>
          <p:nvPr/>
        </p:nvSpPr>
        <p:spPr>
          <a:xfrm>
            <a:off x="766968" y="1126992"/>
            <a:ext cx="2438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網頁架構</a:t>
            </a:r>
            <a:endParaRPr lang="zh-CN" altLang="en-US" sz="22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C1FE93C-E734-FC58-2DC3-4F6FAC415C59}"/>
              </a:ext>
            </a:extLst>
          </p:cNvPr>
          <p:cNvSpPr/>
          <p:nvPr/>
        </p:nvSpPr>
        <p:spPr>
          <a:xfrm>
            <a:off x="4046549" y="4011918"/>
            <a:ext cx="1702517" cy="699247"/>
          </a:xfrm>
          <a:prstGeom prst="roundRect">
            <a:avLst/>
          </a:prstGeom>
          <a:solidFill>
            <a:srgbClr val="555555"/>
          </a:solidFill>
          <a:ln w="28575">
            <a:solidFill>
              <a:srgbClr val="5555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主頁</a:t>
            </a:r>
            <a:endParaRPr lang="zh-TW" altLang="en-US" sz="2000" dirty="0">
              <a:solidFill>
                <a:schemeClr val="bg1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9D56DAD-52A1-A0BD-CEE4-6AE8E6827AB4}"/>
              </a:ext>
            </a:extLst>
          </p:cNvPr>
          <p:cNvSpPr/>
          <p:nvPr/>
        </p:nvSpPr>
        <p:spPr>
          <a:xfrm>
            <a:off x="7086768" y="3248913"/>
            <a:ext cx="1313117" cy="539315"/>
          </a:xfrm>
          <a:prstGeom prst="roundRect">
            <a:avLst/>
          </a:prstGeom>
          <a:noFill/>
          <a:ln w="28575">
            <a:solidFill>
              <a:srgbClr val="5555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主頁</a:t>
            </a:r>
            <a:endParaRPr lang="zh-TW" altLang="en-US" sz="16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E3F7CC0-A6A7-FC2B-B852-A19B944DEA46}"/>
              </a:ext>
            </a:extLst>
          </p:cNvPr>
          <p:cNvSpPr/>
          <p:nvPr/>
        </p:nvSpPr>
        <p:spPr>
          <a:xfrm>
            <a:off x="7086768" y="4097547"/>
            <a:ext cx="1313117" cy="539315"/>
          </a:xfrm>
          <a:prstGeom prst="roundRect">
            <a:avLst/>
          </a:prstGeom>
          <a:noFill/>
          <a:ln w="28575">
            <a:solidFill>
              <a:srgbClr val="5555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標籤</a:t>
            </a:r>
            <a:endParaRPr lang="zh-TW" altLang="en-US" sz="16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723272C-C7D6-C7C9-FDB5-897862C7A39A}"/>
              </a:ext>
            </a:extLst>
          </p:cNvPr>
          <p:cNvSpPr/>
          <p:nvPr/>
        </p:nvSpPr>
        <p:spPr>
          <a:xfrm>
            <a:off x="7086768" y="4944521"/>
            <a:ext cx="1313117" cy="539315"/>
          </a:xfrm>
          <a:prstGeom prst="roundRect">
            <a:avLst/>
          </a:prstGeom>
          <a:noFill/>
          <a:ln w="28575">
            <a:solidFill>
              <a:srgbClr val="5555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願望清單</a:t>
            </a:r>
            <a:endParaRPr lang="zh-TW" altLang="en-US" sz="16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8EEFAD7-F59E-B604-E80D-6E0F955D6EF1}"/>
              </a:ext>
            </a:extLst>
          </p:cNvPr>
          <p:cNvSpPr/>
          <p:nvPr/>
        </p:nvSpPr>
        <p:spPr>
          <a:xfrm>
            <a:off x="9128272" y="3168946"/>
            <a:ext cx="1702517" cy="699247"/>
          </a:xfrm>
          <a:prstGeom prst="roundRect">
            <a:avLst/>
          </a:prstGeom>
          <a:solidFill>
            <a:srgbClr val="555555"/>
          </a:solidFill>
          <a:ln w="28575">
            <a:solidFill>
              <a:srgbClr val="5555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文章</a:t>
            </a:r>
            <a:endParaRPr lang="zh-TW" altLang="en-US" sz="2000" dirty="0">
              <a:solidFill>
                <a:schemeClr val="bg1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A486A392-9983-3262-DDD8-75F459ED11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749066" y="3518571"/>
            <a:ext cx="1337702" cy="842971"/>
          </a:xfrm>
          <a:prstGeom prst="bentConnector3">
            <a:avLst/>
          </a:prstGeom>
          <a:ln w="1905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80C453B-CCA3-7918-4052-D7B4C4044A5C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5749066" y="4361542"/>
            <a:ext cx="1337702" cy="852637"/>
          </a:xfrm>
          <a:prstGeom prst="bentConnector3">
            <a:avLst/>
          </a:prstGeom>
          <a:ln w="1905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240086E-1420-B754-7894-F298EEC1262B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5749066" y="4361542"/>
            <a:ext cx="1337702" cy="5663"/>
          </a:xfrm>
          <a:prstGeom prst="line">
            <a:avLst/>
          </a:prstGeom>
          <a:ln w="1905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3BFCB15-4D0B-DED1-30CA-77502C8A60D7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8399885" y="3518570"/>
            <a:ext cx="728387" cy="1"/>
          </a:xfrm>
          <a:prstGeom prst="line">
            <a:avLst/>
          </a:prstGeom>
          <a:ln w="1905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61A24DCC-A5E2-42D1-F6DA-320918F1E3C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399885" y="3518569"/>
            <a:ext cx="364193" cy="848636"/>
          </a:xfrm>
          <a:prstGeom prst="bentConnector2">
            <a:avLst/>
          </a:prstGeom>
          <a:ln w="1905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572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08026" y="798284"/>
            <a:ext cx="2450193" cy="3512459"/>
            <a:chOff x="708026" y="798284"/>
            <a:chExt cx="2450193" cy="3512459"/>
          </a:xfrm>
        </p:grpSpPr>
        <p:sp>
          <p:nvSpPr>
            <p:cNvPr id="4" name="矩形 3"/>
            <p:cNvSpPr/>
            <p:nvPr/>
          </p:nvSpPr>
          <p:spPr>
            <a:xfrm>
              <a:off x="708026" y="798284"/>
              <a:ext cx="2450193" cy="3512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96900" dist="3429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08026" y="3788228"/>
              <a:ext cx="2450193" cy="5225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4358" y="1482435"/>
            <a:ext cx="1997528" cy="2646878"/>
          </a:xfrm>
          <a:prstGeom prst="rect">
            <a:avLst/>
          </a:prstGeom>
          <a:ln w="190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rgbClr val="555555"/>
                </a:solidFill>
                <a:latin typeface="ITC Avant Garde Std XLt" panose="020B0302020202020204" pitchFamily="34" charset="0"/>
              </a:rPr>
              <a:t>3</a:t>
            </a:r>
            <a:endParaRPr lang="zh-CN" altLang="en-US" sz="16600" dirty="0">
              <a:solidFill>
                <a:srgbClr val="555555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630826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80073" y="3996437"/>
            <a:ext cx="106096" cy="106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129321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02608" y="1557879"/>
            <a:ext cx="2061029" cy="0"/>
          </a:xfrm>
          <a:prstGeom prst="line">
            <a:avLst/>
          </a:prstGeom>
          <a:ln w="19050" cap="rnd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53000"/>
                  </a:schemeClr>
                </a:gs>
                <a:gs pos="100000">
                  <a:schemeClr val="accent1">
                    <a:lumMod val="20000"/>
                    <a:lumOff val="80000"/>
                    <a:alpha val="53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10858" y="2612571"/>
            <a:ext cx="8085818" cy="34979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96900" dist="342900" dir="2700000" algn="tl" rotWithShape="0">
              <a:schemeClr val="tx1">
                <a:lumMod val="75000"/>
                <a:lumOff val="25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4">
            <a:extLst>
              <a:ext uri="{FF2B5EF4-FFF2-40B4-BE49-F238E27FC236}">
                <a16:creationId xmlns:a16="http://schemas.microsoft.com/office/drawing/2014/main" id="{2CC973BC-0DF2-6F3A-590E-544BD0AA63D4}"/>
              </a:ext>
            </a:extLst>
          </p:cNvPr>
          <p:cNvGrpSpPr/>
          <p:nvPr/>
        </p:nvGrpSpPr>
        <p:grpSpPr>
          <a:xfrm>
            <a:off x="1630826" y="3996437"/>
            <a:ext cx="604591" cy="106096"/>
            <a:chOff x="1552282" y="4983697"/>
            <a:chExt cx="604591" cy="106096"/>
          </a:xfrm>
        </p:grpSpPr>
        <p:sp>
          <p:nvSpPr>
            <p:cNvPr id="8" name="椭圆 21">
              <a:extLst>
                <a:ext uri="{FF2B5EF4-FFF2-40B4-BE49-F238E27FC236}">
                  <a16:creationId xmlns:a16="http://schemas.microsoft.com/office/drawing/2014/main" id="{4FFF203D-002D-4251-F0A0-7059295024AF}"/>
                </a:ext>
              </a:extLst>
            </p:cNvPr>
            <p:cNvSpPr/>
            <p:nvPr/>
          </p:nvSpPr>
          <p:spPr>
            <a:xfrm>
              <a:off x="1552282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25">
              <a:extLst>
                <a:ext uri="{FF2B5EF4-FFF2-40B4-BE49-F238E27FC236}">
                  <a16:creationId xmlns:a16="http://schemas.microsoft.com/office/drawing/2014/main" id="{5B49FEDC-9981-CD1A-77A5-DE5AFFF857C0}"/>
                </a:ext>
              </a:extLst>
            </p:cNvPr>
            <p:cNvSpPr/>
            <p:nvPr/>
          </p:nvSpPr>
          <p:spPr>
            <a:xfrm>
              <a:off x="1801529" y="4983697"/>
              <a:ext cx="106096" cy="106096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26">
              <a:extLst>
                <a:ext uri="{FF2B5EF4-FFF2-40B4-BE49-F238E27FC236}">
                  <a16:creationId xmlns:a16="http://schemas.microsoft.com/office/drawing/2014/main" id="{DF548AAC-C6FC-A9EA-B0AA-6084D47E252C}"/>
                </a:ext>
              </a:extLst>
            </p:cNvPr>
            <p:cNvSpPr/>
            <p:nvPr/>
          </p:nvSpPr>
          <p:spPr>
            <a:xfrm>
              <a:off x="2050777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C53F21FD-16AA-C1A4-05CB-BAA5CF16993B}"/>
              </a:ext>
            </a:extLst>
          </p:cNvPr>
          <p:cNvSpPr txBox="1"/>
          <p:nvPr/>
        </p:nvSpPr>
        <p:spPr>
          <a:xfrm>
            <a:off x="766968" y="1126992"/>
            <a:ext cx="2438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使用技術</a:t>
            </a:r>
            <a:endParaRPr lang="zh-CN" altLang="en-US" sz="22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pic>
        <p:nvPicPr>
          <p:cNvPr id="27" name="圖片 26" descr="一張含有 Rectangle, 鮮豔, 設計 的圖片&#10;&#10;自動產生的描述">
            <a:extLst>
              <a:ext uri="{FF2B5EF4-FFF2-40B4-BE49-F238E27FC236}">
                <a16:creationId xmlns:a16="http://schemas.microsoft.com/office/drawing/2014/main" id="{079B7E7F-296E-3E40-9446-30B4D8F24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6"/>
          <a:stretch/>
        </p:blipFill>
        <p:spPr>
          <a:xfrm>
            <a:off x="3939524" y="3151391"/>
            <a:ext cx="1749041" cy="2420302"/>
          </a:xfrm>
          <a:prstGeom prst="rect">
            <a:avLst/>
          </a:prstGeom>
        </p:spPr>
      </p:pic>
      <p:pic>
        <p:nvPicPr>
          <p:cNvPr id="29" name="圖片 28" descr="一張含有 Rectangle, 鮮豔, 設計 的圖片&#10;&#10;自動產生的描述">
            <a:extLst>
              <a:ext uri="{FF2B5EF4-FFF2-40B4-BE49-F238E27FC236}">
                <a16:creationId xmlns:a16="http://schemas.microsoft.com/office/drawing/2014/main" id="{4579FBB7-3DA0-F50D-5C85-1DE58A403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9" r="32768"/>
          <a:stretch/>
        </p:blipFill>
        <p:spPr>
          <a:xfrm>
            <a:off x="6627401" y="3151391"/>
            <a:ext cx="1855694" cy="2420302"/>
          </a:xfrm>
          <a:prstGeom prst="rect">
            <a:avLst/>
          </a:prstGeom>
        </p:spPr>
      </p:pic>
      <p:pic>
        <p:nvPicPr>
          <p:cNvPr id="30" name="圖片 29" descr="一張含有 Rectangle, 鮮豔, 設計 的圖片&#10;&#10;自動產生的描述">
            <a:extLst>
              <a:ext uri="{FF2B5EF4-FFF2-40B4-BE49-F238E27FC236}">
                <a16:creationId xmlns:a16="http://schemas.microsoft.com/office/drawing/2014/main" id="{3B46A5F5-9FB0-1F9D-7E2D-BD9A3A0A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9" r="-1571"/>
          <a:stretch/>
        </p:blipFill>
        <p:spPr>
          <a:xfrm>
            <a:off x="9384080" y="3151391"/>
            <a:ext cx="1855694" cy="24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439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08026" y="798284"/>
            <a:ext cx="2450193" cy="3512459"/>
            <a:chOff x="708026" y="798284"/>
            <a:chExt cx="2450193" cy="3512459"/>
          </a:xfrm>
        </p:grpSpPr>
        <p:sp>
          <p:nvSpPr>
            <p:cNvPr id="4" name="矩形 3"/>
            <p:cNvSpPr/>
            <p:nvPr/>
          </p:nvSpPr>
          <p:spPr>
            <a:xfrm>
              <a:off x="708026" y="798284"/>
              <a:ext cx="2450193" cy="3512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96900" dist="3429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08026" y="3788228"/>
              <a:ext cx="2450193" cy="5225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4358" y="1482435"/>
            <a:ext cx="1997528" cy="2646878"/>
          </a:xfrm>
          <a:prstGeom prst="rect">
            <a:avLst/>
          </a:prstGeom>
          <a:ln w="190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rgbClr val="555555"/>
                </a:solidFill>
                <a:latin typeface="ITC Avant Garde Std XLt" panose="020B0302020202020204" pitchFamily="34" charset="0"/>
              </a:rPr>
              <a:t>4</a:t>
            </a:r>
            <a:endParaRPr lang="zh-CN" altLang="en-US" sz="16600" dirty="0">
              <a:solidFill>
                <a:srgbClr val="555555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630826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80073" y="3996437"/>
            <a:ext cx="106096" cy="106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129321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02608" y="1557879"/>
            <a:ext cx="2061029" cy="0"/>
          </a:xfrm>
          <a:prstGeom prst="line">
            <a:avLst/>
          </a:prstGeom>
          <a:ln w="19050" cap="rnd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53000"/>
                  </a:schemeClr>
                </a:gs>
                <a:gs pos="100000">
                  <a:schemeClr val="accent1">
                    <a:lumMod val="20000"/>
                    <a:lumOff val="80000"/>
                    <a:alpha val="53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10858" y="2612571"/>
            <a:ext cx="8085818" cy="34979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96900" dist="342900" dir="2700000" algn="tl" rotWithShape="0">
              <a:schemeClr val="tx1">
                <a:lumMod val="75000"/>
                <a:lumOff val="25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4">
            <a:extLst>
              <a:ext uri="{FF2B5EF4-FFF2-40B4-BE49-F238E27FC236}">
                <a16:creationId xmlns:a16="http://schemas.microsoft.com/office/drawing/2014/main" id="{2CC973BC-0DF2-6F3A-590E-544BD0AA63D4}"/>
              </a:ext>
            </a:extLst>
          </p:cNvPr>
          <p:cNvGrpSpPr/>
          <p:nvPr/>
        </p:nvGrpSpPr>
        <p:grpSpPr>
          <a:xfrm>
            <a:off x="1630826" y="3996437"/>
            <a:ext cx="604591" cy="106096"/>
            <a:chOff x="1552282" y="4983697"/>
            <a:chExt cx="604591" cy="106096"/>
          </a:xfrm>
        </p:grpSpPr>
        <p:sp>
          <p:nvSpPr>
            <p:cNvPr id="8" name="椭圆 21">
              <a:extLst>
                <a:ext uri="{FF2B5EF4-FFF2-40B4-BE49-F238E27FC236}">
                  <a16:creationId xmlns:a16="http://schemas.microsoft.com/office/drawing/2014/main" id="{4FFF203D-002D-4251-F0A0-7059295024AF}"/>
                </a:ext>
              </a:extLst>
            </p:cNvPr>
            <p:cNvSpPr/>
            <p:nvPr/>
          </p:nvSpPr>
          <p:spPr>
            <a:xfrm>
              <a:off x="1552282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25">
              <a:extLst>
                <a:ext uri="{FF2B5EF4-FFF2-40B4-BE49-F238E27FC236}">
                  <a16:creationId xmlns:a16="http://schemas.microsoft.com/office/drawing/2014/main" id="{5B49FEDC-9981-CD1A-77A5-DE5AFFF857C0}"/>
                </a:ext>
              </a:extLst>
            </p:cNvPr>
            <p:cNvSpPr/>
            <p:nvPr/>
          </p:nvSpPr>
          <p:spPr>
            <a:xfrm>
              <a:off x="1801529" y="4983697"/>
              <a:ext cx="106096" cy="106096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26">
              <a:extLst>
                <a:ext uri="{FF2B5EF4-FFF2-40B4-BE49-F238E27FC236}">
                  <a16:creationId xmlns:a16="http://schemas.microsoft.com/office/drawing/2014/main" id="{DF548AAC-C6FC-A9EA-B0AA-6084D47E252C}"/>
                </a:ext>
              </a:extLst>
            </p:cNvPr>
            <p:cNvSpPr/>
            <p:nvPr/>
          </p:nvSpPr>
          <p:spPr>
            <a:xfrm>
              <a:off x="2050777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C53F21FD-16AA-C1A4-05CB-BAA5CF16993B}"/>
              </a:ext>
            </a:extLst>
          </p:cNvPr>
          <p:cNvSpPr txBox="1"/>
          <p:nvPr/>
        </p:nvSpPr>
        <p:spPr>
          <a:xfrm>
            <a:off x="766968" y="1126992"/>
            <a:ext cx="2438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製作日程</a:t>
            </a:r>
            <a:endParaRPr lang="zh-CN" altLang="en-US" sz="22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5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2AC807CD-18D3-BC00-DF19-E90A3D186357}"/>
              </a:ext>
            </a:extLst>
          </p:cNvPr>
          <p:cNvSpPr txBox="1"/>
          <p:nvPr/>
        </p:nvSpPr>
        <p:spPr>
          <a:xfrm>
            <a:off x="4886066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13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9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E3CFFC5D-7087-5A22-3370-D66AA3E1A56F}"/>
              </a:ext>
            </a:extLst>
          </p:cNvPr>
          <p:cNvSpPr txBox="1"/>
          <p:nvPr/>
        </p:nvSpPr>
        <p:spPr>
          <a:xfrm>
            <a:off x="5393881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14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1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0F5CA47E-858A-634A-7826-147D8226E6C8}"/>
              </a:ext>
            </a:extLst>
          </p:cNvPr>
          <p:cNvSpPr txBox="1"/>
          <p:nvPr/>
        </p:nvSpPr>
        <p:spPr>
          <a:xfrm>
            <a:off x="5901696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15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5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E816233D-C219-7E65-BC63-7DB016FE30F8}"/>
              </a:ext>
            </a:extLst>
          </p:cNvPr>
          <p:cNvSpPr txBox="1"/>
          <p:nvPr/>
        </p:nvSpPr>
        <p:spPr>
          <a:xfrm>
            <a:off x="6409511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16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6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EEA59A02-B4D6-CF28-BBA7-21BAE2D8584B}"/>
              </a:ext>
            </a:extLst>
          </p:cNvPr>
          <p:cNvSpPr txBox="1"/>
          <p:nvPr/>
        </p:nvSpPr>
        <p:spPr>
          <a:xfrm>
            <a:off x="6917326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17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7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9649F756-35F6-CDC3-0B4B-1212B6B0EEF2}"/>
              </a:ext>
            </a:extLst>
          </p:cNvPr>
          <p:cNvSpPr txBox="1"/>
          <p:nvPr/>
        </p:nvSpPr>
        <p:spPr>
          <a:xfrm>
            <a:off x="7425141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18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8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F437DB49-3C8F-0DD1-A63D-90ADC2308545}"/>
              </a:ext>
            </a:extLst>
          </p:cNvPr>
          <p:cNvSpPr txBox="1"/>
          <p:nvPr/>
        </p:nvSpPr>
        <p:spPr>
          <a:xfrm>
            <a:off x="7932956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19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9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1FD80B18-C794-3A10-F0CC-2C8C7CC6CFBB}"/>
              </a:ext>
            </a:extLst>
          </p:cNvPr>
          <p:cNvSpPr txBox="1"/>
          <p:nvPr/>
        </p:nvSpPr>
        <p:spPr>
          <a:xfrm>
            <a:off x="8440771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20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0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8F4A0353-C27A-9371-6A29-54E9E9C94E3A}"/>
              </a:ext>
            </a:extLst>
          </p:cNvPr>
          <p:cNvSpPr txBox="1"/>
          <p:nvPr/>
        </p:nvSpPr>
        <p:spPr>
          <a:xfrm>
            <a:off x="8948586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21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1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B49E6B3F-6549-F18A-3C88-D62FA80FCE99}"/>
              </a:ext>
            </a:extLst>
          </p:cNvPr>
          <p:cNvSpPr txBox="1"/>
          <p:nvPr/>
        </p:nvSpPr>
        <p:spPr>
          <a:xfrm>
            <a:off x="9456401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22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5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78A16C9D-0812-CFE1-E838-3DF3273A44D0}"/>
              </a:ext>
            </a:extLst>
          </p:cNvPr>
          <p:cNvSpPr txBox="1"/>
          <p:nvPr/>
        </p:nvSpPr>
        <p:spPr>
          <a:xfrm>
            <a:off x="9964216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23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6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20C8183D-A1EA-FB12-8DB6-B4A85B1A2556}"/>
              </a:ext>
            </a:extLst>
          </p:cNvPr>
          <p:cNvSpPr txBox="1"/>
          <p:nvPr/>
        </p:nvSpPr>
        <p:spPr>
          <a:xfrm>
            <a:off x="10472031" y="2740308"/>
            <a:ext cx="5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24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9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9CCA3368-19AF-8A17-451A-8181EF29E8BC}"/>
              </a:ext>
            </a:extLst>
          </p:cNvPr>
          <p:cNvSpPr txBox="1"/>
          <p:nvPr/>
        </p:nvSpPr>
        <p:spPr>
          <a:xfrm>
            <a:off x="2668624" y="2123626"/>
            <a:ext cx="2438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12</a:t>
            </a:r>
            <a:r>
              <a:rPr lang="zh-TW" altLang="en-US" sz="22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月</a:t>
            </a:r>
            <a:endParaRPr lang="zh-CN" altLang="en-US" sz="22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30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D0D58074-4B87-485B-46FD-BC5BF871C9D9}"/>
              </a:ext>
            </a:extLst>
          </p:cNvPr>
          <p:cNvSpPr txBox="1"/>
          <p:nvPr/>
        </p:nvSpPr>
        <p:spPr>
          <a:xfrm>
            <a:off x="3487865" y="3136038"/>
            <a:ext cx="1320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主頁</a:t>
            </a:r>
            <a:endParaRPr lang="zh-CN" altLang="en-US" sz="22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31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9C73318D-0B50-BCD4-C19C-7478FA3BFAB3}"/>
              </a:ext>
            </a:extLst>
          </p:cNvPr>
          <p:cNvSpPr txBox="1"/>
          <p:nvPr/>
        </p:nvSpPr>
        <p:spPr>
          <a:xfrm>
            <a:off x="3487865" y="3626493"/>
            <a:ext cx="1320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標籤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32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9BB5AD0F-034B-E08E-14D6-0A5616F4865D}"/>
              </a:ext>
            </a:extLst>
          </p:cNvPr>
          <p:cNvSpPr txBox="1"/>
          <p:nvPr/>
        </p:nvSpPr>
        <p:spPr>
          <a:xfrm>
            <a:off x="3487865" y="4116948"/>
            <a:ext cx="1320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願望清單</a:t>
            </a:r>
            <a:endParaRPr lang="zh-CN" altLang="en-US" sz="22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33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BC538DF8-A2EA-55C3-4CA7-27F3939689D9}"/>
              </a:ext>
            </a:extLst>
          </p:cNvPr>
          <p:cNvSpPr txBox="1"/>
          <p:nvPr/>
        </p:nvSpPr>
        <p:spPr>
          <a:xfrm>
            <a:off x="3487865" y="4607403"/>
            <a:ext cx="1320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文章頁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34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5CA35C3C-8F0B-7620-DD6E-D0C37DBE3320}"/>
              </a:ext>
            </a:extLst>
          </p:cNvPr>
          <p:cNvSpPr txBox="1"/>
          <p:nvPr/>
        </p:nvSpPr>
        <p:spPr>
          <a:xfrm>
            <a:off x="3487865" y="5588315"/>
            <a:ext cx="1320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555555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PPT</a:t>
            </a:r>
            <a:endParaRPr lang="zh-CN" altLang="en-US" sz="2200" dirty="0">
              <a:solidFill>
                <a:srgbClr val="555555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35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C296404B-37ED-E8C0-FFCB-355266882FE0}"/>
              </a:ext>
            </a:extLst>
          </p:cNvPr>
          <p:cNvSpPr txBox="1"/>
          <p:nvPr/>
        </p:nvSpPr>
        <p:spPr>
          <a:xfrm>
            <a:off x="3487865" y="5097858"/>
            <a:ext cx="1320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調整</a:t>
            </a:r>
            <a:endParaRPr lang="zh-CN" altLang="en-US" sz="22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3C1A25E-9AA1-4B9D-404B-771FB34DFE5D}"/>
              </a:ext>
            </a:extLst>
          </p:cNvPr>
          <p:cNvSpPr/>
          <p:nvPr/>
        </p:nvSpPr>
        <p:spPr>
          <a:xfrm>
            <a:off x="4885542" y="3296533"/>
            <a:ext cx="3043725" cy="112098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469B70-015F-6ACE-F33E-F6CB5DCEFD84}"/>
              </a:ext>
            </a:extLst>
          </p:cNvPr>
          <p:cNvSpPr/>
          <p:nvPr/>
        </p:nvSpPr>
        <p:spPr>
          <a:xfrm>
            <a:off x="7929267" y="3775558"/>
            <a:ext cx="511504" cy="112098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9CD1827-519B-9981-C52B-7F246B28BAC9}"/>
              </a:ext>
            </a:extLst>
          </p:cNvPr>
          <p:cNvSpPr/>
          <p:nvPr/>
        </p:nvSpPr>
        <p:spPr>
          <a:xfrm>
            <a:off x="7929267" y="4254583"/>
            <a:ext cx="511504" cy="112098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D56282C-8C95-21A8-6090-00AA1D48ACD2}"/>
              </a:ext>
            </a:extLst>
          </p:cNvPr>
          <p:cNvSpPr/>
          <p:nvPr/>
        </p:nvSpPr>
        <p:spPr>
          <a:xfrm>
            <a:off x="8437081" y="4733608"/>
            <a:ext cx="1523445" cy="112098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2D84926-1E48-7EFA-AB1C-05A39F935442}"/>
              </a:ext>
            </a:extLst>
          </p:cNvPr>
          <p:cNvSpPr/>
          <p:nvPr/>
        </p:nvSpPr>
        <p:spPr>
          <a:xfrm>
            <a:off x="9960527" y="5212633"/>
            <a:ext cx="511504" cy="112098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FE038C-216B-C042-39BE-320B90A74029}"/>
              </a:ext>
            </a:extLst>
          </p:cNvPr>
          <p:cNvSpPr/>
          <p:nvPr/>
        </p:nvSpPr>
        <p:spPr>
          <a:xfrm>
            <a:off x="10468342" y="5691658"/>
            <a:ext cx="511504" cy="112098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7599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08026" y="798284"/>
            <a:ext cx="2450193" cy="3512459"/>
            <a:chOff x="708026" y="798284"/>
            <a:chExt cx="2450193" cy="3512459"/>
          </a:xfrm>
        </p:grpSpPr>
        <p:sp>
          <p:nvSpPr>
            <p:cNvPr id="4" name="矩形 3"/>
            <p:cNvSpPr/>
            <p:nvPr/>
          </p:nvSpPr>
          <p:spPr>
            <a:xfrm>
              <a:off x="708026" y="798284"/>
              <a:ext cx="2450193" cy="3512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96900" dist="3429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08026" y="3788228"/>
              <a:ext cx="2450193" cy="5225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4358" y="1482435"/>
            <a:ext cx="1997528" cy="2646878"/>
          </a:xfrm>
          <a:prstGeom prst="rect">
            <a:avLst/>
          </a:prstGeom>
          <a:ln w="190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6600" dirty="0">
                <a:solidFill>
                  <a:srgbClr val="555555"/>
                </a:solidFill>
                <a:latin typeface="ITC Avant Garde Std XLt" panose="020B0302020202020204" pitchFamily="34" charset="0"/>
              </a:rPr>
              <a:t>5</a:t>
            </a:r>
            <a:endParaRPr lang="zh-CN" altLang="en-US" sz="16600" dirty="0">
              <a:solidFill>
                <a:srgbClr val="555555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630826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80073" y="3996437"/>
            <a:ext cx="106096" cy="106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129321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02608" y="1557879"/>
            <a:ext cx="2061029" cy="0"/>
          </a:xfrm>
          <a:prstGeom prst="line">
            <a:avLst/>
          </a:prstGeom>
          <a:ln w="19050" cap="rnd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53000"/>
                  </a:schemeClr>
                </a:gs>
                <a:gs pos="100000">
                  <a:schemeClr val="accent1">
                    <a:lumMod val="20000"/>
                    <a:lumOff val="80000"/>
                    <a:alpha val="53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10858" y="2612571"/>
            <a:ext cx="8085818" cy="34979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96900" dist="342900" dir="2700000" algn="tl" rotWithShape="0">
              <a:schemeClr val="tx1">
                <a:lumMod val="75000"/>
                <a:lumOff val="25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4">
            <a:extLst>
              <a:ext uri="{FF2B5EF4-FFF2-40B4-BE49-F238E27FC236}">
                <a16:creationId xmlns:a16="http://schemas.microsoft.com/office/drawing/2014/main" id="{2CC973BC-0DF2-6F3A-590E-544BD0AA63D4}"/>
              </a:ext>
            </a:extLst>
          </p:cNvPr>
          <p:cNvGrpSpPr/>
          <p:nvPr/>
        </p:nvGrpSpPr>
        <p:grpSpPr>
          <a:xfrm>
            <a:off x="1630826" y="3996437"/>
            <a:ext cx="604591" cy="106096"/>
            <a:chOff x="1552282" y="4983697"/>
            <a:chExt cx="604591" cy="106096"/>
          </a:xfrm>
        </p:grpSpPr>
        <p:sp>
          <p:nvSpPr>
            <p:cNvPr id="8" name="椭圆 21">
              <a:extLst>
                <a:ext uri="{FF2B5EF4-FFF2-40B4-BE49-F238E27FC236}">
                  <a16:creationId xmlns:a16="http://schemas.microsoft.com/office/drawing/2014/main" id="{4FFF203D-002D-4251-F0A0-7059295024AF}"/>
                </a:ext>
              </a:extLst>
            </p:cNvPr>
            <p:cNvSpPr/>
            <p:nvPr/>
          </p:nvSpPr>
          <p:spPr>
            <a:xfrm>
              <a:off x="1552282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25">
              <a:extLst>
                <a:ext uri="{FF2B5EF4-FFF2-40B4-BE49-F238E27FC236}">
                  <a16:creationId xmlns:a16="http://schemas.microsoft.com/office/drawing/2014/main" id="{5B49FEDC-9981-CD1A-77A5-DE5AFFF857C0}"/>
                </a:ext>
              </a:extLst>
            </p:cNvPr>
            <p:cNvSpPr/>
            <p:nvPr/>
          </p:nvSpPr>
          <p:spPr>
            <a:xfrm>
              <a:off x="1801529" y="4983697"/>
              <a:ext cx="106096" cy="106096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26">
              <a:extLst>
                <a:ext uri="{FF2B5EF4-FFF2-40B4-BE49-F238E27FC236}">
                  <a16:creationId xmlns:a16="http://schemas.microsoft.com/office/drawing/2014/main" id="{DF548AAC-C6FC-A9EA-B0AA-6084D47E252C}"/>
                </a:ext>
              </a:extLst>
            </p:cNvPr>
            <p:cNvSpPr/>
            <p:nvPr/>
          </p:nvSpPr>
          <p:spPr>
            <a:xfrm>
              <a:off x="2050777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C53F21FD-16AA-C1A4-05CB-BAA5CF16993B}"/>
              </a:ext>
            </a:extLst>
          </p:cNvPr>
          <p:cNvSpPr txBox="1"/>
          <p:nvPr/>
        </p:nvSpPr>
        <p:spPr>
          <a:xfrm>
            <a:off x="766968" y="1126992"/>
            <a:ext cx="2438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遇到難題</a:t>
            </a:r>
            <a:endParaRPr lang="zh-CN" altLang="en-US" sz="22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37D74C-095A-2309-CB6E-091218F8ECFD}"/>
              </a:ext>
            </a:extLst>
          </p:cNvPr>
          <p:cNvSpPr/>
          <p:nvPr/>
        </p:nvSpPr>
        <p:spPr>
          <a:xfrm>
            <a:off x="3973220" y="3515722"/>
            <a:ext cx="5697968" cy="1718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8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．拖移元素的邊界設定</a:t>
            </a:r>
            <a:endParaRPr lang="en-US" altLang="zh-TW" sz="28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28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．主頁切換類型</a:t>
            </a:r>
            <a:endParaRPr lang="en-US" altLang="zh-TW" sz="28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28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．動畫的安排</a:t>
            </a:r>
            <a:endParaRPr lang="en-US" altLang="zh-TW" sz="28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cxnSp>
        <p:nvCxnSpPr>
          <p:cNvPr id="42" name="直接连接符 17">
            <a:extLst>
              <a:ext uri="{FF2B5EF4-FFF2-40B4-BE49-F238E27FC236}">
                <a16:creationId xmlns:a16="http://schemas.microsoft.com/office/drawing/2014/main" id="{DCBDA1F8-793E-AB2A-3DB1-B506D3A7D562}"/>
              </a:ext>
            </a:extLst>
          </p:cNvPr>
          <p:cNvCxnSpPr/>
          <p:nvPr/>
        </p:nvCxnSpPr>
        <p:spPr>
          <a:xfrm>
            <a:off x="3811749" y="3515722"/>
            <a:ext cx="0" cy="1691640"/>
          </a:xfrm>
          <a:prstGeom prst="line">
            <a:avLst/>
          </a:prstGeom>
          <a:ln w="1905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190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08026" y="798284"/>
            <a:ext cx="2450193" cy="3512459"/>
            <a:chOff x="708026" y="798284"/>
            <a:chExt cx="2450193" cy="3512459"/>
          </a:xfrm>
        </p:grpSpPr>
        <p:sp>
          <p:nvSpPr>
            <p:cNvPr id="4" name="矩形 3"/>
            <p:cNvSpPr/>
            <p:nvPr/>
          </p:nvSpPr>
          <p:spPr>
            <a:xfrm>
              <a:off x="708026" y="798284"/>
              <a:ext cx="2450193" cy="3512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96900" dist="342900" dir="2700000" algn="tl" rotWithShape="0">
                <a:schemeClr val="tx1">
                  <a:lumMod val="75000"/>
                  <a:lumOff val="2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08026" y="3788228"/>
              <a:ext cx="2450193" cy="5225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4358" y="1482435"/>
            <a:ext cx="1997528" cy="2646878"/>
          </a:xfrm>
          <a:prstGeom prst="rect">
            <a:avLst/>
          </a:prstGeom>
          <a:ln w="190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6600" dirty="0">
                <a:solidFill>
                  <a:srgbClr val="555555"/>
                </a:solidFill>
                <a:latin typeface="ITC Avant Garde Std XLt" panose="020B0302020202020204" pitchFamily="34" charset="0"/>
              </a:rPr>
              <a:t>6</a:t>
            </a:r>
            <a:endParaRPr lang="zh-CN" altLang="en-US" sz="16600" dirty="0">
              <a:solidFill>
                <a:srgbClr val="555555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630826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80073" y="3996437"/>
            <a:ext cx="106096" cy="106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129321" y="3996437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02608" y="1557879"/>
            <a:ext cx="2061029" cy="0"/>
          </a:xfrm>
          <a:prstGeom prst="line">
            <a:avLst/>
          </a:prstGeom>
          <a:ln w="19050" cap="rnd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53000"/>
                  </a:schemeClr>
                </a:gs>
                <a:gs pos="100000">
                  <a:schemeClr val="accent1">
                    <a:lumMod val="20000"/>
                    <a:lumOff val="80000"/>
                    <a:alpha val="53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10858" y="2612571"/>
            <a:ext cx="8085818" cy="34979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96900" dist="342900" dir="2700000" algn="tl" rotWithShape="0">
              <a:schemeClr val="tx1">
                <a:lumMod val="75000"/>
                <a:lumOff val="25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4">
            <a:extLst>
              <a:ext uri="{FF2B5EF4-FFF2-40B4-BE49-F238E27FC236}">
                <a16:creationId xmlns:a16="http://schemas.microsoft.com/office/drawing/2014/main" id="{2CC973BC-0DF2-6F3A-590E-544BD0AA63D4}"/>
              </a:ext>
            </a:extLst>
          </p:cNvPr>
          <p:cNvGrpSpPr/>
          <p:nvPr/>
        </p:nvGrpSpPr>
        <p:grpSpPr>
          <a:xfrm>
            <a:off x="1630826" y="3996437"/>
            <a:ext cx="604591" cy="106096"/>
            <a:chOff x="1552282" y="4983697"/>
            <a:chExt cx="604591" cy="106096"/>
          </a:xfrm>
        </p:grpSpPr>
        <p:sp>
          <p:nvSpPr>
            <p:cNvPr id="8" name="椭圆 21">
              <a:extLst>
                <a:ext uri="{FF2B5EF4-FFF2-40B4-BE49-F238E27FC236}">
                  <a16:creationId xmlns:a16="http://schemas.microsoft.com/office/drawing/2014/main" id="{4FFF203D-002D-4251-F0A0-7059295024AF}"/>
                </a:ext>
              </a:extLst>
            </p:cNvPr>
            <p:cNvSpPr/>
            <p:nvPr/>
          </p:nvSpPr>
          <p:spPr>
            <a:xfrm>
              <a:off x="1552282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25">
              <a:extLst>
                <a:ext uri="{FF2B5EF4-FFF2-40B4-BE49-F238E27FC236}">
                  <a16:creationId xmlns:a16="http://schemas.microsoft.com/office/drawing/2014/main" id="{5B49FEDC-9981-CD1A-77A5-DE5AFFF857C0}"/>
                </a:ext>
              </a:extLst>
            </p:cNvPr>
            <p:cNvSpPr/>
            <p:nvPr/>
          </p:nvSpPr>
          <p:spPr>
            <a:xfrm>
              <a:off x="1801529" y="4983697"/>
              <a:ext cx="106096" cy="106096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26">
              <a:extLst>
                <a:ext uri="{FF2B5EF4-FFF2-40B4-BE49-F238E27FC236}">
                  <a16:creationId xmlns:a16="http://schemas.microsoft.com/office/drawing/2014/main" id="{DF548AAC-C6FC-A9EA-B0AA-6084D47E252C}"/>
                </a:ext>
              </a:extLst>
            </p:cNvPr>
            <p:cNvSpPr/>
            <p:nvPr/>
          </p:nvSpPr>
          <p:spPr>
            <a:xfrm>
              <a:off x="2050777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5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>
            <a:extLst>
              <a:ext uri="{FF2B5EF4-FFF2-40B4-BE49-F238E27FC236}">
                <a16:creationId xmlns:a16="http://schemas.microsoft.com/office/drawing/2014/main" id="{C53F21FD-16AA-C1A4-05CB-BAA5CF16993B}"/>
              </a:ext>
            </a:extLst>
          </p:cNvPr>
          <p:cNvSpPr txBox="1"/>
          <p:nvPr/>
        </p:nvSpPr>
        <p:spPr>
          <a:xfrm>
            <a:off x="766968" y="1126992"/>
            <a:ext cx="2438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參考資料</a:t>
            </a:r>
            <a:endParaRPr lang="zh-CN" altLang="en-US" sz="22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37D74C-095A-2309-CB6E-091218F8ECFD}"/>
              </a:ext>
            </a:extLst>
          </p:cNvPr>
          <p:cNvSpPr/>
          <p:nvPr/>
        </p:nvSpPr>
        <p:spPr>
          <a:xfrm>
            <a:off x="3973220" y="3502749"/>
            <a:ext cx="7510754" cy="1717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8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．各遊戲</a:t>
            </a:r>
            <a:r>
              <a:rPr lang="en-US" altLang="zh-TW" sz="28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steam</a:t>
            </a:r>
            <a:r>
              <a:rPr lang="zh-TW" altLang="en-US" sz="28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官網的內容（圖片及介紹內文）</a:t>
            </a:r>
            <a:endParaRPr lang="en-US" altLang="zh-TW" sz="28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28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．</a:t>
            </a:r>
            <a:r>
              <a:rPr lang="zh-TW" altLang="en-US" sz="28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  <a:hlinkClick r:id="rId2"/>
              </a:rPr>
              <a:t>拖動元素的方式</a:t>
            </a:r>
            <a:endParaRPr lang="en-US" altLang="zh-TW" sz="280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280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．</a:t>
            </a:r>
            <a:r>
              <a:rPr lang="en-US" altLang="zh-TW" sz="2800" b="0" i="0" dirty="0">
                <a:solidFill>
                  <a:srgbClr val="000000"/>
                </a:solidFill>
                <a:effectLst/>
                <a:latin typeface="思源黑體 TW" panose="020B0500000000000000" pitchFamily="34" charset="-120"/>
                <a:ea typeface="思源黑體 TW" panose="020B0500000000000000" pitchFamily="34" charset="-120"/>
                <a:hlinkClick r:id="rId3"/>
              </a:rPr>
              <a:t>Slideshow Gallery</a:t>
            </a:r>
            <a:endParaRPr lang="en-US" altLang="zh-TW" sz="2800" b="0" i="0" dirty="0">
              <a:solidFill>
                <a:srgbClr val="000000"/>
              </a:solidFill>
              <a:effectLst/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cxnSp>
        <p:nvCxnSpPr>
          <p:cNvPr id="42" name="直接连接符 17">
            <a:extLst>
              <a:ext uri="{FF2B5EF4-FFF2-40B4-BE49-F238E27FC236}">
                <a16:creationId xmlns:a16="http://schemas.microsoft.com/office/drawing/2014/main" id="{DCBDA1F8-793E-AB2A-3DB1-B506D3A7D562}"/>
              </a:ext>
            </a:extLst>
          </p:cNvPr>
          <p:cNvCxnSpPr/>
          <p:nvPr/>
        </p:nvCxnSpPr>
        <p:spPr>
          <a:xfrm>
            <a:off x="3811749" y="3515722"/>
            <a:ext cx="0" cy="1691640"/>
          </a:xfrm>
          <a:prstGeom prst="line">
            <a:avLst/>
          </a:prstGeom>
          <a:ln w="19050">
            <a:solidFill>
              <a:srgbClr val="55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299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325" y="1519464"/>
            <a:ext cx="2307772" cy="3022600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58800" dist="279400" dir="2700000" algn="t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8500" y="3030764"/>
            <a:ext cx="8258174" cy="23077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dist="2794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 descr="e7d195523061f1c0d3ba7f298e59d031c9c3f97027ed136f882110EF8F17BAD1F2C348D17C7856EF46CB4678CC9E44EE1ABA681E3133328A7B4D22AAF822B2429426B2355AA8CC4431B8568D2CF3B73ADF5964BB9916C1AAFCE9EA833C7DDC8425D8BA88DB0599F6A00A20541FA24F913707B9AB8618371F45B8F4E26F5A89A2851711534E8E3A97"/>
          <p:cNvSpPr txBox="1"/>
          <p:nvPr/>
        </p:nvSpPr>
        <p:spPr>
          <a:xfrm>
            <a:off x="4727574" y="3577209"/>
            <a:ext cx="5280026" cy="12148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6000" spc="150" dirty="0">
                <a:solidFill>
                  <a:srgbClr val="202020"/>
                </a:solidFill>
                <a:latin typeface="思源黑體 TW" panose="020B0500000000000000" pitchFamily="34" charset="-120"/>
                <a:ea typeface="思源黑體 TW" panose="020B0500000000000000" pitchFamily="34" charset="-120"/>
              </a:rPr>
              <a:t>THANK YOU</a:t>
            </a:r>
            <a:endParaRPr lang="zh-CN" altLang="en-US" sz="6000" spc="150" dirty="0">
              <a:solidFill>
                <a:srgbClr val="202020"/>
              </a:solidFill>
              <a:latin typeface="思源黑體 TW" panose="020B0500000000000000" pitchFamily="34" charset="-120"/>
              <a:ea typeface="思源黑體 TW" panose="020B0500000000000000" pitchFamily="34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49863" y="4215512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99110" y="4215512"/>
            <a:ext cx="106096" cy="106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48358" y="4215512"/>
            <a:ext cx="106096" cy="106096"/>
          </a:xfrm>
          <a:prstGeom prst="ellipse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4">
            <a:extLst>
              <a:ext uri="{FF2B5EF4-FFF2-40B4-BE49-F238E27FC236}">
                <a16:creationId xmlns:a16="http://schemas.microsoft.com/office/drawing/2014/main" id="{14879E95-400F-0860-9B28-7D70822B545C}"/>
              </a:ext>
            </a:extLst>
          </p:cNvPr>
          <p:cNvGrpSpPr/>
          <p:nvPr/>
        </p:nvGrpSpPr>
        <p:grpSpPr>
          <a:xfrm>
            <a:off x="1549863" y="4215512"/>
            <a:ext cx="604591" cy="106096"/>
            <a:chOff x="1552282" y="4983697"/>
            <a:chExt cx="604591" cy="106096"/>
          </a:xfrm>
        </p:grpSpPr>
        <p:sp>
          <p:nvSpPr>
            <p:cNvPr id="5" name="椭圆 21">
              <a:extLst>
                <a:ext uri="{FF2B5EF4-FFF2-40B4-BE49-F238E27FC236}">
                  <a16:creationId xmlns:a16="http://schemas.microsoft.com/office/drawing/2014/main" id="{D8D4682A-C902-BC58-9632-42A675A73E3B}"/>
                </a:ext>
              </a:extLst>
            </p:cNvPr>
            <p:cNvSpPr/>
            <p:nvPr/>
          </p:nvSpPr>
          <p:spPr>
            <a:xfrm>
              <a:off x="1552282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25">
              <a:extLst>
                <a:ext uri="{FF2B5EF4-FFF2-40B4-BE49-F238E27FC236}">
                  <a16:creationId xmlns:a16="http://schemas.microsoft.com/office/drawing/2014/main" id="{034045A6-AB94-A713-988F-0D5AB50C02BA}"/>
                </a:ext>
              </a:extLst>
            </p:cNvPr>
            <p:cNvSpPr/>
            <p:nvPr/>
          </p:nvSpPr>
          <p:spPr>
            <a:xfrm>
              <a:off x="1801529" y="4983697"/>
              <a:ext cx="106096" cy="106096"/>
            </a:xfrm>
            <a:prstGeom prst="ellipse">
              <a:avLst/>
            </a:prstGeom>
            <a:solidFill>
              <a:srgbClr val="20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26">
              <a:extLst>
                <a:ext uri="{FF2B5EF4-FFF2-40B4-BE49-F238E27FC236}">
                  <a16:creationId xmlns:a16="http://schemas.microsoft.com/office/drawing/2014/main" id="{79433150-22E4-0856-03F4-CED5C624E35E}"/>
                </a:ext>
              </a:extLst>
            </p:cNvPr>
            <p:cNvSpPr/>
            <p:nvPr/>
          </p:nvSpPr>
          <p:spPr>
            <a:xfrm>
              <a:off x="2050777" y="4983697"/>
              <a:ext cx="106096" cy="106096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162</Words>
  <Application>Microsoft Office PowerPoint</Application>
  <PresentationFormat>寬螢幕</PresentationFormat>
  <Paragraphs>59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ITC Avant Garde Std XLt</vt:lpstr>
      <vt:lpstr>微软雅黑</vt:lpstr>
      <vt:lpstr>思源黑體 TW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沛棋 盧</dc:creator>
  <cp:lastModifiedBy>沛棋 盧</cp:lastModifiedBy>
  <cp:revision>15</cp:revision>
  <dcterms:created xsi:type="dcterms:W3CDTF">2023-12-23T15:41:26Z</dcterms:created>
  <dcterms:modified xsi:type="dcterms:W3CDTF">2023-12-24T08:17:54Z</dcterms:modified>
</cp:coreProperties>
</file>