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7" r:id="rId3"/>
    <p:sldId id="268" r:id="rId4"/>
    <p:sldId id="271" r:id="rId5"/>
    <p:sldId id="258" r:id="rId6"/>
    <p:sldId id="269" r:id="rId7"/>
    <p:sldId id="274" r:id="rId8"/>
    <p:sldId id="260" r:id="rId9"/>
    <p:sldId id="261" r:id="rId10"/>
    <p:sldId id="273" r:id="rId11"/>
    <p:sldId id="275" r:id="rId12"/>
    <p:sldId id="276" r:id="rId13"/>
    <p:sldId id="282" r:id="rId14"/>
    <p:sldId id="283" r:id="rId15"/>
    <p:sldId id="277" r:id="rId16"/>
    <p:sldId id="278" r:id="rId17"/>
    <p:sldId id="279" r:id="rId18"/>
    <p:sldId id="280" r:id="rId19"/>
    <p:sldId id="281" r:id="rId20"/>
    <p:sldId id="262"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howGuides="1">
      <p:cViewPr varScale="1">
        <p:scale>
          <a:sx n="110" d="100"/>
          <a:sy n="110" d="100"/>
        </p:scale>
        <p:origin x="516" y="11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dirty="0" err="1">
                <a:latin typeface="Calibri" panose="020F0502020204030204" pitchFamily="34" charset="0"/>
                <a:cs typeface="Calibri" panose="020F0502020204030204" pitchFamily="34" charset="0"/>
              </a:rPr>
              <a:t>Kích</a:t>
            </a:r>
            <a:r>
              <a:rPr lang="en-US" sz="2800" baseline="0" dirty="0">
                <a:latin typeface="Calibri" panose="020F0502020204030204" pitchFamily="34" charset="0"/>
                <a:cs typeface="Calibri" panose="020F0502020204030204" pitchFamily="34" charset="0"/>
              </a:rPr>
              <a:t> </a:t>
            </a:r>
            <a:r>
              <a:rPr lang="en-US" sz="2800" baseline="0" dirty="0" err="1">
                <a:latin typeface="Calibri" panose="020F0502020204030204" pitchFamily="34" charset="0"/>
                <a:cs typeface="Calibri" panose="020F0502020204030204" pitchFamily="34" charset="0"/>
              </a:rPr>
              <a:t>thước</a:t>
            </a:r>
            <a:endParaRPr lang="vi-VN" sz="2800"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số lượng dữ liệu</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D2-4014-BD42-CF677C74A7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D2-4014-BD42-CF677C74A770}"/>
              </c:ext>
            </c:extLst>
          </c:dPt>
          <c:cat>
            <c:strRef>
              <c:f>Sheet1!$A$2:$A$3</c:f>
              <c:strCache>
                <c:ptCount val="2"/>
                <c:pt idx="0">
                  <c:v>Bộ huấn luyện</c:v>
                </c:pt>
                <c:pt idx="1">
                  <c:v>Bộ kiểm tra</c:v>
                </c:pt>
              </c:strCache>
            </c:strRef>
          </c:cat>
          <c:val>
            <c:numRef>
              <c:f>Sheet1!$B$2:$B$3</c:f>
              <c:numCache>
                <c:formatCode>General</c:formatCode>
                <c:ptCount val="2"/>
                <c:pt idx="0">
                  <c:v>60000</c:v>
                </c:pt>
                <c:pt idx="1">
                  <c:v>10000</c:v>
                </c:pt>
              </c:numCache>
            </c:numRef>
          </c:val>
          <c:extLst>
            <c:ext xmlns:c16="http://schemas.microsoft.com/office/drawing/2014/chart" uri="{C3380CC4-5D6E-409C-BE32-E72D297353CC}">
              <c16:uniqueId val="{00000000-0EE3-41C8-8572-EED83ACCC10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en-US"/>
        </a:p>
      </dgm:t>
    </dgm:pt>
    <dgm:pt modelId="{758CBA3A-9936-4C67-965C-A8DD3074879B}">
      <dgm:prSet phldrT="[Text]" custT="1"/>
      <dgm:spPr/>
      <dgm:t>
        <a:bodyPr/>
        <a:lstStyle/>
        <a:p>
          <a:r>
            <a:rPr lang="en-US" sz="1800" dirty="0">
              <a:latin typeface="Calibri" panose="020F0502020204030204" pitchFamily="34" charset="0"/>
              <a:cs typeface="Calibri" panose="020F0502020204030204" pitchFamily="34" charset="0"/>
            </a:rPr>
            <a:t>1</a:t>
          </a:r>
        </a:p>
      </dgm: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15031D9C-993C-4715-A26F-56D8831933EB}">
      <dgm:prSet phldrT="[Text]" custT="1"/>
      <dgm:spPr/>
      <dgm:t>
        <a:bodyPr/>
        <a:lstStyle/>
        <a:p>
          <a:r>
            <a:rPr lang="en-US" sz="1800" dirty="0">
              <a:latin typeface="Calibri" panose="020F0502020204030204" pitchFamily="34" charset="0"/>
              <a:cs typeface="Calibri" panose="020F0502020204030204" pitchFamily="34" charset="0"/>
            </a:rPr>
            <a:t>2</a:t>
          </a:r>
        </a:p>
      </dgm: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2936D842-720E-4365-AD39-F6EAEC441633}">
      <dgm:prSet phldrT="[Text]" custT="1"/>
      <dgm:spPr/>
      <dgm:t>
        <a:bodyPr/>
        <a:lstStyle/>
        <a:p>
          <a:r>
            <a:rPr lang="en-US" sz="1800" dirty="0">
              <a:latin typeface="Calibri" panose="020F0502020204030204" pitchFamily="34" charset="0"/>
              <a:cs typeface="Calibri" panose="020F0502020204030204" pitchFamily="34" charset="0"/>
            </a:rPr>
            <a:t>3</a:t>
          </a:r>
        </a:p>
      </dgm: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custT="1"/>
      <dgm:spPr/>
      <dgm:t>
        <a:bodyPr/>
        <a:lstStyle/>
        <a:p>
          <a:r>
            <a:rPr lang="en-US" sz="2400" dirty="0" err="1">
              <a:latin typeface="Calibri" panose="020F0502020204030204" pitchFamily="34" charset="0"/>
              <a:cs typeface="Calibri" panose="020F0502020204030204" pitchFamily="34" charset="0"/>
            </a:rPr>
            <a:t>Làm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endParaRPr lang="en-US" sz="2400" dirty="0">
            <a:latin typeface="Calibri" panose="020F0502020204030204" pitchFamily="34" charset="0"/>
            <a:cs typeface="Calibri" panose="020F0502020204030204" pitchFamily="34" charset="0"/>
          </a:endParaRPr>
        </a:p>
      </dgm: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BACED547-8533-4FFC-BDFE-D8E09509EB3B}">
      <dgm:prSet phldrT="[Text]" custT="1"/>
      <dgm:spPr/>
      <dgm:t>
        <a:bodyPr/>
        <a:lstStyle/>
        <a:p>
          <a:r>
            <a:rPr lang="en-US" sz="2400" dirty="0" err="1">
              <a:latin typeface="Calibri" panose="020F0502020204030204" pitchFamily="34" charset="0"/>
              <a:cs typeface="Calibri" panose="020F0502020204030204" pitchFamily="34" charset="0"/>
            </a:rPr>
            <a:t>Xác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định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toán</a:t>
          </a:r>
          <a:endParaRPr lang="en-US" sz="2400" dirty="0">
            <a:latin typeface="Calibri" panose="020F0502020204030204" pitchFamily="34" charset="0"/>
            <a:cs typeface="Calibri" panose="020F0502020204030204" pitchFamily="34" charset="0"/>
          </a:endParaRPr>
        </a:p>
      </dgm:t>
    </dgm:pt>
    <dgm:pt modelId="{FEAA5160-49D4-4346-A336-F362DFAAD37C}" type="parTrans" cxnId="{7DF8AF18-BE86-46B7-B6BE-0DB11B9A5281}">
      <dgm:prSet/>
      <dgm:spPr/>
      <dgm:t>
        <a:bodyPr/>
        <a:lstStyle/>
        <a:p>
          <a:endParaRPr lang="en-US"/>
        </a:p>
      </dgm:t>
    </dgm:pt>
    <dgm:pt modelId="{3F1DB50C-2863-472D-9C5C-135654A006A4}" type="sibTrans" cxnId="{7DF8AF18-BE86-46B7-B6BE-0DB11B9A5281}">
      <dgm:prSet/>
      <dgm:spPr/>
      <dgm:t>
        <a:bodyPr/>
        <a:lstStyle/>
        <a:p>
          <a:endParaRPr lang="en-US"/>
        </a:p>
      </dgm:t>
    </dgm:pt>
    <dgm:pt modelId="{CA8F0DD6-DAFF-47FF-8D5A-ADA6C568B86C}">
      <dgm:prSet phldrT="[Text]" custT="1"/>
      <dgm:spPr/>
      <dgm:t>
        <a:bodyPr/>
        <a:lstStyle/>
        <a:p>
          <a:r>
            <a:rPr lang="en-US" sz="2400" dirty="0" err="1">
              <a:latin typeface="Calibri" panose="020F0502020204030204" pitchFamily="34" charset="0"/>
              <a:cs typeface="Calibri" panose="020F0502020204030204" pitchFamily="34" charset="0"/>
            </a:rPr>
            <a:t>Tìm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bài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toán</a:t>
          </a:r>
          <a:endParaRPr lang="en-US" sz="2400" dirty="0">
            <a:latin typeface="Calibri" panose="020F0502020204030204" pitchFamily="34" charset="0"/>
            <a:cs typeface="Calibri" panose="020F0502020204030204" pitchFamily="34" charset="0"/>
          </a:endParaRPr>
        </a:p>
      </dgm:t>
    </dgm:pt>
    <dgm:pt modelId="{9EF47349-D50A-4565-BFCE-FBEB81BF2FF7}" type="parTrans" cxnId="{36115DFC-BBF6-456A-B467-AE074488B9FC}">
      <dgm:prSet/>
      <dgm:spPr/>
      <dgm:t>
        <a:bodyPr/>
        <a:lstStyle/>
        <a:p>
          <a:endParaRPr lang="en-US"/>
        </a:p>
      </dgm:t>
    </dgm:pt>
    <dgm:pt modelId="{71195501-16A4-4701-AB1A-E42B0831B153}" type="sibTrans" cxnId="{36115DFC-BBF6-456A-B467-AE074488B9FC}">
      <dgm:prSet/>
      <dgm:spPr/>
      <dgm:t>
        <a:bodyPr/>
        <a:lstStyle/>
        <a:p>
          <a:endParaRPr lang="en-US"/>
        </a:p>
      </dgm:t>
    </dgm:pt>
    <dgm:pt modelId="{22EB5FE3-3C90-46CE-839A-CA0CB96E7800}">
      <dgm:prSet phldrT="[Text]" custT="1"/>
      <dgm:spPr/>
      <dgm:t>
        <a:bodyPr/>
        <a:lstStyle/>
        <a:p>
          <a:r>
            <a:rPr lang="en-US" sz="1800" dirty="0">
              <a:latin typeface="Calibri" panose="020F0502020204030204" pitchFamily="34" charset="0"/>
              <a:cs typeface="Calibri" panose="020F0502020204030204" pitchFamily="34" charset="0"/>
            </a:rPr>
            <a:t>4</a:t>
          </a:r>
        </a:p>
      </dgm:t>
    </dgm:pt>
    <dgm:pt modelId="{E3FAA7F4-7258-4100-A77B-214E6F7D8E5E}" type="parTrans" cxnId="{60F03353-0A1C-4971-8399-78807E33B31F}">
      <dgm:prSet/>
      <dgm:spPr/>
      <dgm:t>
        <a:bodyPr/>
        <a:lstStyle/>
        <a:p>
          <a:endParaRPr lang="en-US"/>
        </a:p>
      </dgm:t>
    </dgm:pt>
    <dgm:pt modelId="{E9517D52-30AB-40A3-8FCC-5AAED86E9DC1}" type="sibTrans" cxnId="{60F03353-0A1C-4971-8399-78807E33B31F}">
      <dgm:prSet/>
      <dgm:spPr/>
      <dgm:t>
        <a:bodyPr/>
        <a:lstStyle/>
        <a:p>
          <a:endParaRPr lang="en-US"/>
        </a:p>
      </dgm:t>
    </dgm:pt>
    <dgm:pt modelId="{FDBA3606-FF84-4227-9519-0BB393FCF2C9}">
      <dgm:prSet phldrT="[Text]" custT="1"/>
      <dgm:spPr/>
      <dgm:t>
        <a:bodyPr/>
        <a:lstStyle/>
        <a:p>
          <a:r>
            <a:rPr lang="en-US" sz="2400" dirty="0" err="1">
              <a:latin typeface="Calibri" panose="020F0502020204030204" pitchFamily="34" charset="0"/>
              <a:cs typeface="Calibri" panose="020F0502020204030204" pitchFamily="34" charset="0"/>
            </a:rPr>
            <a:t>Tiền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xử</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lý</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endParaRPr lang="en-US" sz="2400" dirty="0">
            <a:latin typeface="Calibri" panose="020F0502020204030204" pitchFamily="34" charset="0"/>
            <a:cs typeface="Calibri" panose="020F0502020204030204" pitchFamily="34" charset="0"/>
          </a:endParaRPr>
        </a:p>
      </dgm:t>
    </dgm:pt>
    <dgm:pt modelId="{A2AEB0B0-9BA6-47A1-BCF0-C3D84A608553}" type="parTrans" cxnId="{9AD7E925-E42F-4952-A39D-6DD2D4F37D28}">
      <dgm:prSet/>
      <dgm:spPr/>
      <dgm:t>
        <a:bodyPr/>
        <a:lstStyle/>
        <a:p>
          <a:endParaRPr lang="en-US"/>
        </a:p>
      </dgm:t>
    </dgm:pt>
    <dgm:pt modelId="{4BD95F71-53DA-4343-A600-F3FA12BE44CB}" type="sibTrans" cxnId="{9AD7E925-E42F-4952-A39D-6DD2D4F37D28}">
      <dgm:prSet/>
      <dgm:spPr/>
      <dgm:t>
        <a:bodyPr/>
        <a:lstStyle/>
        <a:p>
          <a:endParaRPr lang="en-US"/>
        </a:p>
      </dgm:t>
    </dgm:pt>
    <dgm:pt modelId="{C2905FFD-8E21-4B41-867E-0B823DF7A766}">
      <dgm:prSet phldrT="[Text]" custT="1"/>
      <dgm:spPr/>
      <dgm:t>
        <a:bodyPr/>
        <a:lstStyle/>
        <a:p>
          <a:r>
            <a:rPr lang="en-US" sz="1800" dirty="0">
              <a:solidFill>
                <a:schemeClr val="accent1">
                  <a:lumMod val="50000"/>
                </a:schemeClr>
              </a:solidFill>
              <a:latin typeface="Calibri" panose="020F0502020204030204" pitchFamily="34" charset="0"/>
              <a:cs typeface="Calibri" panose="020F0502020204030204" pitchFamily="34" charset="0"/>
            </a:rPr>
            <a:t>5</a:t>
          </a:r>
        </a:p>
      </dgm:t>
    </dgm:pt>
    <dgm:pt modelId="{F4FD6D2B-0B8B-4F83-8194-2A3E1E1DA784}" type="parTrans" cxnId="{CB347AD5-FEC4-49E2-ABA2-82ACF106C620}">
      <dgm:prSet/>
      <dgm:spPr/>
      <dgm:t>
        <a:bodyPr/>
        <a:lstStyle/>
        <a:p>
          <a:endParaRPr lang="en-US"/>
        </a:p>
      </dgm:t>
    </dgm:pt>
    <dgm:pt modelId="{96113CC5-91B0-4B50-8C00-0B4602C46770}" type="sibTrans" cxnId="{CB347AD5-FEC4-49E2-ABA2-82ACF106C620}">
      <dgm:prSet/>
      <dgm:spPr/>
      <dgm:t>
        <a:bodyPr/>
        <a:lstStyle/>
        <a:p>
          <a:endParaRPr lang="en-US"/>
        </a:p>
      </dgm:t>
    </dgm:pt>
    <dgm:pt modelId="{6DE0C8B4-F22C-46A0-839D-B9F8F440AA93}">
      <dgm:prSet phldrT="[Text]" custT="1"/>
      <dgm:spPr/>
      <dgm:t>
        <a:bodyPr/>
        <a:lstStyle/>
        <a:p>
          <a:r>
            <a:rPr lang="en-US" sz="2400" dirty="0" err="1">
              <a:latin typeface="Calibri" panose="020F0502020204030204" pitchFamily="34" charset="0"/>
              <a:cs typeface="Calibri" panose="020F0502020204030204" pitchFamily="34" charset="0"/>
            </a:rPr>
            <a:t>Lựa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chọn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khởi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tạo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phù</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hợp</a:t>
          </a:r>
          <a:endParaRPr lang="en-US" sz="2400" dirty="0">
            <a:latin typeface="Calibri" panose="020F0502020204030204" pitchFamily="34" charset="0"/>
            <a:cs typeface="Calibri" panose="020F0502020204030204" pitchFamily="34" charset="0"/>
          </a:endParaRPr>
        </a:p>
      </dgm:t>
    </dgm:pt>
    <dgm:pt modelId="{7FB837FF-5805-47D9-85E7-620B5F895F17}" type="parTrans" cxnId="{8FD8DF6C-4346-4C34-BF0C-B342D95F831A}">
      <dgm:prSet/>
      <dgm:spPr/>
      <dgm:t>
        <a:bodyPr/>
        <a:lstStyle/>
        <a:p>
          <a:endParaRPr lang="en-US"/>
        </a:p>
      </dgm:t>
    </dgm:pt>
    <dgm:pt modelId="{60E81F84-1301-48FA-9BB9-AE91876128EC}" type="sibTrans" cxnId="{8FD8DF6C-4346-4C34-BF0C-B342D95F831A}">
      <dgm:prSet/>
      <dgm:spPr/>
      <dgm:t>
        <a:bodyPr/>
        <a:lstStyle/>
        <a:p>
          <a:endParaRPr lang="en-US"/>
        </a:p>
      </dgm:t>
    </dgm:pt>
    <dgm:pt modelId="{D722ED31-DC33-436F-B9EA-A7516881AD8E}">
      <dgm:prSet phldrT="[Text]" custT="1"/>
      <dgm:spPr/>
      <dgm:t>
        <a:bodyPr/>
        <a:lstStyle/>
        <a:p>
          <a:r>
            <a:rPr lang="en-US" sz="2400" dirty="0">
              <a:latin typeface="Calibri" panose="020F0502020204030204" pitchFamily="34" charset="0"/>
              <a:cs typeface="Calibri" panose="020F0502020204030204" pitchFamily="34" charset="0"/>
            </a:rPr>
            <a:t>Tinh </a:t>
          </a:r>
          <a:r>
            <a:rPr lang="en-US" sz="2400" dirty="0" err="1">
              <a:latin typeface="Calibri" panose="020F0502020204030204" pitchFamily="34" charset="0"/>
              <a:cs typeface="Calibri" panose="020F0502020204030204" pitchFamily="34" charset="0"/>
            </a:rPr>
            <a:t>chỉnh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endParaRPr lang="en-US" sz="2400" dirty="0">
            <a:latin typeface="Calibri" panose="020F0502020204030204" pitchFamily="34" charset="0"/>
            <a:cs typeface="Calibri" panose="020F0502020204030204" pitchFamily="34" charset="0"/>
          </a:endParaRPr>
        </a:p>
      </dgm:t>
    </dgm:pt>
    <dgm:pt modelId="{1F2CF3B7-181B-4219-BEF9-77E6400EF236}" type="parTrans" cxnId="{A22140DA-8BBF-471C-AEFA-02EBB279CB5F}">
      <dgm:prSet/>
      <dgm:spPr/>
      <dgm:t>
        <a:bodyPr/>
        <a:lstStyle/>
        <a:p>
          <a:endParaRPr lang="en-US"/>
        </a:p>
      </dgm:t>
    </dgm:pt>
    <dgm:pt modelId="{40AA8375-F100-4DE2-A44B-20FB4221C9C2}" type="sibTrans" cxnId="{A22140DA-8BBF-471C-AEFA-02EBB279CB5F}">
      <dgm:prSet/>
      <dgm:spPr/>
      <dgm:t>
        <a:bodyPr/>
        <a:lstStyle/>
        <a:p>
          <a:endParaRPr lang="en-US"/>
        </a:p>
      </dgm:t>
    </dgm:pt>
    <dgm:pt modelId="{51890C8E-385B-473D-B1BC-382161A17C75}">
      <dgm:prSet phldrT="[Text]" custT="1"/>
      <dgm:spPr/>
      <dgm:t>
        <a:bodyPr/>
        <a:lstStyle/>
        <a:p>
          <a:r>
            <a:rPr lang="en-US" sz="1800" dirty="0">
              <a:solidFill>
                <a:schemeClr val="accent1">
                  <a:lumMod val="50000"/>
                </a:schemeClr>
              </a:solidFill>
              <a:latin typeface="Calibri" panose="020F0502020204030204" pitchFamily="34" charset="0"/>
              <a:cs typeface="Calibri" panose="020F0502020204030204" pitchFamily="34" charset="0"/>
            </a:rPr>
            <a:t>7</a:t>
          </a:r>
        </a:p>
      </dgm:t>
    </dgm:pt>
    <dgm:pt modelId="{1638AE70-BBC3-4AC1-9B8A-E4CE6FC9F0DC}" type="parTrans" cxnId="{4417A9D1-02E6-4CA5-871B-42CF90193AD2}">
      <dgm:prSet/>
      <dgm:spPr/>
      <dgm:t>
        <a:bodyPr/>
        <a:lstStyle/>
        <a:p>
          <a:endParaRPr lang="en-US"/>
        </a:p>
      </dgm:t>
    </dgm:pt>
    <dgm:pt modelId="{0359C669-E7DC-4C50-A694-35BE8EA96FBE}" type="sibTrans" cxnId="{4417A9D1-02E6-4CA5-871B-42CF90193AD2}">
      <dgm:prSet/>
      <dgm:spPr/>
      <dgm:t>
        <a:bodyPr/>
        <a:lstStyle/>
        <a:p>
          <a:endParaRPr lang="en-US"/>
        </a:p>
      </dgm:t>
    </dgm:pt>
    <dgm:pt modelId="{548F1003-1340-4D88-91ED-AAC9A69B65BE}">
      <dgm:prSet phldrT="[Text]" custT="1"/>
      <dgm:spPr/>
      <dgm:t>
        <a:bodyPr/>
        <a:lstStyle/>
        <a:p>
          <a:r>
            <a:rPr lang="en-US" sz="2400" dirty="0" err="1">
              <a:latin typeface="Calibri" panose="020F0502020204030204" pitchFamily="34" charset="0"/>
              <a:cs typeface="Calibri" panose="020F0502020204030204" pitchFamily="34" charset="0"/>
            </a:rPr>
            <a:t>Huấn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luyện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endParaRPr lang="en-US" sz="2400" dirty="0">
            <a:latin typeface="Calibri" panose="020F0502020204030204" pitchFamily="34" charset="0"/>
            <a:cs typeface="Calibri" panose="020F0502020204030204" pitchFamily="34" charset="0"/>
          </a:endParaRPr>
        </a:p>
      </dgm:t>
    </dgm:pt>
    <dgm:pt modelId="{52537BB1-EFCE-4718-8A37-8D8DD7AE4684}" type="parTrans" cxnId="{19FD61A8-C3E6-40B7-A956-627C8A1FA18A}">
      <dgm:prSet/>
      <dgm:spPr/>
      <dgm:t>
        <a:bodyPr/>
        <a:lstStyle/>
        <a:p>
          <a:endParaRPr lang="en-US"/>
        </a:p>
      </dgm:t>
    </dgm:pt>
    <dgm:pt modelId="{D67D413A-92F6-48F3-ABA2-899EDC7241EB}" type="sibTrans" cxnId="{19FD61A8-C3E6-40B7-A956-627C8A1FA18A}">
      <dgm:prSet/>
      <dgm:spPr/>
      <dgm:t>
        <a:bodyPr/>
        <a:lstStyle/>
        <a:p>
          <a:endParaRPr lang="en-US"/>
        </a:p>
      </dgm:t>
    </dgm:pt>
    <dgm:pt modelId="{B2FE0667-575F-4F7C-98DD-490D80EE0A07}">
      <dgm:prSet phldrT="[Text]" custT="1"/>
      <dgm:spPr/>
      <dgm:t>
        <a:bodyPr/>
        <a:lstStyle/>
        <a:p>
          <a:r>
            <a:rPr lang="en-US" sz="1800" dirty="0">
              <a:solidFill>
                <a:schemeClr val="accent1">
                  <a:lumMod val="50000"/>
                </a:schemeClr>
              </a:solidFill>
              <a:latin typeface="Calibri" panose="020F0502020204030204" pitchFamily="34" charset="0"/>
              <a:cs typeface="Calibri" panose="020F0502020204030204" pitchFamily="34" charset="0"/>
            </a:rPr>
            <a:t>8</a:t>
          </a:r>
        </a:p>
      </dgm:t>
    </dgm:pt>
    <dgm:pt modelId="{57E77015-33FD-4B6F-8AA6-343FF28E08F3}" type="parTrans" cxnId="{492EF011-D9F5-4F9B-BB85-8AC24831186D}">
      <dgm:prSet/>
      <dgm:spPr/>
      <dgm:t>
        <a:bodyPr/>
        <a:lstStyle/>
        <a:p>
          <a:endParaRPr lang="en-US"/>
        </a:p>
      </dgm:t>
    </dgm:pt>
    <dgm:pt modelId="{D143C3CF-8773-4D09-ACF4-40C14EDBCE35}" type="sibTrans" cxnId="{492EF011-D9F5-4F9B-BB85-8AC24831186D}">
      <dgm:prSet/>
      <dgm:spPr/>
      <dgm:t>
        <a:bodyPr/>
        <a:lstStyle/>
        <a:p>
          <a:endParaRPr lang="en-US"/>
        </a:p>
      </dgm:t>
    </dgm:pt>
    <dgm:pt modelId="{1F556AA8-CF00-41CA-9E2A-842EAD227856}">
      <dgm:prSet phldrT="[Text]" custT="1"/>
      <dgm:spPr/>
      <dgm:t>
        <a:bodyPr/>
        <a:lstStyle/>
        <a:p>
          <a:r>
            <a:rPr lang="en-US" sz="2400" dirty="0" err="1">
              <a:latin typeface="Calibri" panose="020F0502020204030204" pitchFamily="34" charset="0"/>
              <a:cs typeface="Calibri" panose="020F0502020204030204" pitchFamily="34" charset="0"/>
            </a:rPr>
            <a:t>Dự</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đoán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đánh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giá</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endParaRPr lang="en-US" sz="2400" dirty="0">
            <a:latin typeface="Calibri" panose="020F0502020204030204" pitchFamily="34" charset="0"/>
            <a:cs typeface="Calibri" panose="020F0502020204030204" pitchFamily="34" charset="0"/>
          </a:endParaRPr>
        </a:p>
      </dgm:t>
    </dgm:pt>
    <dgm:pt modelId="{F05CAC7C-DA4D-4D11-A0AE-98B17863488D}" type="parTrans" cxnId="{A227AEE3-9752-4383-BC88-D9634489C8A5}">
      <dgm:prSet/>
      <dgm:spPr/>
      <dgm:t>
        <a:bodyPr/>
        <a:lstStyle/>
        <a:p>
          <a:endParaRPr lang="en-US"/>
        </a:p>
      </dgm:t>
    </dgm:pt>
    <dgm:pt modelId="{A772B783-5476-4711-866D-1A3C4CCD434E}" type="sibTrans" cxnId="{A227AEE3-9752-4383-BC88-D9634489C8A5}">
      <dgm:prSet/>
      <dgm:spPr/>
      <dgm:t>
        <a:bodyPr/>
        <a:lstStyle/>
        <a:p>
          <a:endParaRPr lang="en-US"/>
        </a:p>
      </dgm:t>
    </dgm:pt>
    <dgm:pt modelId="{D20C390A-0320-47C6-B6F6-6D4A7B2A34BA}">
      <dgm:prSet phldrT="[Text]" custT="1"/>
      <dgm:spPr/>
      <dgm:t>
        <a:bodyPr/>
        <a:lstStyle/>
        <a:p>
          <a:r>
            <a:rPr lang="en-US" sz="1800" dirty="0">
              <a:solidFill>
                <a:schemeClr val="accent1">
                  <a:lumMod val="50000"/>
                </a:schemeClr>
              </a:solidFill>
              <a:latin typeface="Calibri" panose="020F0502020204030204" pitchFamily="34" charset="0"/>
              <a:cs typeface="Calibri" panose="020F0502020204030204" pitchFamily="34" charset="0"/>
            </a:rPr>
            <a:t>6</a:t>
          </a:r>
        </a:p>
      </dgm:t>
    </dgm:pt>
    <dgm:pt modelId="{D3CBB805-E669-4CCB-B3A9-370BF6B867BA}" type="parTrans" cxnId="{670585EF-4471-4463-A0FD-33850BBA9C61}">
      <dgm:prSet/>
      <dgm:spPr/>
      <dgm:t>
        <a:bodyPr/>
        <a:lstStyle/>
        <a:p>
          <a:endParaRPr lang="en-US"/>
        </a:p>
      </dgm:t>
    </dgm:pt>
    <dgm:pt modelId="{88CF85F8-6C33-4E45-A609-D75DFF33C150}" type="sibTrans" cxnId="{670585EF-4471-4463-A0FD-33850BBA9C61}">
      <dgm:prSet/>
      <dgm:spPr/>
      <dgm:t>
        <a:bodyPr/>
        <a:lstStyle/>
        <a:p>
          <a:endParaRPr lang="en-US"/>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8">
        <dgm:presLayoutVars>
          <dgm:chMax val="1"/>
          <dgm:bulletEnabled val="1"/>
        </dgm:presLayoutVars>
      </dgm:prSet>
      <dgm:spPr/>
    </dgm:pt>
    <dgm:pt modelId="{0E09DE89-66C0-478D-8170-8F0BC920F1EB}" type="pres">
      <dgm:prSet presAssocID="{758CBA3A-9936-4C67-965C-A8DD3074879B}" presName="descendantText" presStyleLbl="alignAcc1" presStyleIdx="0" presStyleCnt="8">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8">
        <dgm:presLayoutVars>
          <dgm:chMax val="1"/>
          <dgm:bulletEnabled val="1"/>
        </dgm:presLayoutVars>
      </dgm:prSet>
      <dgm:spPr/>
    </dgm:pt>
    <dgm:pt modelId="{C96267EA-EF01-411B-8D37-95F44BBB68D3}" type="pres">
      <dgm:prSet presAssocID="{15031D9C-993C-4715-A26F-56D8831933EB}" presName="descendantText" presStyleLbl="alignAcc1" presStyleIdx="1" presStyleCnt="8">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8">
        <dgm:presLayoutVars>
          <dgm:chMax val="1"/>
          <dgm:bulletEnabled val="1"/>
        </dgm:presLayoutVars>
      </dgm:prSet>
      <dgm:spPr/>
    </dgm:pt>
    <dgm:pt modelId="{68EF0610-07B4-40C7-AD99-F2285099C2E4}" type="pres">
      <dgm:prSet presAssocID="{2936D842-720E-4365-AD39-F6EAEC441633}" presName="descendantText" presStyleLbl="alignAcc1" presStyleIdx="2" presStyleCnt="8">
        <dgm:presLayoutVars>
          <dgm:bulletEnabled val="1"/>
        </dgm:presLayoutVars>
      </dgm:prSet>
      <dgm:spPr/>
    </dgm:pt>
    <dgm:pt modelId="{6929A329-FE75-4C4F-AFB3-042F5621C34D}" type="pres">
      <dgm:prSet presAssocID="{96C19FF6-672B-4588-9D93-2A932D4ACF8D}" presName="sp" presStyleCnt="0"/>
      <dgm:spPr/>
    </dgm:pt>
    <dgm:pt modelId="{78A2894C-25A8-4244-A9B2-78F520609CBB}" type="pres">
      <dgm:prSet presAssocID="{22EB5FE3-3C90-46CE-839A-CA0CB96E7800}" presName="composite" presStyleCnt="0"/>
      <dgm:spPr/>
    </dgm:pt>
    <dgm:pt modelId="{0E06DA36-763A-4AAC-8BF1-92D72683BB30}" type="pres">
      <dgm:prSet presAssocID="{22EB5FE3-3C90-46CE-839A-CA0CB96E7800}" presName="parentText" presStyleLbl="alignNode1" presStyleIdx="3" presStyleCnt="8">
        <dgm:presLayoutVars>
          <dgm:chMax val="1"/>
          <dgm:bulletEnabled val="1"/>
        </dgm:presLayoutVars>
      </dgm:prSet>
      <dgm:spPr/>
    </dgm:pt>
    <dgm:pt modelId="{98E56170-00F1-4C65-912E-CD5181E6C317}" type="pres">
      <dgm:prSet presAssocID="{22EB5FE3-3C90-46CE-839A-CA0CB96E7800}" presName="descendantText" presStyleLbl="alignAcc1" presStyleIdx="3" presStyleCnt="8">
        <dgm:presLayoutVars>
          <dgm:bulletEnabled val="1"/>
        </dgm:presLayoutVars>
      </dgm:prSet>
      <dgm:spPr/>
    </dgm:pt>
    <dgm:pt modelId="{9ADA49C5-7543-4985-B8DD-5416BE26F682}" type="pres">
      <dgm:prSet presAssocID="{E9517D52-30AB-40A3-8FCC-5AAED86E9DC1}" presName="sp" presStyleCnt="0"/>
      <dgm:spPr/>
    </dgm:pt>
    <dgm:pt modelId="{F7AFB9AB-C499-47CB-A379-6253F7867365}" type="pres">
      <dgm:prSet presAssocID="{C2905FFD-8E21-4B41-867E-0B823DF7A766}" presName="composite" presStyleCnt="0"/>
      <dgm:spPr/>
    </dgm:pt>
    <dgm:pt modelId="{123BD548-E776-494D-AD72-05DE305D4ABE}" type="pres">
      <dgm:prSet presAssocID="{C2905FFD-8E21-4B41-867E-0B823DF7A766}" presName="parentText" presStyleLbl="alignNode1" presStyleIdx="4" presStyleCnt="8">
        <dgm:presLayoutVars>
          <dgm:chMax val="1"/>
          <dgm:bulletEnabled val="1"/>
        </dgm:presLayoutVars>
      </dgm:prSet>
      <dgm:spPr/>
    </dgm:pt>
    <dgm:pt modelId="{08537430-458F-4CD8-896B-2B75A7A6C4ED}" type="pres">
      <dgm:prSet presAssocID="{C2905FFD-8E21-4B41-867E-0B823DF7A766}" presName="descendantText" presStyleLbl="alignAcc1" presStyleIdx="4" presStyleCnt="8">
        <dgm:presLayoutVars>
          <dgm:bulletEnabled val="1"/>
        </dgm:presLayoutVars>
      </dgm:prSet>
      <dgm:spPr/>
    </dgm:pt>
    <dgm:pt modelId="{F7B78113-EA31-41BF-B506-1B97AD15EB13}" type="pres">
      <dgm:prSet presAssocID="{96113CC5-91B0-4B50-8C00-0B4602C46770}" presName="sp" presStyleCnt="0"/>
      <dgm:spPr/>
    </dgm:pt>
    <dgm:pt modelId="{FB17608D-1497-4DF9-8718-F62E02C8C77F}" type="pres">
      <dgm:prSet presAssocID="{D20C390A-0320-47C6-B6F6-6D4A7B2A34BA}" presName="composite" presStyleCnt="0"/>
      <dgm:spPr/>
    </dgm:pt>
    <dgm:pt modelId="{4B5EA091-7373-4BF8-9F1F-96EBC3ADF2F6}" type="pres">
      <dgm:prSet presAssocID="{D20C390A-0320-47C6-B6F6-6D4A7B2A34BA}" presName="parentText" presStyleLbl="alignNode1" presStyleIdx="5" presStyleCnt="8">
        <dgm:presLayoutVars>
          <dgm:chMax val="1"/>
          <dgm:bulletEnabled val="1"/>
        </dgm:presLayoutVars>
      </dgm:prSet>
      <dgm:spPr/>
    </dgm:pt>
    <dgm:pt modelId="{83B4AF3E-007A-408C-8E00-04C741D05F05}" type="pres">
      <dgm:prSet presAssocID="{D20C390A-0320-47C6-B6F6-6D4A7B2A34BA}" presName="descendantText" presStyleLbl="alignAcc1" presStyleIdx="5" presStyleCnt="8">
        <dgm:presLayoutVars>
          <dgm:bulletEnabled val="1"/>
        </dgm:presLayoutVars>
      </dgm:prSet>
      <dgm:spPr/>
    </dgm:pt>
    <dgm:pt modelId="{FA3822B9-A489-4EDC-9F88-6DA111233313}" type="pres">
      <dgm:prSet presAssocID="{88CF85F8-6C33-4E45-A609-D75DFF33C150}" presName="sp" presStyleCnt="0"/>
      <dgm:spPr/>
    </dgm:pt>
    <dgm:pt modelId="{90F068C5-118C-493F-85DF-84ADFE62B44F}" type="pres">
      <dgm:prSet presAssocID="{51890C8E-385B-473D-B1BC-382161A17C75}" presName="composite" presStyleCnt="0"/>
      <dgm:spPr/>
    </dgm:pt>
    <dgm:pt modelId="{A99D1AE1-BC67-4D09-9994-7F4633D312A5}" type="pres">
      <dgm:prSet presAssocID="{51890C8E-385B-473D-B1BC-382161A17C75}" presName="parentText" presStyleLbl="alignNode1" presStyleIdx="6" presStyleCnt="8">
        <dgm:presLayoutVars>
          <dgm:chMax val="1"/>
          <dgm:bulletEnabled val="1"/>
        </dgm:presLayoutVars>
      </dgm:prSet>
      <dgm:spPr/>
    </dgm:pt>
    <dgm:pt modelId="{A79C34F0-66E2-4307-9540-BA8FD2569DA4}" type="pres">
      <dgm:prSet presAssocID="{51890C8E-385B-473D-B1BC-382161A17C75}" presName="descendantText" presStyleLbl="alignAcc1" presStyleIdx="6" presStyleCnt="8">
        <dgm:presLayoutVars>
          <dgm:bulletEnabled val="1"/>
        </dgm:presLayoutVars>
      </dgm:prSet>
      <dgm:spPr/>
    </dgm:pt>
    <dgm:pt modelId="{41662527-B19C-41A2-8A03-A9298D65FD29}" type="pres">
      <dgm:prSet presAssocID="{0359C669-E7DC-4C50-A694-35BE8EA96FBE}" presName="sp" presStyleCnt="0"/>
      <dgm:spPr/>
    </dgm:pt>
    <dgm:pt modelId="{FAE892C6-78AC-4FB9-B238-FDA2E8BD3796}" type="pres">
      <dgm:prSet presAssocID="{B2FE0667-575F-4F7C-98DD-490D80EE0A07}" presName="composite" presStyleCnt="0"/>
      <dgm:spPr/>
    </dgm:pt>
    <dgm:pt modelId="{632F9869-8708-4C4C-B024-96D40C9A78C0}" type="pres">
      <dgm:prSet presAssocID="{B2FE0667-575F-4F7C-98DD-490D80EE0A07}" presName="parentText" presStyleLbl="alignNode1" presStyleIdx="7" presStyleCnt="8">
        <dgm:presLayoutVars>
          <dgm:chMax val="1"/>
          <dgm:bulletEnabled val="1"/>
        </dgm:presLayoutVars>
      </dgm:prSet>
      <dgm:spPr/>
    </dgm:pt>
    <dgm:pt modelId="{D0BF8869-F4FA-4EB9-9967-2049E035E719}" type="pres">
      <dgm:prSet presAssocID="{B2FE0667-575F-4F7C-98DD-490D80EE0A07}" presName="descendantText" presStyleLbl="alignAcc1" presStyleIdx="7" presStyleCnt="8">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D952DE02-FE52-40CE-92E8-90A71CCD8FE1}" type="presOf" srcId="{51890C8E-385B-473D-B1BC-382161A17C75}" destId="{A99D1AE1-BC67-4D09-9994-7F4633D312A5}" srcOrd="0" destOrd="0" presId="urn:microsoft.com/office/officeart/2005/8/layout/chevron2"/>
    <dgm:cxn modelId="{492EF011-D9F5-4F9B-BB85-8AC24831186D}" srcId="{3183185A-2A53-4D8C-8F32-C845F2F70CBF}" destId="{B2FE0667-575F-4F7C-98DD-490D80EE0A07}" srcOrd="7" destOrd="0" parTransId="{57E77015-33FD-4B6F-8AA6-343FF28E08F3}" sibTransId="{D143C3CF-8773-4D09-ACF4-40C14EDBCE35}"/>
    <dgm:cxn modelId="{7DF8AF18-BE86-46B7-B6BE-0DB11B9A5281}" srcId="{758CBA3A-9936-4C67-965C-A8DD3074879B}" destId="{BACED547-8533-4FFC-BDFE-D8E09509EB3B}" srcOrd="0" destOrd="0" parTransId="{FEAA5160-49D4-4346-A336-F362DFAAD37C}" sibTransId="{3F1DB50C-2863-472D-9C5C-135654A006A4}"/>
    <dgm:cxn modelId="{9AD7E925-E42F-4952-A39D-6DD2D4F37D28}" srcId="{22EB5FE3-3C90-46CE-839A-CA0CB96E7800}" destId="{FDBA3606-FF84-4227-9519-0BB393FCF2C9}" srcOrd="0" destOrd="0" parTransId="{A2AEB0B0-9BA6-47A1-BCF0-C3D84A608553}" sibTransId="{4BD95F71-53DA-4343-A600-F3FA12BE44CB}"/>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88D81940-490A-42A0-B081-6C252969BA5D}" type="presOf" srcId="{1F556AA8-CF00-41CA-9E2A-842EAD227856}" destId="{D0BF8869-F4FA-4EB9-9967-2049E035E719}" srcOrd="0" destOrd="0" presId="urn:microsoft.com/office/officeart/2005/8/layout/chevron2"/>
    <dgm:cxn modelId="{0DE3F141-1DC8-41B0-9425-7DAA01A2515B}" type="presOf" srcId="{B2FE0667-575F-4F7C-98DD-490D80EE0A07}" destId="{632F9869-8708-4C4C-B024-96D40C9A78C0}"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24A17362-AE52-483B-830F-1532B5260D9E}" type="presOf" srcId="{22EB5FE3-3C90-46CE-839A-CA0CB96E7800}" destId="{0E06DA36-763A-4AAC-8BF1-92D72683BB30}" srcOrd="0" destOrd="0" presId="urn:microsoft.com/office/officeart/2005/8/layout/chevron2"/>
    <dgm:cxn modelId="{1B21FA4A-D33E-4FBB-80AD-BD6CD4EAA977}" type="presOf" srcId="{BACED547-8533-4FFC-BDFE-D8E09509EB3B}" destId="{0E09DE89-66C0-478D-8170-8F0BC920F1EB}" srcOrd="0" destOrd="0" presId="urn:microsoft.com/office/officeart/2005/8/layout/chevron2"/>
    <dgm:cxn modelId="{8FD8DF6C-4346-4C34-BF0C-B342D95F831A}" srcId="{C2905FFD-8E21-4B41-867E-0B823DF7A766}" destId="{6DE0C8B4-F22C-46A0-839D-B9F8F440AA93}" srcOrd="0" destOrd="0" parTransId="{7FB837FF-5805-47D9-85E7-620B5F895F17}" sibTransId="{60E81F84-1301-48FA-9BB9-AE91876128EC}"/>
    <dgm:cxn modelId="{D87B2E53-B506-4BD1-88A3-0082F74BEC21}" type="presOf" srcId="{C2905FFD-8E21-4B41-867E-0B823DF7A766}" destId="{123BD548-E776-494D-AD72-05DE305D4ABE}" srcOrd="0" destOrd="0" presId="urn:microsoft.com/office/officeart/2005/8/layout/chevron2"/>
    <dgm:cxn modelId="{60F03353-0A1C-4971-8399-78807E33B31F}" srcId="{3183185A-2A53-4D8C-8F32-C845F2F70CBF}" destId="{22EB5FE3-3C90-46CE-839A-CA0CB96E7800}" srcOrd="3" destOrd="0" parTransId="{E3FAA7F4-7258-4100-A77B-214E6F7D8E5E}" sibTransId="{E9517D52-30AB-40A3-8FCC-5AAED86E9DC1}"/>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B1EC917A-D53E-423A-A3AA-E6BD6C42E9C5}" type="presOf" srcId="{D722ED31-DC33-436F-B9EA-A7516881AD8E}" destId="{83B4AF3E-007A-408C-8E00-04C741D05F05}" srcOrd="0" destOrd="0" presId="urn:microsoft.com/office/officeart/2005/8/layout/chevron2"/>
    <dgm:cxn modelId="{1A97DB5A-7D1A-400E-9776-00927DCCD78B}" type="presOf" srcId="{548F1003-1340-4D88-91ED-AAC9A69B65BE}" destId="{A79C34F0-66E2-4307-9540-BA8FD2569DA4}" srcOrd="0" destOrd="0" presId="urn:microsoft.com/office/officeart/2005/8/layout/chevron2"/>
    <dgm:cxn modelId="{C4AC8E7B-FE05-44AA-BFEB-A32AAD02A9B5}" type="presOf" srcId="{6DE0C8B4-F22C-46A0-839D-B9F8F440AA93}" destId="{08537430-458F-4CD8-896B-2B75A7A6C4ED}"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C8C2ADA0-316E-46E3-A4D5-49BD4A9A4B0B}" srcId="{3183185A-2A53-4D8C-8F32-C845F2F70CBF}" destId="{15031D9C-993C-4715-A26F-56D8831933EB}" srcOrd="1" destOrd="0" parTransId="{77530735-8AD3-469C-AEC2-B5B17A08AF65}" sibTransId="{FB1D36D5-798A-40AA-91C3-3F3E5AF1A86F}"/>
    <dgm:cxn modelId="{19FD61A8-C3E6-40B7-A956-627C8A1FA18A}" srcId="{51890C8E-385B-473D-B1BC-382161A17C75}" destId="{548F1003-1340-4D88-91ED-AAC9A69B65BE}" srcOrd="0" destOrd="0" parTransId="{52537BB1-EFCE-4718-8A37-8D8DD7AE4684}" sibTransId="{D67D413A-92F6-48F3-ABA2-899EDC7241EB}"/>
    <dgm:cxn modelId="{2A02C4B4-A4E8-4426-B402-DB0E0AC4EE33}" type="presOf" srcId="{FDBA3606-FF84-4227-9519-0BB393FCF2C9}" destId="{98E56170-00F1-4C65-912E-CD5181E6C317}" srcOrd="0" destOrd="0" presId="urn:microsoft.com/office/officeart/2005/8/layout/chevron2"/>
    <dgm:cxn modelId="{4417A9D1-02E6-4CA5-871B-42CF90193AD2}" srcId="{3183185A-2A53-4D8C-8F32-C845F2F70CBF}" destId="{51890C8E-385B-473D-B1BC-382161A17C75}" srcOrd="6" destOrd="0" parTransId="{1638AE70-BBC3-4AC1-9B8A-E4CE6FC9F0DC}" sibTransId="{0359C669-E7DC-4C50-A694-35BE8EA96FBE}"/>
    <dgm:cxn modelId="{CB347AD5-FEC4-49E2-ABA2-82ACF106C620}" srcId="{3183185A-2A53-4D8C-8F32-C845F2F70CBF}" destId="{C2905FFD-8E21-4B41-867E-0B823DF7A766}" srcOrd="4" destOrd="0" parTransId="{F4FD6D2B-0B8B-4F83-8194-2A3E1E1DA784}" sibTransId="{96113CC5-91B0-4B50-8C00-0B4602C46770}"/>
    <dgm:cxn modelId="{A22140DA-8BBF-471C-AEFA-02EBB279CB5F}" srcId="{D20C390A-0320-47C6-B6F6-6D4A7B2A34BA}" destId="{D722ED31-DC33-436F-B9EA-A7516881AD8E}" srcOrd="0" destOrd="0" parTransId="{1F2CF3B7-181B-4219-BEF9-77E6400EF236}" sibTransId="{40AA8375-F100-4DE2-A44B-20FB4221C9C2}"/>
    <dgm:cxn modelId="{33EAD7E0-8698-4B94-B340-24DED291975F}" type="presOf" srcId="{CA8F0DD6-DAFF-47FF-8D5A-ADA6C568B86C}" destId="{C96267EA-EF01-411B-8D37-95F44BBB68D3}" srcOrd="0" destOrd="0" presId="urn:microsoft.com/office/officeart/2005/8/layout/chevron2"/>
    <dgm:cxn modelId="{A227AEE3-9752-4383-BC88-D9634489C8A5}" srcId="{B2FE0667-575F-4F7C-98DD-490D80EE0A07}" destId="{1F556AA8-CF00-41CA-9E2A-842EAD227856}" srcOrd="0" destOrd="0" parTransId="{F05CAC7C-DA4D-4D11-A0AE-98B17863488D}" sibTransId="{A772B783-5476-4711-866D-1A3C4CCD434E}"/>
    <dgm:cxn modelId="{43C7F0EE-529F-4A42-9DBA-E4A9A4DDBF05}" type="presOf" srcId="{D20C390A-0320-47C6-B6F6-6D4A7B2A34BA}" destId="{4B5EA091-7373-4BF8-9F1F-96EBC3ADF2F6}" srcOrd="0" destOrd="0" presId="urn:microsoft.com/office/officeart/2005/8/layout/chevron2"/>
    <dgm:cxn modelId="{670585EF-4471-4463-A0FD-33850BBA9C61}" srcId="{3183185A-2A53-4D8C-8F32-C845F2F70CBF}" destId="{D20C390A-0320-47C6-B6F6-6D4A7B2A34BA}" srcOrd="5" destOrd="0" parTransId="{D3CBB805-E669-4CCB-B3A9-370BF6B867BA}" sibTransId="{88CF85F8-6C33-4E45-A609-D75DFF33C150}"/>
    <dgm:cxn modelId="{36115DFC-BBF6-456A-B467-AE074488B9FC}" srcId="{15031D9C-993C-4715-A26F-56D8831933EB}" destId="{CA8F0DD6-DAFF-47FF-8D5A-ADA6C568B86C}" srcOrd="0" destOrd="0" parTransId="{9EF47349-D50A-4565-BFCE-FBEB81BF2FF7}" sibTransId="{71195501-16A4-4701-AB1A-E42B0831B153}"/>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 modelId="{09801828-E00C-4062-960F-D5B1D6C8C01B}" type="presParOf" srcId="{E80E23AD-ECAE-46D2-92A5-71CA9074EED7}" destId="{6929A329-FE75-4C4F-AFB3-042F5621C34D}" srcOrd="5" destOrd="0" presId="urn:microsoft.com/office/officeart/2005/8/layout/chevron2"/>
    <dgm:cxn modelId="{A3211419-4B45-402D-BD06-12AC0DEC3293}" type="presParOf" srcId="{E80E23AD-ECAE-46D2-92A5-71CA9074EED7}" destId="{78A2894C-25A8-4244-A9B2-78F520609CBB}" srcOrd="6" destOrd="0" presId="urn:microsoft.com/office/officeart/2005/8/layout/chevron2"/>
    <dgm:cxn modelId="{224C41D8-11D4-4B61-AF90-60506B18B490}" type="presParOf" srcId="{78A2894C-25A8-4244-A9B2-78F520609CBB}" destId="{0E06DA36-763A-4AAC-8BF1-92D72683BB30}" srcOrd="0" destOrd="0" presId="urn:microsoft.com/office/officeart/2005/8/layout/chevron2"/>
    <dgm:cxn modelId="{BC830CEA-6B16-4093-84E0-4F4BFA44CCC3}" type="presParOf" srcId="{78A2894C-25A8-4244-A9B2-78F520609CBB}" destId="{98E56170-00F1-4C65-912E-CD5181E6C317}" srcOrd="1" destOrd="0" presId="urn:microsoft.com/office/officeart/2005/8/layout/chevron2"/>
    <dgm:cxn modelId="{F28E6FBB-412A-42C5-A5E0-78249B0F6ABA}" type="presParOf" srcId="{E80E23AD-ECAE-46D2-92A5-71CA9074EED7}" destId="{9ADA49C5-7543-4985-B8DD-5416BE26F682}" srcOrd="7" destOrd="0" presId="urn:microsoft.com/office/officeart/2005/8/layout/chevron2"/>
    <dgm:cxn modelId="{EEB5378B-A4BD-4983-9F0F-45FF29A2C9DD}" type="presParOf" srcId="{E80E23AD-ECAE-46D2-92A5-71CA9074EED7}" destId="{F7AFB9AB-C499-47CB-A379-6253F7867365}" srcOrd="8" destOrd="0" presId="urn:microsoft.com/office/officeart/2005/8/layout/chevron2"/>
    <dgm:cxn modelId="{6E0ABD36-E340-4063-960B-B61DB2529813}" type="presParOf" srcId="{F7AFB9AB-C499-47CB-A379-6253F7867365}" destId="{123BD548-E776-494D-AD72-05DE305D4ABE}" srcOrd="0" destOrd="0" presId="urn:microsoft.com/office/officeart/2005/8/layout/chevron2"/>
    <dgm:cxn modelId="{A8C95587-FEC0-48A6-879E-428AB7179BC3}" type="presParOf" srcId="{F7AFB9AB-C499-47CB-A379-6253F7867365}" destId="{08537430-458F-4CD8-896B-2B75A7A6C4ED}" srcOrd="1" destOrd="0" presId="urn:microsoft.com/office/officeart/2005/8/layout/chevron2"/>
    <dgm:cxn modelId="{CE9865E3-103E-4F6B-A95F-85F8B77416ED}" type="presParOf" srcId="{E80E23AD-ECAE-46D2-92A5-71CA9074EED7}" destId="{F7B78113-EA31-41BF-B506-1B97AD15EB13}" srcOrd="9" destOrd="0" presId="urn:microsoft.com/office/officeart/2005/8/layout/chevron2"/>
    <dgm:cxn modelId="{7AA3A262-4DE7-42D9-8A87-CCA4A9179EF9}" type="presParOf" srcId="{E80E23AD-ECAE-46D2-92A5-71CA9074EED7}" destId="{FB17608D-1497-4DF9-8718-F62E02C8C77F}" srcOrd="10" destOrd="0" presId="urn:microsoft.com/office/officeart/2005/8/layout/chevron2"/>
    <dgm:cxn modelId="{C4DA86F7-D84D-4136-AFB5-FD94E05C4BB1}" type="presParOf" srcId="{FB17608D-1497-4DF9-8718-F62E02C8C77F}" destId="{4B5EA091-7373-4BF8-9F1F-96EBC3ADF2F6}" srcOrd="0" destOrd="0" presId="urn:microsoft.com/office/officeart/2005/8/layout/chevron2"/>
    <dgm:cxn modelId="{BCE37BAD-CCEE-4DA4-BFE9-15A8B4CD9817}" type="presParOf" srcId="{FB17608D-1497-4DF9-8718-F62E02C8C77F}" destId="{83B4AF3E-007A-408C-8E00-04C741D05F05}" srcOrd="1" destOrd="0" presId="urn:microsoft.com/office/officeart/2005/8/layout/chevron2"/>
    <dgm:cxn modelId="{896536CE-F412-4F97-A817-C5E426EA6799}" type="presParOf" srcId="{E80E23AD-ECAE-46D2-92A5-71CA9074EED7}" destId="{FA3822B9-A489-4EDC-9F88-6DA111233313}" srcOrd="11" destOrd="0" presId="urn:microsoft.com/office/officeart/2005/8/layout/chevron2"/>
    <dgm:cxn modelId="{B3309B85-4BA9-4AFC-929B-1A533299D0FE}" type="presParOf" srcId="{E80E23AD-ECAE-46D2-92A5-71CA9074EED7}" destId="{90F068C5-118C-493F-85DF-84ADFE62B44F}" srcOrd="12" destOrd="0" presId="urn:microsoft.com/office/officeart/2005/8/layout/chevron2"/>
    <dgm:cxn modelId="{D467754E-CDBE-4B1E-A001-EE4A137AAA87}" type="presParOf" srcId="{90F068C5-118C-493F-85DF-84ADFE62B44F}" destId="{A99D1AE1-BC67-4D09-9994-7F4633D312A5}" srcOrd="0" destOrd="0" presId="urn:microsoft.com/office/officeart/2005/8/layout/chevron2"/>
    <dgm:cxn modelId="{16EFED3C-FFE3-4589-8B17-5927314FE61E}" type="presParOf" srcId="{90F068C5-118C-493F-85DF-84ADFE62B44F}" destId="{A79C34F0-66E2-4307-9540-BA8FD2569DA4}" srcOrd="1" destOrd="0" presId="urn:microsoft.com/office/officeart/2005/8/layout/chevron2"/>
    <dgm:cxn modelId="{6CB5CFC6-06E9-4082-9327-06827B8F85C6}" type="presParOf" srcId="{E80E23AD-ECAE-46D2-92A5-71CA9074EED7}" destId="{41662527-B19C-41A2-8A03-A9298D65FD29}" srcOrd="13" destOrd="0" presId="urn:microsoft.com/office/officeart/2005/8/layout/chevron2"/>
    <dgm:cxn modelId="{6F616F5C-7F62-41BB-8FF4-EEF0D6F5175A}" type="presParOf" srcId="{E80E23AD-ECAE-46D2-92A5-71CA9074EED7}" destId="{FAE892C6-78AC-4FB9-B238-FDA2E8BD3796}" srcOrd="14" destOrd="0" presId="urn:microsoft.com/office/officeart/2005/8/layout/chevron2"/>
    <dgm:cxn modelId="{FFBECC6F-7A03-4751-8BD8-B6F8A2180447}" type="presParOf" srcId="{FAE892C6-78AC-4FB9-B238-FDA2E8BD3796}" destId="{632F9869-8708-4C4C-B024-96D40C9A78C0}" srcOrd="0" destOrd="0" presId="urn:microsoft.com/office/officeart/2005/8/layout/chevron2"/>
    <dgm:cxn modelId="{890DAE74-5880-4D89-B702-C77FC80EFF1C}" type="presParOf" srcId="{FAE892C6-78AC-4FB9-B238-FDA2E8BD3796}" destId="{D0BF8869-F4FA-4EB9-9967-2049E035E71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95342" y="99521"/>
          <a:ext cx="635618" cy="444933"/>
        </a:xfrm>
        <a:prstGeom prst="chevron">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1</a:t>
          </a:r>
        </a:p>
      </dsp:txBody>
      <dsp:txXfrm rot="-5400000">
        <a:off x="1" y="226646"/>
        <a:ext cx="444933" cy="190685"/>
      </dsp:txXfrm>
    </dsp:sp>
    <dsp:sp modelId="{0E09DE89-66C0-478D-8170-8F0BC920F1EB}">
      <dsp:nvSpPr>
        <dsp:cNvPr id="0" name=""/>
        <dsp:cNvSpPr/>
      </dsp:nvSpPr>
      <dsp:spPr>
        <a:xfrm rot="5400000">
          <a:off x="4906975" y="-4457863"/>
          <a:ext cx="413369" cy="9337453"/>
        </a:xfrm>
        <a:prstGeom prst="round2Same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Xác</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định</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bài</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toán</a:t>
          </a:r>
          <a:endParaRPr lang="en-US" sz="2400" kern="1200" dirty="0">
            <a:latin typeface="Calibri" panose="020F0502020204030204" pitchFamily="34" charset="0"/>
            <a:cs typeface="Calibri" panose="020F0502020204030204" pitchFamily="34" charset="0"/>
          </a:endParaRPr>
        </a:p>
      </dsp:txBody>
      <dsp:txXfrm rot="-5400000">
        <a:off x="444934" y="24357"/>
        <a:ext cx="9317274" cy="373011"/>
      </dsp:txXfrm>
    </dsp:sp>
    <dsp:sp modelId="{29EA1718-F619-46D8-B505-CF1DDA71B8BF}">
      <dsp:nvSpPr>
        <dsp:cNvPr id="0" name=""/>
        <dsp:cNvSpPr/>
      </dsp:nvSpPr>
      <dsp:spPr>
        <a:xfrm rot="5400000">
          <a:off x="-95342" y="660667"/>
          <a:ext cx="635618" cy="444933"/>
        </a:xfrm>
        <a:prstGeom prst="chevron">
          <a:avLst/>
        </a:prstGeom>
        <a:solidFill>
          <a:schemeClr val="accent1">
            <a:shade val="80000"/>
            <a:hueOff val="7094"/>
            <a:satOff val="269"/>
            <a:lumOff val="2661"/>
            <a:alphaOff val="0"/>
          </a:schemeClr>
        </a:solidFill>
        <a:ln w="12700" cap="flat" cmpd="sng" algn="ctr">
          <a:solidFill>
            <a:schemeClr val="accent1">
              <a:shade val="80000"/>
              <a:hueOff val="7094"/>
              <a:satOff val="269"/>
              <a:lumOff val="26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2</a:t>
          </a:r>
        </a:p>
      </dsp:txBody>
      <dsp:txXfrm rot="-5400000">
        <a:off x="1" y="787792"/>
        <a:ext cx="444933" cy="190685"/>
      </dsp:txXfrm>
    </dsp:sp>
    <dsp:sp modelId="{C96267EA-EF01-411B-8D37-95F44BBB68D3}">
      <dsp:nvSpPr>
        <dsp:cNvPr id="0" name=""/>
        <dsp:cNvSpPr/>
      </dsp:nvSpPr>
      <dsp:spPr>
        <a:xfrm rot="5400000">
          <a:off x="4907083" y="-3896826"/>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7094"/>
              <a:satOff val="269"/>
              <a:lumOff val="26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Tìm</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dữ</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liệu</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cho</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bài</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toán</a:t>
          </a:r>
          <a:endParaRPr lang="en-US" sz="2400" kern="1200" dirty="0">
            <a:latin typeface="Calibri" panose="020F0502020204030204" pitchFamily="34" charset="0"/>
            <a:cs typeface="Calibri" panose="020F0502020204030204" pitchFamily="34" charset="0"/>
          </a:endParaRPr>
        </a:p>
      </dsp:txBody>
      <dsp:txXfrm rot="-5400000">
        <a:off x="444933" y="585492"/>
        <a:ext cx="9317285" cy="372816"/>
      </dsp:txXfrm>
    </dsp:sp>
    <dsp:sp modelId="{E7C44091-B50A-4CB0-98F0-E70A01DD36F4}">
      <dsp:nvSpPr>
        <dsp:cNvPr id="0" name=""/>
        <dsp:cNvSpPr/>
      </dsp:nvSpPr>
      <dsp:spPr>
        <a:xfrm rot="5400000">
          <a:off x="-95342" y="1221813"/>
          <a:ext cx="635618" cy="444933"/>
        </a:xfrm>
        <a:prstGeom prst="chevron">
          <a:avLst/>
        </a:prstGeom>
        <a:solidFill>
          <a:schemeClr val="accent1">
            <a:shade val="80000"/>
            <a:hueOff val="14188"/>
            <a:satOff val="538"/>
            <a:lumOff val="5321"/>
            <a:alphaOff val="0"/>
          </a:schemeClr>
        </a:solidFill>
        <a:ln w="12700" cap="flat" cmpd="sng" algn="ctr">
          <a:solidFill>
            <a:schemeClr val="accent1">
              <a:shade val="80000"/>
              <a:hueOff val="14188"/>
              <a:satOff val="538"/>
              <a:lumOff val="53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3</a:t>
          </a:r>
        </a:p>
      </dsp:txBody>
      <dsp:txXfrm rot="-5400000">
        <a:off x="1" y="1348938"/>
        <a:ext cx="444933" cy="190685"/>
      </dsp:txXfrm>
    </dsp:sp>
    <dsp:sp modelId="{68EF0610-07B4-40C7-AD99-F2285099C2E4}">
      <dsp:nvSpPr>
        <dsp:cNvPr id="0" name=""/>
        <dsp:cNvSpPr/>
      </dsp:nvSpPr>
      <dsp:spPr>
        <a:xfrm rot="5400000">
          <a:off x="4907083" y="-3335679"/>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14188"/>
              <a:satOff val="538"/>
              <a:lumOff val="53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Làm</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sạch</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dữ</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liệu</a:t>
          </a:r>
          <a:endParaRPr lang="en-US" sz="2400" kern="1200" dirty="0">
            <a:latin typeface="Calibri" panose="020F0502020204030204" pitchFamily="34" charset="0"/>
            <a:cs typeface="Calibri" panose="020F0502020204030204" pitchFamily="34" charset="0"/>
          </a:endParaRPr>
        </a:p>
      </dsp:txBody>
      <dsp:txXfrm rot="-5400000">
        <a:off x="444933" y="1146639"/>
        <a:ext cx="9317285" cy="372816"/>
      </dsp:txXfrm>
    </dsp:sp>
    <dsp:sp modelId="{0E06DA36-763A-4AAC-8BF1-92D72683BB30}">
      <dsp:nvSpPr>
        <dsp:cNvPr id="0" name=""/>
        <dsp:cNvSpPr/>
      </dsp:nvSpPr>
      <dsp:spPr>
        <a:xfrm rot="5400000">
          <a:off x="-95342" y="1782960"/>
          <a:ext cx="635618" cy="444933"/>
        </a:xfrm>
        <a:prstGeom prst="chevron">
          <a:avLst/>
        </a:prstGeom>
        <a:solidFill>
          <a:schemeClr val="accent1">
            <a:shade val="80000"/>
            <a:hueOff val="21282"/>
            <a:satOff val="807"/>
            <a:lumOff val="7982"/>
            <a:alphaOff val="0"/>
          </a:schemeClr>
        </a:solidFill>
        <a:ln w="12700" cap="flat" cmpd="sng" algn="ctr">
          <a:solidFill>
            <a:schemeClr val="accent1">
              <a:shade val="80000"/>
              <a:hueOff val="21282"/>
              <a:satOff val="807"/>
              <a:lumOff val="79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4</a:t>
          </a:r>
        </a:p>
      </dsp:txBody>
      <dsp:txXfrm rot="-5400000">
        <a:off x="1" y="1910085"/>
        <a:ext cx="444933" cy="190685"/>
      </dsp:txXfrm>
    </dsp:sp>
    <dsp:sp modelId="{98E56170-00F1-4C65-912E-CD5181E6C317}">
      <dsp:nvSpPr>
        <dsp:cNvPr id="0" name=""/>
        <dsp:cNvSpPr/>
      </dsp:nvSpPr>
      <dsp:spPr>
        <a:xfrm rot="5400000">
          <a:off x="4907083" y="-2774533"/>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21282"/>
              <a:satOff val="807"/>
              <a:lumOff val="79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Tiền</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xử</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lý</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dữ</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liệu</a:t>
          </a:r>
          <a:endParaRPr lang="en-US" sz="2400" kern="1200" dirty="0">
            <a:latin typeface="Calibri" panose="020F0502020204030204" pitchFamily="34" charset="0"/>
            <a:cs typeface="Calibri" panose="020F0502020204030204" pitchFamily="34" charset="0"/>
          </a:endParaRPr>
        </a:p>
      </dsp:txBody>
      <dsp:txXfrm rot="-5400000">
        <a:off x="444933" y="1707785"/>
        <a:ext cx="9317285" cy="372816"/>
      </dsp:txXfrm>
    </dsp:sp>
    <dsp:sp modelId="{123BD548-E776-494D-AD72-05DE305D4ABE}">
      <dsp:nvSpPr>
        <dsp:cNvPr id="0" name=""/>
        <dsp:cNvSpPr/>
      </dsp:nvSpPr>
      <dsp:spPr>
        <a:xfrm rot="5400000">
          <a:off x="-95342" y="2344106"/>
          <a:ext cx="635618" cy="444933"/>
        </a:xfrm>
        <a:prstGeom prst="chevron">
          <a:avLst/>
        </a:prstGeom>
        <a:solidFill>
          <a:schemeClr val="accent1">
            <a:shade val="80000"/>
            <a:hueOff val="28376"/>
            <a:satOff val="1075"/>
            <a:lumOff val="10642"/>
            <a:alphaOff val="0"/>
          </a:schemeClr>
        </a:solidFill>
        <a:ln w="12700" cap="flat" cmpd="sng" algn="ctr">
          <a:solidFill>
            <a:schemeClr val="accent1">
              <a:shade val="80000"/>
              <a:hueOff val="28376"/>
              <a:satOff val="1075"/>
              <a:lumOff val="106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1">
                  <a:lumMod val="50000"/>
                </a:schemeClr>
              </a:solidFill>
              <a:latin typeface="Calibri" panose="020F0502020204030204" pitchFamily="34" charset="0"/>
              <a:cs typeface="Calibri" panose="020F0502020204030204" pitchFamily="34" charset="0"/>
            </a:rPr>
            <a:t>5</a:t>
          </a:r>
        </a:p>
      </dsp:txBody>
      <dsp:txXfrm rot="-5400000">
        <a:off x="1" y="2471231"/>
        <a:ext cx="444933" cy="190685"/>
      </dsp:txXfrm>
    </dsp:sp>
    <dsp:sp modelId="{08537430-458F-4CD8-896B-2B75A7A6C4ED}">
      <dsp:nvSpPr>
        <dsp:cNvPr id="0" name=""/>
        <dsp:cNvSpPr/>
      </dsp:nvSpPr>
      <dsp:spPr>
        <a:xfrm rot="5400000">
          <a:off x="4907083" y="-2213386"/>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28376"/>
              <a:satOff val="1075"/>
              <a:lumOff val="106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Lựa</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chọn</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khởi</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tạo</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mô</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hình</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phù</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hợp</a:t>
          </a:r>
          <a:endParaRPr lang="en-US" sz="2400" kern="1200" dirty="0">
            <a:latin typeface="Calibri" panose="020F0502020204030204" pitchFamily="34" charset="0"/>
            <a:cs typeface="Calibri" panose="020F0502020204030204" pitchFamily="34" charset="0"/>
          </a:endParaRPr>
        </a:p>
      </dsp:txBody>
      <dsp:txXfrm rot="-5400000">
        <a:off x="444933" y="2268932"/>
        <a:ext cx="9317285" cy="372816"/>
      </dsp:txXfrm>
    </dsp:sp>
    <dsp:sp modelId="{4B5EA091-7373-4BF8-9F1F-96EBC3ADF2F6}">
      <dsp:nvSpPr>
        <dsp:cNvPr id="0" name=""/>
        <dsp:cNvSpPr/>
      </dsp:nvSpPr>
      <dsp:spPr>
        <a:xfrm rot="5400000">
          <a:off x="-95342" y="2905252"/>
          <a:ext cx="635618" cy="444933"/>
        </a:xfrm>
        <a:prstGeom prst="chevron">
          <a:avLst/>
        </a:prstGeom>
        <a:solidFill>
          <a:schemeClr val="accent1">
            <a:shade val="80000"/>
            <a:hueOff val="35469"/>
            <a:satOff val="1344"/>
            <a:lumOff val="13303"/>
            <a:alphaOff val="0"/>
          </a:schemeClr>
        </a:solidFill>
        <a:ln w="12700" cap="flat" cmpd="sng" algn="ctr">
          <a:solidFill>
            <a:schemeClr val="accent1">
              <a:shade val="80000"/>
              <a:hueOff val="35469"/>
              <a:satOff val="1344"/>
              <a:lumOff val="133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1">
                  <a:lumMod val="50000"/>
                </a:schemeClr>
              </a:solidFill>
              <a:latin typeface="Calibri" panose="020F0502020204030204" pitchFamily="34" charset="0"/>
              <a:cs typeface="Calibri" panose="020F0502020204030204" pitchFamily="34" charset="0"/>
            </a:rPr>
            <a:t>6</a:t>
          </a:r>
        </a:p>
      </dsp:txBody>
      <dsp:txXfrm rot="-5400000">
        <a:off x="1" y="3032377"/>
        <a:ext cx="444933" cy="190685"/>
      </dsp:txXfrm>
    </dsp:sp>
    <dsp:sp modelId="{83B4AF3E-007A-408C-8E00-04C741D05F05}">
      <dsp:nvSpPr>
        <dsp:cNvPr id="0" name=""/>
        <dsp:cNvSpPr/>
      </dsp:nvSpPr>
      <dsp:spPr>
        <a:xfrm rot="5400000">
          <a:off x="4907083" y="-1652240"/>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35469"/>
              <a:satOff val="1344"/>
              <a:lumOff val="133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Calibri" panose="020F0502020204030204" pitchFamily="34" charset="0"/>
              <a:cs typeface="Calibri" panose="020F0502020204030204" pitchFamily="34" charset="0"/>
            </a:rPr>
            <a:t>Tinh </a:t>
          </a:r>
          <a:r>
            <a:rPr lang="en-US" sz="2400" kern="1200" dirty="0" err="1">
              <a:latin typeface="Calibri" panose="020F0502020204030204" pitchFamily="34" charset="0"/>
              <a:cs typeface="Calibri" panose="020F0502020204030204" pitchFamily="34" charset="0"/>
            </a:rPr>
            <a:t>chỉnh</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mô</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hình</a:t>
          </a:r>
          <a:endParaRPr lang="en-US" sz="2400" kern="1200" dirty="0">
            <a:latin typeface="Calibri" panose="020F0502020204030204" pitchFamily="34" charset="0"/>
            <a:cs typeface="Calibri" panose="020F0502020204030204" pitchFamily="34" charset="0"/>
          </a:endParaRPr>
        </a:p>
      </dsp:txBody>
      <dsp:txXfrm rot="-5400000">
        <a:off x="444933" y="2830078"/>
        <a:ext cx="9317285" cy="372816"/>
      </dsp:txXfrm>
    </dsp:sp>
    <dsp:sp modelId="{A99D1AE1-BC67-4D09-9994-7F4633D312A5}">
      <dsp:nvSpPr>
        <dsp:cNvPr id="0" name=""/>
        <dsp:cNvSpPr/>
      </dsp:nvSpPr>
      <dsp:spPr>
        <a:xfrm rot="5400000">
          <a:off x="-95342" y="3466399"/>
          <a:ext cx="635618" cy="444933"/>
        </a:xfrm>
        <a:prstGeom prst="chevron">
          <a:avLst/>
        </a:prstGeom>
        <a:solidFill>
          <a:schemeClr val="accent1">
            <a:shade val="80000"/>
            <a:hueOff val="42563"/>
            <a:satOff val="1613"/>
            <a:lumOff val="15963"/>
            <a:alphaOff val="0"/>
          </a:schemeClr>
        </a:solidFill>
        <a:ln w="12700" cap="flat" cmpd="sng" algn="ctr">
          <a:solidFill>
            <a:schemeClr val="accent1">
              <a:shade val="80000"/>
              <a:hueOff val="42563"/>
              <a:satOff val="1613"/>
              <a:lumOff val="159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1">
                  <a:lumMod val="50000"/>
                </a:schemeClr>
              </a:solidFill>
              <a:latin typeface="Calibri" panose="020F0502020204030204" pitchFamily="34" charset="0"/>
              <a:cs typeface="Calibri" panose="020F0502020204030204" pitchFamily="34" charset="0"/>
            </a:rPr>
            <a:t>7</a:t>
          </a:r>
        </a:p>
      </dsp:txBody>
      <dsp:txXfrm rot="-5400000">
        <a:off x="1" y="3593524"/>
        <a:ext cx="444933" cy="190685"/>
      </dsp:txXfrm>
    </dsp:sp>
    <dsp:sp modelId="{A79C34F0-66E2-4307-9540-BA8FD2569DA4}">
      <dsp:nvSpPr>
        <dsp:cNvPr id="0" name=""/>
        <dsp:cNvSpPr/>
      </dsp:nvSpPr>
      <dsp:spPr>
        <a:xfrm rot="5400000">
          <a:off x="4907083" y="-1091094"/>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42563"/>
              <a:satOff val="1613"/>
              <a:lumOff val="159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Huấn</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luyện</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mô</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hình</a:t>
          </a:r>
          <a:endParaRPr lang="en-US" sz="2400" kern="1200" dirty="0">
            <a:latin typeface="Calibri" panose="020F0502020204030204" pitchFamily="34" charset="0"/>
            <a:cs typeface="Calibri" panose="020F0502020204030204" pitchFamily="34" charset="0"/>
          </a:endParaRPr>
        </a:p>
      </dsp:txBody>
      <dsp:txXfrm rot="-5400000">
        <a:off x="444933" y="3391224"/>
        <a:ext cx="9317285" cy="372816"/>
      </dsp:txXfrm>
    </dsp:sp>
    <dsp:sp modelId="{632F9869-8708-4C4C-B024-96D40C9A78C0}">
      <dsp:nvSpPr>
        <dsp:cNvPr id="0" name=""/>
        <dsp:cNvSpPr/>
      </dsp:nvSpPr>
      <dsp:spPr>
        <a:xfrm rot="5400000">
          <a:off x="-95342" y="4027545"/>
          <a:ext cx="635618" cy="444933"/>
        </a:xfrm>
        <a:prstGeom prst="chevron">
          <a:avLst/>
        </a:prstGeom>
        <a:solidFill>
          <a:schemeClr val="accent1">
            <a:shade val="80000"/>
            <a:hueOff val="49657"/>
            <a:satOff val="1882"/>
            <a:lumOff val="18624"/>
            <a:alphaOff val="0"/>
          </a:schemeClr>
        </a:solidFill>
        <a:ln w="12700" cap="flat" cmpd="sng" algn="ctr">
          <a:solidFill>
            <a:schemeClr val="accent1">
              <a:shade val="80000"/>
              <a:hueOff val="49657"/>
              <a:satOff val="1882"/>
              <a:lumOff val="186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1">
                  <a:lumMod val="50000"/>
                </a:schemeClr>
              </a:solidFill>
              <a:latin typeface="Calibri" panose="020F0502020204030204" pitchFamily="34" charset="0"/>
              <a:cs typeface="Calibri" panose="020F0502020204030204" pitchFamily="34" charset="0"/>
            </a:rPr>
            <a:t>8</a:t>
          </a:r>
        </a:p>
      </dsp:txBody>
      <dsp:txXfrm rot="-5400000">
        <a:off x="1" y="4154670"/>
        <a:ext cx="444933" cy="190685"/>
      </dsp:txXfrm>
    </dsp:sp>
    <dsp:sp modelId="{D0BF8869-F4FA-4EB9-9967-2049E035E719}">
      <dsp:nvSpPr>
        <dsp:cNvPr id="0" name=""/>
        <dsp:cNvSpPr/>
      </dsp:nvSpPr>
      <dsp:spPr>
        <a:xfrm rot="5400000">
          <a:off x="4907083" y="-529947"/>
          <a:ext cx="413152" cy="9337453"/>
        </a:xfrm>
        <a:prstGeom prst="round2SameRect">
          <a:avLst/>
        </a:prstGeom>
        <a:solidFill>
          <a:schemeClr val="lt1">
            <a:alpha val="90000"/>
            <a:hueOff val="0"/>
            <a:satOff val="0"/>
            <a:lumOff val="0"/>
            <a:alphaOff val="0"/>
          </a:schemeClr>
        </a:solidFill>
        <a:ln w="12700" cap="flat" cmpd="sng" algn="ctr">
          <a:solidFill>
            <a:schemeClr val="accent1">
              <a:shade val="80000"/>
              <a:hueOff val="49657"/>
              <a:satOff val="1882"/>
              <a:lumOff val="186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Calibri" panose="020F0502020204030204" pitchFamily="34" charset="0"/>
              <a:cs typeface="Calibri" panose="020F0502020204030204" pitchFamily="34" charset="0"/>
            </a:rPr>
            <a:t>Dự</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đoán</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và</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đánh</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giá</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mô</a:t>
          </a:r>
          <a:r>
            <a:rPr lang="en-US" sz="2400" kern="1200" dirty="0">
              <a:latin typeface="Calibri" panose="020F0502020204030204" pitchFamily="34" charset="0"/>
              <a:cs typeface="Calibri" panose="020F0502020204030204" pitchFamily="34" charset="0"/>
            </a:rPr>
            <a:t> </a:t>
          </a:r>
          <a:r>
            <a:rPr lang="en-US" sz="2400" kern="1200" dirty="0" err="1">
              <a:latin typeface="Calibri" panose="020F0502020204030204" pitchFamily="34" charset="0"/>
              <a:cs typeface="Calibri" panose="020F0502020204030204" pitchFamily="34" charset="0"/>
            </a:rPr>
            <a:t>hình</a:t>
          </a:r>
          <a:endParaRPr lang="en-US" sz="2400" kern="1200" dirty="0">
            <a:latin typeface="Calibri" panose="020F0502020204030204" pitchFamily="34" charset="0"/>
            <a:cs typeface="Calibri" panose="020F0502020204030204" pitchFamily="34" charset="0"/>
          </a:endParaRPr>
        </a:p>
      </dsp:txBody>
      <dsp:txXfrm rot="-5400000">
        <a:off x="444933" y="3952371"/>
        <a:ext cx="9317285" cy="372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10/22/2023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title="Pi symbol"/>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10/22/2023</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title="Pi symbol"/>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title="Pi symbol"/>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10/22/2023</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10/22/2023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10/22/2023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10/22/2023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10/22/2023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title="Pi symbol"/>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10/22/2023</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MNIST</a:t>
            </a:r>
          </a:p>
        </p:txBody>
      </p:sp>
      <p:sp>
        <p:nvSpPr>
          <p:cNvPr id="3" name="Subtitle 2"/>
          <p:cNvSpPr>
            <a:spLocks noGrp="1"/>
          </p:cNvSpPr>
          <p:nvPr>
            <p:ph type="subTitle" idx="1"/>
          </p:nvPr>
        </p:nvSpPr>
        <p:spPr/>
        <p:txBody>
          <a:bodyPr/>
          <a:lstStyle/>
          <a:p>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Gia Bảo</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encoding labels</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2"/>
            <a:ext cx="9782800" cy="1436681"/>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Chuyển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đổi</a:t>
            </a:r>
            <a:r>
              <a:rPr lang="en-US" dirty="0">
                <a:latin typeface="Calibri" panose="020F0502020204030204" pitchFamily="34" charset="0"/>
                <a:cs typeface="Calibri" panose="020F0502020204030204" pitchFamily="34" charset="0"/>
              </a:rPr>
              <a:t> label Y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về</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dạng</a:t>
            </a:r>
            <a:r>
              <a:rPr lang="en-US" dirty="0">
                <a:latin typeface="Calibri" panose="020F0502020204030204" pitchFamily="34" charset="0"/>
                <a:cs typeface="Calibri" panose="020F0502020204030204" pitchFamily="34" charset="0"/>
              </a:rPr>
              <a:t> vector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10, </a:t>
            </a:r>
            <a:r>
              <a:rPr lang="en-US" dirty="0" err="1">
                <a:latin typeface="Calibri" panose="020F0502020204030204" pitchFamily="34" charset="0"/>
                <a:cs typeface="Calibri" panose="020F0502020204030204" pitchFamily="34" charset="0"/>
              </a:rPr>
              <a:t>vị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đánh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1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label Y, </a:t>
            </a:r>
            <a:r>
              <a:rPr lang="en-US" dirty="0" err="1">
                <a:latin typeface="Calibri" panose="020F0502020204030204" pitchFamily="34" charset="0"/>
                <a:cs typeface="Calibri" panose="020F0502020204030204" pitchFamily="34" charset="0"/>
              </a:rPr>
              <a:t>còn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0.</a:t>
            </a:r>
          </a:p>
          <a:p>
            <a:r>
              <a:rPr lang="en-US" dirty="0" err="1">
                <a:latin typeface="Calibri" panose="020F0502020204030204" pitchFamily="34" charset="0"/>
                <a:cs typeface="Calibri" panose="020F0502020204030204" pitchFamily="34" charset="0"/>
              </a:rPr>
              <a:t>Ví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a:t>
            </a:r>
            <a:r>
              <a:rPr lang="en-US" dirty="0">
                <a:latin typeface="Calibri" panose="020F0502020204030204" pitchFamily="34" charset="0"/>
                <a:cs typeface="Calibri" panose="020F0502020204030204" pitchFamily="34" charset="0"/>
              </a:rPr>
              <a:t> y = 7 </a:t>
            </a:r>
            <a:r>
              <a:rPr lang="en-US" dirty="0" err="1">
                <a:latin typeface="Calibri" panose="020F0502020204030204" pitchFamily="34" charset="0"/>
                <a:cs typeface="Calibri" panose="020F0502020204030204" pitchFamily="34" charset="0"/>
              </a:rPr>
              <a:t>sẽ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vector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 [0,0,0,0,0,0,0,1,0,0].</a:t>
            </a:r>
          </a:p>
        </p:txBody>
      </p:sp>
      <p:pic>
        <p:nvPicPr>
          <p:cNvPr id="4" name="Picture 3">
            <a:extLst>
              <a:ext uri="{FF2B5EF4-FFF2-40B4-BE49-F238E27FC236}">
                <a16:creationId xmlns:a16="http://schemas.microsoft.com/office/drawing/2014/main" id="{1B69718D-FFEC-F997-9A62-8FA5607EE757}"/>
              </a:ext>
            </a:extLst>
          </p:cNvPr>
          <p:cNvPicPr>
            <a:picLocks noChangeAspect="1"/>
          </p:cNvPicPr>
          <p:nvPr/>
        </p:nvPicPr>
        <p:blipFill>
          <a:blip r:embed="rId2"/>
          <a:stretch>
            <a:fillRect/>
          </a:stretch>
        </p:blipFill>
        <p:spPr>
          <a:xfrm>
            <a:off x="1569573" y="3216980"/>
            <a:ext cx="9806662" cy="2402956"/>
          </a:xfrm>
          <a:prstGeom prst="rect">
            <a:avLst/>
          </a:prstGeom>
        </p:spPr>
      </p:pic>
    </p:spTree>
    <p:extLst>
      <p:ext uri="{BB962C8B-B14F-4D97-AF65-F5344CB8AC3E}">
        <p14:creationId xmlns:p14="http://schemas.microsoft.com/office/powerpoint/2010/main" val="312793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models</a:t>
            </a:r>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266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model</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2"/>
            <a:ext cx="9782800" cy="1436681"/>
          </a:xfrm>
          <a:prstGeom prst="rect">
            <a:avLst/>
          </a:prstGeom>
        </p:spPr>
        <p:txBody>
          <a:bodyPr vert="horz" lIns="91440" tIns="45720" rIns="91440" bIns="45720" rtlCol="0">
            <a:normAutofit fontScale="92500" lnSpcReduction="10000"/>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Khởi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tạo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tự</a:t>
            </a:r>
            <a:r>
              <a:rPr lang="en-US" dirty="0">
                <a:latin typeface="Calibri" panose="020F0502020204030204" pitchFamily="34" charset="0"/>
                <a:cs typeface="Calibri" panose="020F0502020204030204" pitchFamily="34" charset="0"/>
              </a:rPr>
              <a:t> CNN </a:t>
            </a:r>
            <a:r>
              <a:rPr lang="en-US" dirty="0" err="1">
                <a:latin typeface="Calibri" panose="020F0502020204030204" pitchFamily="34" charset="0"/>
                <a:cs typeface="Calibri" panose="020F0502020204030204" pitchFamily="34" charset="0"/>
              </a:rPr>
              <a:t>theo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Convolution layer (Conv2D) -&gt; Convolution layer (Conv2D) -&gt; Pooling layer (MaxPooling2D) -&gt; Fully Connected Layer (FC) -&gt;  Output.</a:t>
            </a:r>
          </a:p>
          <a:p>
            <a:r>
              <a:rPr lang="en-US" dirty="0">
                <a:latin typeface="Calibri" panose="020F0502020204030204" pitchFamily="34" charset="0"/>
                <a:cs typeface="Calibri" panose="020F0502020204030204" pitchFamily="34" charset="0"/>
              </a:rPr>
              <a:t>Input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đen</a:t>
            </a:r>
            <a:r>
              <a:rPr lang="en-US" dirty="0">
                <a:latin typeface="Calibri" panose="020F0502020204030204" pitchFamily="34" charset="0"/>
                <a:cs typeface="Calibri" panose="020F0502020204030204" pitchFamily="34" charset="0"/>
              </a:rPr>
              <a:t> 28x28.</a:t>
            </a:r>
          </a:p>
        </p:txBody>
      </p:sp>
      <p:pic>
        <p:nvPicPr>
          <p:cNvPr id="6" name="Picture 5">
            <a:extLst>
              <a:ext uri="{FF2B5EF4-FFF2-40B4-BE49-F238E27FC236}">
                <a16:creationId xmlns:a16="http://schemas.microsoft.com/office/drawing/2014/main" id="{B8FD8CEE-93AD-D980-9354-F6ED814420F0}"/>
              </a:ext>
            </a:extLst>
          </p:cNvPr>
          <p:cNvPicPr>
            <a:picLocks noChangeAspect="1"/>
          </p:cNvPicPr>
          <p:nvPr/>
        </p:nvPicPr>
        <p:blipFill>
          <a:blip r:embed="rId2"/>
          <a:stretch>
            <a:fillRect/>
          </a:stretch>
        </p:blipFill>
        <p:spPr>
          <a:xfrm>
            <a:off x="2064618" y="2902076"/>
            <a:ext cx="8840434" cy="3124636"/>
          </a:xfrm>
          <a:prstGeom prst="rect">
            <a:avLst/>
          </a:prstGeom>
        </p:spPr>
      </p:pic>
    </p:spTree>
    <p:extLst>
      <p:ext uri="{BB962C8B-B14F-4D97-AF65-F5344CB8AC3E}">
        <p14:creationId xmlns:p14="http://schemas.microsoft.com/office/powerpoint/2010/main" val="2225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layers</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385733" y="1981200"/>
            <a:ext cx="5110577" cy="4699000"/>
          </a:xfrm>
          <a:prstGeom prst="rect">
            <a:avLst/>
          </a:prstGeom>
        </p:spPr>
        <p:txBody>
          <a:bodyPr vert="horz" lIns="91440" tIns="45720" rIns="91440" bIns="45720" rtlCol="0">
            <a:normAutofit fontScale="92500" lnSpcReduction="20000"/>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vi-VN" dirty="0">
                <a:latin typeface="Calibri" panose="020F0502020204030204" pitchFamily="34" charset="0"/>
                <a:cs typeface="Calibri" panose="020F0502020204030204" pitchFamily="34" charset="0"/>
              </a:rPr>
              <a:t>32</a:t>
            </a:r>
            <a:r>
              <a:rPr lang="en-US" dirty="0">
                <a:latin typeface="Calibri" panose="020F0502020204030204" pitchFamily="34" charset="0"/>
                <a:cs typeface="Calibri" panose="020F0502020204030204" pitchFamily="34" charset="0"/>
              </a:rPr>
              <a:t> (kernels = 32)</a:t>
            </a:r>
            <a:r>
              <a:rPr lang="vi-VN" dirty="0">
                <a:latin typeface="Calibri" panose="020F0502020204030204" pitchFamily="34" charset="0"/>
                <a:cs typeface="Calibri" panose="020F0502020204030204" pitchFamily="34" charset="0"/>
              </a:rPr>
              <a:t> cho biết số 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lọc</a:t>
            </a:r>
            <a:r>
              <a:rPr lang="en-US" dirty="0">
                <a:latin typeface="Calibri" panose="020F0502020204030204" pitchFamily="34" charset="0"/>
                <a:cs typeface="Calibri" panose="020F0502020204030204" pitchFamily="34" charset="0"/>
              </a:rPr>
              <a:t>.</a:t>
            </a:r>
          </a:p>
          <a:p>
            <a:r>
              <a:rPr lang="vi-VN" dirty="0">
                <a:latin typeface="Calibri" panose="020F0502020204030204" pitchFamily="34" charset="0"/>
                <a:cs typeface="Calibri" panose="020F0502020204030204" pitchFamily="34" charset="0"/>
              </a:rPr>
              <a:t>(3, 3) đại diện cho kích thước của kernel/tập tích chập 2D. </a:t>
            </a:r>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activation='sigmoid' xác định rằng hàm kích hoạt được sử dụng sau lớp này là hàm kích hoạt sigmoid. </a:t>
            </a:r>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padding='same' có nghĩa là bản đồ đặc trưng đầu ra sẽ có cùng kích thước không gian như đầu vào.</a:t>
            </a:r>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input_shape=(28, 28, 1) xác định hình dạng đầu vào của dữ liệu, đó là một hình ảnh 2D với kích thước 28x28 và một kênh duy nhất (ảnh xám).</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Lớp</a:t>
            </a:r>
            <a:r>
              <a:rPr lang="en-US" dirty="0">
                <a:latin typeface="Calibri" panose="020F0502020204030204" pitchFamily="34" charset="0"/>
                <a:cs typeface="Calibri" panose="020F0502020204030204" pitchFamily="34" charset="0"/>
              </a:rPr>
              <a:t> Conv2D </a:t>
            </a: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vi-VN" b="0" i="0" dirty="0">
                <a:solidFill>
                  <a:schemeClr val="accent1">
                    <a:lumMod val="50000"/>
                  </a:schemeClr>
                </a:solidFill>
                <a:effectLst/>
                <a:latin typeface="Calibri" panose="020F0502020204030204" pitchFamily="34" charset="0"/>
                <a:cs typeface="Calibri" panose="020F0502020204030204" pitchFamily="34" charset="0"/>
              </a:rPr>
              <a:t>trích xuất đặc trưng quan trọng từ hình ảnh đầu vào</a:t>
            </a:r>
            <a:r>
              <a:rPr lang="en-US" b="0" i="0" dirty="0">
                <a:solidFill>
                  <a:schemeClr val="accent1">
                    <a:lumMod val="50000"/>
                  </a:schemeClr>
                </a:solidFill>
                <a:effectLst/>
                <a:latin typeface="Calibri" panose="020F0502020204030204" pitchFamily="34" charset="0"/>
                <a:cs typeface="Calibri" panose="020F0502020204030204" pitchFamily="34" charset="0"/>
              </a:rPr>
              <a:t>.</a:t>
            </a:r>
            <a:endParaRPr lang="en-US" dirty="0">
              <a:solidFill>
                <a:schemeClr val="accent1">
                  <a:lumMod val="50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D34B32D-A0AF-D792-C458-26D48C8A2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310" y="1498600"/>
            <a:ext cx="5172075" cy="5181600"/>
          </a:xfrm>
          <a:prstGeom prst="rect">
            <a:avLst/>
          </a:prstGeom>
        </p:spPr>
      </p:pic>
      <p:pic>
        <p:nvPicPr>
          <p:cNvPr id="8" name="Picture 7">
            <a:extLst>
              <a:ext uri="{FF2B5EF4-FFF2-40B4-BE49-F238E27FC236}">
                <a16:creationId xmlns:a16="http://schemas.microsoft.com/office/drawing/2014/main" id="{F08DA6A1-E16F-473B-98FA-59F6E0AE96F3}"/>
              </a:ext>
            </a:extLst>
          </p:cNvPr>
          <p:cNvPicPr>
            <a:picLocks noChangeAspect="1"/>
          </p:cNvPicPr>
          <p:nvPr/>
        </p:nvPicPr>
        <p:blipFill>
          <a:blip r:embed="rId3"/>
          <a:stretch>
            <a:fillRect/>
          </a:stretch>
        </p:blipFill>
        <p:spPr>
          <a:xfrm>
            <a:off x="2187988" y="1514157"/>
            <a:ext cx="7812848" cy="217341"/>
          </a:xfrm>
          <a:prstGeom prst="rect">
            <a:avLst/>
          </a:prstGeom>
        </p:spPr>
      </p:pic>
    </p:spTree>
    <p:extLst>
      <p:ext uri="{BB962C8B-B14F-4D97-AF65-F5344CB8AC3E}">
        <p14:creationId xmlns:p14="http://schemas.microsoft.com/office/powerpoint/2010/main" val="41566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layers</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385733" y="1981200"/>
            <a:ext cx="5110577" cy="469900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vi-VN" dirty="0">
                <a:latin typeface="Calibri" panose="020F0502020204030204" pitchFamily="34" charset="0"/>
                <a:cs typeface="Calibri" panose="020F0502020204030204" pitchFamily="34" charset="0"/>
              </a:rPr>
              <a:t>pool_size=(2,2) xác định kích thước cửa sổ MaxPooling, trong trường hợp này, cửa sổ có kích thước 2x2.</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Lớp</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MaxPooling</a:t>
            </a:r>
            <a:r>
              <a:rPr lang="en-US" dirty="0">
                <a:latin typeface="Calibri" panose="020F0502020204030204" pitchFamily="34" charset="0"/>
                <a:cs typeface="Calibri" panose="020F0502020204030204" pitchFamily="34" charset="0"/>
              </a:rPr>
              <a:t> </a:t>
            </a:r>
            <a:r>
              <a:rPr lang="vi-VN" b="0" i="0" dirty="0">
                <a:solidFill>
                  <a:schemeClr val="accent1">
                    <a:lumMod val="50000"/>
                  </a:schemeClr>
                </a:solidFill>
                <a:effectLst/>
                <a:latin typeface="Calibri" panose="020F0502020204030204" pitchFamily="34" charset="0"/>
                <a:cs typeface="Calibri" panose="020F0502020204030204" pitchFamily="34" charset="0"/>
              </a:rPr>
              <a:t>sử dụng để giảm kích thước của bản đồ đặc trưng bằng cách chọn giá trị tối đa từ mỗi cửa sổ 2x2 trong bản đồ đặc trưng trước đó.</a:t>
            </a:r>
            <a:endParaRPr lang="en-US" b="0" i="0" dirty="0">
              <a:solidFill>
                <a:schemeClr val="accent1">
                  <a:lumMod val="50000"/>
                </a:schemeClr>
              </a:solidFill>
              <a:effectLst/>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Lớp</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MaxPooling</a:t>
            </a:r>
            <a:r>
              <a:rPr lang="en-US" dirty="0">
                <a:latin typeface="Calibri" panose="020F0502020204030204" pitchFamily="34" charset="0"/>
                <a:cs typeface="Calibri" panose="020F0502020204030204" pitchFamily="34" charset="0"/>
              </a:rPr>
              <a:t> </a:t>
            </a:r>
            <a:r>
              <a:rPr lang="vi-VN" b="0" i="0" dirty="0">
                <a:solidFill>
                  <a:schemeClr val="accent1">
                    <a:lumMod val="50000"/>
                  </a:schemeClr>
                </a:solidFill>
                <a:effectLst/>
                <a:latin typeface="Calibri" panose="020F0502020204030204" pitchFamily="34" charset="0"/>
                <a:cs typeface="Calibri" panose="020F0502020204030204" pitchFamily="34" charset="0"/>
              </a:rPr>
              <a:t>sử dụng để giảm kích thước của bản đồ đặc trưng bằng cách chọn giá trị </a:t>
            </a:r>
            <a:r>
              <a:rPr lang="en-US" b="0" i="0" dirty="0" err="1">
                <a:solidFill>
                  <a:schemeClr val="accent1">
                    <a:lumMod val="50000"/>
                  </a:schemeClr>
                </a:solidFill>
                <a:effectLst/>
                <a:latin typeface="Calibri" panose="020F0502020204030204" pitchFamily="34" charset="0"/>
                <a:cs typeface="Calibri" panose="020F0502020204030204" pitchFamily="34" charset="0"/>
              </a:rPr>
              <a:t>trung</a:t>
            </a:r>
            <a:r>
              <a:rPr lang="en-US" b="0" i="0" dirty="0">
                <a:solidFill>
                  <a:schemeClr val="accent1">
                    <a:lumMod val="50000"/>
                  </a:schemeClr>
                </a:solidFill>
                <a:effectLst/>
                <a:latin typeface="Calibri" panose="020F0502020204030204" pitchFamily="34" charset="0"/>
                <a:cs typeface="Calibri" panose="020F0502020204030204" pitchFamily="34" charset="0"/>
              </a:rPr>
              <a:t> </a:t>
            </a:r>
            <a:r>
              <a:rPr lang="en-US" b="0" i="0" dirty="0" err="1">
                <a:solidFill>
                  <a:schemeClr val="accent1">
                    <a:lumMod val="50000"/>
                  </a:schemeClr>
                </a:solidFill>
                <a:effectLst/>
                <a:latin typeface="Calibri" panose="020F0502020204030204" pitchFamily="34" charset="0"/>
                <a:cs typeface="Calibri" panose="020F0502020204030204" pitchFamily="34" charset="0"/>
              </a:rPr>
              <a:t>bì</a:t>
            </a:r>
            <a:r>
              <a:rPr lang="en-US" dirty="0" err="1">
                <a:solidFill>
                  <a:schemeClr val="accent1">
                    <a:lumMod val="50000"/>
                  </a:schemeClr>
                </a:solidFill>
                <a:latin typeface="Calibri" panose="020F0502020204030204" pitchFamily="34" charset="0"/>
                <a:cs typeface="Calibri" panose="020F0502020204030204" pitchFamily="34" charset="0"/>
              </a:rPr>
              <a:t>nh</a:t>
            </a:r>
            <a:r>
              <a:rPr lang="en-US" dirty="0">
                <a:solidFill>
                  <a:schemeClr val="accent1">
                    <a:lumMod val="50000"/>
                  </a:schemeClr>
                </a:solidFill>
                <a:latin typeface="Calibri" panose="020F0502020204030204" pitchFamily="34" charset="0"/>
                <a:cs typeface="Calibri" panose="020F0502020204030204" pitchFamily="34" charset="0"/>
              </a:rPr>
              <a:t> </a:t>
            </a:r>
            <a:r>
              <a:rPr lang="en-US" dirty="0" err="1">
                <a:solidFill>
                  <a:schemeClr val="accent1">
                    <a:lumMod val="50000"/>
                  </a:schemeClr>
                </a:solidFill>
                <a:latin typeface="Calibri" panose="020F0502020204030204" pitchFamily="34" charset="0"/>
                <a:cs typeface="Calibri" panose="020F0502020204030204" pitchFamily="34" charset="0"/>
              </a:rPr>
              <a:t>cộng</a:t>
            </a:r>
            <a:r>
              <a:rPr lang="en-US" dirty="0">
                <a:solidFill>
                  <a:schemeClr val="accent1">
                    <a:lumMod val="50000"/>
                  </a:schemeClr>
                </a:solidFill>
                <a:latin typeface="Calibri" panose="020F0502020204030204" pitchFamily="34" charset="0"/>
                <a:cs typeface="Calibri" panose="020F0502020204030204" pitchFamily="34" charset="0"/>
              </a:rPr>
              <a:t> </a:t>
            </a:r>
            <a:r>
              <a:rPr lang="vi-VN" b="0" i="0" dirty="0">
                <a:solidFill>
                  <a:schemeClr val="accent1">
                    <a:lumMod val="50000"/>
                  </a:schemeClr>
                </a:solidFill>
                <a:effectLst/>
                <a:latin typeface="Calibri" panose="020F0502020204030204" pitchFamily="34" charset="0"/>
                <a:cs typeface="Calibri" panose="020F0502020204030204" pitchFamily="34" charset="0"/>
              </a:rPr>
              <a:t>từ mỗi cửa sổ 2x2 trong bản đồ đặc trưng trước đó.</a:t>
            </a:r>
            <a:endParaRPr lang="en-US" dirty="0">
              <a:solidFill>
                <a:schemeClr val="accent1">
                  <a:lumMod val="50000"/>
                </a:schemeClr>
              </a:solidFill>
              <a:latin typeface="Calibri" panose="020F0502020204030204" pitchFamily="34" charset="0"/>
              <a:cs typeface="Calibri" panose="020F0502020204030204" pitchFamily="34" charset="0"/>
            </a:endParaRPr>
          </a:p>
          <a:p>
            <a:endParaRPr lang="en-US" dirty="0">
              <a:solidFill>
                <a:schemeClr val="accent1">
                  <a:lumMod val="5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8DE9218-F20C-CA04-BE3C-4D53CC50E48A}"/>
              </a:ext>
            </a:extLst>
          </p:cNvPr>
          <p:cNvPicPr>
            <a:picLocks noChangeAspect="1"/>
          </p:cNvPicPr>
          <p:nvPr/>
        </p:nvPicPr>
        <p:blipFill>
          <a:blip r:embed="rId2"/>
          <a:stretch>
            <a:fillRect/>
          </a:stretch>
        </p:blipFill>
        <p:spPr>
          <a:xfrm>
            <a:off x="3694112" y="1464491"/>
            <a:ext cx="4800600" cy="359655"/>
          </a:xfrm>
          <a:prstGeom prst="rect">
            <a:avLst/>
          </a:prstGeom>
        </p:spPr>
      </p:pic>
      <p:pic>
        <p:nvPicPr>
          <p:cNvPr id="9" name="Picture 8">
            <a:extLst>
              <a:ext uri="{FF2B5EF4-FFF2-40B4-BE49-F238E27FC236}">
                <a16:creationId xmlns:a16="http://schemas.microsoft.com/office/drawing/2014/main" id="{0B852BA2-ABC6-1A0A-4385-B28F6C8CD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2057400"/>
            <a:ext cx="4343400" cy="4343400"/>
          </a:xfrm>
          <a:prstGeom prst="rect">
            <a:avLst/>
          </a:prstGeom>
        </p:spPr>
      </p:pic>
    </p:spTree>
    <p:extLst>
      <p:ext uri="{BB962C8B-B14F-4D97-AF65-F5344CB8AC3E}">
        <p14:creationId xmlns:p14="http://schemas.microsoft.com/office/powerpoint/2010/main" val="386452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model</a:t>
            </a:r>
          </a:p>
        </p:txBody>
      </p:sp>
      <p:pic>
        <p:nvPicPr>
          <p:cNvPr id="8" name="Picture 7">
            <a:extLst>
              <a:ext uri="{FF2B5EF4-FFF2-40B4-BE49-F238E27FC236}">
                <a16:creationId xmlns:a16="http://schemas.microsoft.com/office/drawing/2014/main" id="{C9FA8610-4667-5A7A-C141-E4D67612DBE5}"/>
              </a:ext>
            </a:extLst>
          </p:cNvPr>
          <p:cNvPicPr>
            <a:picLocks noChangeAspect="1"/>
          </p:cNvPicPr>
          <p:nvPr/>
        </p:nvPicPr>
        <p:blipFill>
          <a:blip r:embed="rId2"/>
          <a:stretch>
            <a:fillRect/>
          </a:stretch>
        </p:blipFill>
        <p:spPr>
          <a:xfrm>
            <a:off x="1587158" y="1676400"/>
            <a:ext cx="9782801" cy="3926660"/>
          </a:xfrm>
          <a:prstGeom prst="rect">
            <a:avLst/>
          </a:prstGeom>
        </p:spPr>
      </p:pic>
    </p:spTree>
    <p:extLst>
      <p:ext uri="{BB962C8B-B14F-4D97-AF65-F5344CB8AC3E}">
        <p14:creationId xmlns:p14="http://schemas.microsoft.com/office/powerpoint/2010/main" val="7958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model</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3"/>
            <a:ext cx="9782800" cy="123983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mát</a:t>
            </a:r>
            <a:r>
              <a:rPr lang="en-US" dirty="0">
                <a:latin typeface="Calibri" panose="020F0502020204030204" pitchFamily="34" charset="0"/>
                <a:cs typeface="Calibri" panose="020F0502020204030204" pitchFamily="34" charset="0"/>
              </a:rPr>
              <a:t> (loss function): Categorical </a:t>
            </a:r>
            <a:r>
              <a:rPr lang="en-US" dirty="0" err="1">
                <a:latin typeface="Calibri" panose="020F0502020204030204" pitchFamily="34" charset="0"/>
                <a:cs typeface="Calibri" panose="020F0502020204030204" pitchFamily="34" charset="0"/>
              </a:rPr>
              <a:t>crossentropy</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Phương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ưu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hàm</a:t>
            </a:r>
            <a:r>
              <a:rPr lang="en-US" dirty="0">
                <a:latin typeface="Calibri" panose="020F0502020204030204" pitchFamily="34" charset="0"/>
                <a:cs typeface="Calibri" panose="020F0502020204030204" pitchFamily="34" charset="0"/>
              </a:rPr>
              <a:t> loss: Adam</a:t>
            </a:r>
          </a:p>
        </p:txBody>
      </p:sp>
      <p:pic>
        <p:nvPicPr>
          <p:cNvPr id="4" name="Picture 3">
            <a:extLst>
              <a:ext uri="{FF2B5EF4-FFF2-40B4-BE49-F238E27FC236}">
                <a16:creationId xmlns:a16="http://schemas.microsoft.com/office/drawing/2014/main" id="{7D2992EA-0C5D-5719-15B8-E4F918D43A6B}"/>
              </a:ext>
            </a:extLst>
          </p:cNvPr>
          <p:cNvPicPr>
            <a:picLocks noChangeAspect="1"/>
          </p:cNvPicPr>
          <p:nvPr/>
        </p:nvPicPr>
        <p:blipFill>
          <a:blip r:embed="rId2"/>
          <a:stretch>
            <a:fillRect/>
          </a:stretch>
        </p:blipFill>
        <p:spPr>
          <a:xfrm>
            <a:off x="1806271" y="3048000"/>
            <a:ext cx="9357128" cy="1709774"/>
          </a:xfrm>
          <a:prstGeom prst="rect">
            <a:avLst/>
          </a:prstGeom>
        </p:spPr>
      </p:pic>
    </p:spTree>
    <p:extLst>
      <p:ext uri="{BB962C8B-B14F-4D97-AF65-F5344CB8AC3E}">
        <p14:creationId xmlns:p14="http://schemas.microsoft.com/office/powerpoint/2010/main" val="291197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model</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2"/>
            <a:ext cx="9782800" cy="1853408"/>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X_train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y_train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X_val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Y_val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Batch_size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mỗi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Epochs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vòng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toàn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trọng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Verbose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cấu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thông</a:t>
            </a:r>
            <a:r>
              <a:rPr lang="en-US" dirty="0">
                <a:latin typeface="Calibri" panose="020F0502020204030204" pitchFamily="34" charset="0"/>
                <a:cs typeface="Calibri" panose="020F0502020204030204" pitchFamily="34" charset="0"/>
              </a:rPr>
              <a:t> tin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 training.</a:t>
            </a:r>
          </a:p>
        </p:txBody>
      </p:sp>
      <p:pic>
        <p:nvPicPr>
          <p:cNvPr id="8" name="Picture 7">
            <a:extLst>
              <a:ext uri="{FF2B5EF4-FFF2-40B4-BE49-F238E27FC236}">
                <a16:creationId xmlns:a16="http://schemas.microsoft.com/office/drawing/2014/main" id="{1A1300AF-DB44-EB2A-E8F3-627A8CD85584}"/>
              </a:ext>
            </a:extLst>
          </p:cNvPr>
          <p:cNvPicPr>
            <a:picLocks noChangeAspect="1"/>
          </p:cNvPicPr>
          <p:nvPr/>
        </p:nvPicPr>
        <p:blipFill>
          <a:blip r:embed="rId2"/>
          <a:stretch>
            <a:fillRect/>
          </a:stretch>
        </p:blipFill>
        <p:spPr>
          <a:xfrm>
            <a:off x="2055812" y="3842273"/>
            <a:ext cx="8686800" cy="2016135"/>
          </a:xfrm>
          <a:prstGeom prst="rect">
            <a:avLst/>
          </a:prstGeom>
        </p:spPr>
      </p:pic>
    </p:spTree>
    <p:extLst>
      <p:ext uri="{BB962C8B-B14F-4D97-AF65-F5344CB8AC3E}">
        <p14:creationId xmlns:p14="http://schemas.microsoft.com/office/powerpoint/2010/main" val="353590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Prediction</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3"/>
            <a:ext cx="9782800" cy="862808"/>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X_test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y_test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Đầu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hàm</a:t>
            </a:r>
            <a:r>
              <a:rPr lang="en-US" dirty="0">
                <a:latin typeface="Calibri" panose="020F0502020204030204" pitchFamily="34" charset="0"/>
                <a:cs typeface="Calibri" panose="020F0502020204030204" pitchFamily="34" charset="0"/>
              </a:rPr>
              <a:t> evaluate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loss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accuracy. </a:t>
            </a:r>
          </a:p>
        </p:txBody>
      </p:sp>
      <p:pic>
        <p:nvPicPr>
          <p:cNvPr id="4" name="Picture 3">
            <a:extLst>
              <a:ext uri="{FF2B5EF4-FFF2-40B4-BE49-F238E27FC236}">
                <a16:creationId xmlns:a16="http://schemas.microsoft.com/office/drawing/2014/main" id="{C5194F42-34DA-1E88-582B-6E63EF773B32}"/>
              </a:ext>
            </a:extLst>
          </p:cNvPr>
          <p:cNvPicPr>
            <a:picLocks noChangeAspect="1"/>
          </p:cNvPicPr>
          <p:nvPr/>
        </p:nvPicPr>
        <p:blipFill>
          <a:blip r:embed="rId2"/>
          <a:stretch>
            <a:fillRect/>
          </a:stretch>
        </p:blipFill>
        <p:spPr>
          <a:xfrm>
            <a:off x="1593435" y="2314255"/>
            <a:ext cx="3896269" cy="857370"/>
          </a:xfrm>
          <a:prstGeom prst="rect">
            <a:avLst/>
          </a:prstGeom>
        </p:spPr>
      </p:pic>
      <p:pic>
        <p:nvPicPr>
          <p:cNvPr id="7" name="Picture 6">
            <a:extLst>
              <a:ext uri="{FF2B5EF4-FFF2-40B4-BE49-F238E27FC236}">
                <a16:creationId xmlns:a16="http://schemas.microsoft.com/office/drawing/2014/main" id="{8C0C66EC-59DA-6DA7-1FC9-9807D868DC19}"/>
              </a:ext>
            </a:extLst>
          </p:cNvPr>
          <p:cNvPicPr>
            <a:picLocks noChangeAspect="1"/>
          </p:cNvPicPr>
          <p:nvPr/>
        </p:nvPicPr>
        <p:blipFill>
          <a:blip r:embed="rId3"/>
          <a:stretch>
            <a:fillRect/>
          </a:stretch>
        </p:blipFill>
        <p:spPr>
          <a:xfrm>
            <a:off x="1559190" y="3123679"/>
            <a:ext cx="9716856" cy="3734321"/>
          </a:xfrm>
          <a:prstGeom prst="rect">
            <a:avLst/>
          </a:prstGeom>
        </p:spPr>
      </p:pic>
    </p:spTree>
    <p:extLst>
      <p:ext uri="{BB962C8B-B14F-4D97-AF65-F5344CB8AC3E}">
        <p14:creationId xmlns:p14="http://schemas.microsoft.com/office/powerpoint/2010/main" val="256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Prediction</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2"/>
            <a:ext cx="6019902" cy="4977607"/>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Y_test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tế</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y_pre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đoán</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Percision</a:t>
            </a:r>
            <a:r>
              <a:rPr lang="en-US" dirty="0">
                <a:latin typeface="Calibri" panose="020F0502020204030204" pitchFamily="34" charset="0"/>
                <a:cs typeface="Calibri" panose="020F0502020204030204" pitchFamily="34" charset="0"/>
              </a:rPr>
              <a:t> - P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cộng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Fp</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P = </a:t>
            </a:r>
            <a:r>
              <a:rPr lang="en-US" dirty="0" err="1">
                <a:latin typeface="Calibri" panose="020F0502020204030204" pitchFamily="34" charset="0"/>
                <a:cs typeface="Calibri" panose="020F0502020204030204" pitchFamily="34" charset="0"/>
              </a:rPr>
              <a:t>Tp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Tp+Fp</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Recall – R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đúng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cộng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R = </a:t>
            </a:r>
            <a:r>
              <a:rPr lang="en-US" dirty="0" err="1">
                <a:latin typeface="Calibri" panose="020F0502020204030204" pitchFamily="34" charset="0"/>
                <a:cs typeface="Calibri" panose="020F0502020204030204" pitchFamily="34" charset="0"/>
              </a:rPr>
              <a:t>Tp</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Tp+Fn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F1-score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trung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hòa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hồi</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D523240-9D98-6FF1-C2DC-CD23C136496F}"/>
              </a:ext>
            </a:extLst>
          </p:cNvPr>
          <p:cNvPicPr>
            <a:picLocks noChangeAspect="1"/>
          </p:cNvPicPr>
          <p:nvPr/>
        </p:nvPicPr>
        <p:blipFill>
          <a:blip r:embed="rId2"/>
          <a:stretch>
            <a:fillRect/>
          </a:stretch>
        </p:blipFill>
        <p:spPr>
          <a:xfrm>
            <a:off x="7613337" y="1484152"/>
            <a:ext cx="3762900" cy="3677163"/>
          </a:xfrm>
          <a:prstGeom prst="rect">
            <a:avLst/>
          </a:prstGeom>
        </p:spPr>
      </p:pic>
      <p:sp>
        <p:nvSpPr>
          <p:cNvPr id="8" name="Content Placeholder 2">
            <a:extLst>
              <a:ext uri="{FF2B5EF4-FFF2-40B4-BE49-F238E27FC236}">
                <a16:creationId xmlns:a16="http://schemas.microsoft.com/office/drawing/2014/main" id="{E7A6A4F2-B8C3-29BC-4B30-AE2383B19752}"/>
              </a:ext>
            </a:extLst>
          </p:cNvPr>
          <p:cNvSpPr txBox="1">
            <a:spLocks/>
          </p:cNvSpPr>
          <p:nvPr/>
        </p:nvSpPr>
        <p:spPr>
          <a:xfrm>
            <a:off x="7847012" y="5715000"/>
            <a:ext cx="2900777" cy="4571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F1 = (2*P*R)/(P+R)</a:t>
            </a:r>
          </a:p>
        </p:txBody>
      </p:sp>
    </p:spTree>
    <p:extLst>
      <p:ext uri="{BB962C8B-B14F-4D97-AF65-F5344CB8AC3E}">
        <p14:creationId xmlns:p14="http://schemas.microsoft.com/office/powerpoint/2010/main" val="36688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MNIST</a:t>
            </a:r>
          </a:p>
        </p:txBody>
      </p:sp>
      <p:sp>
        <p:nvSpPr>
          <p:cNvPr id="14" name="Content Placeholder 13"/>
          <p:cNvSpPr>
            <a:spLocks noGrp="1"/>
          </p:cNvSpPr>
          <p:nvPr>
            <p:ph idx="1"/>
          </p:nvPr>
        </p:nvSpPr>
        <p:spPr>
          <a:xfrm>
            <a:off x="1593436" y="1600200"/>
            <a:ext cx="9782801" cy="1524000"/>
          </a:xfrm>
        </p:spPr>
        <p:txBody>
          <a:bodyPr>
            <a:normAutofit/>
          </a:bodyPr>
          <a:lstStyle/>
          <a:p>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1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những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bộ</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phổ</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biến</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Được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sử</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rộng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lĩnh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vực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học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máy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thị</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máy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tính</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Gồm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ảnh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kỹ</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thuật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về</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từ</a:t>
            </a:r>
            <a:r>
              <a:rPr lang="en-US" sz="2400" dirty="0">
                <a:latin typeface="Calibri" panose="020F0502020204030204" pitchFamily="34" charset="0"/>
                <a:cs typeface="Calibri" panose="020F0502020204030204" pitchFamily="34" charset="0"/>
              </a:rPr>
              <a:t> 0 </a:t>
            </a:r>
            <a:r>
              <a:rPr lang="en-US" sz="2400" dirty="0" err="1">
                <a:latin typeface="Calibri" panose="020F0502020204030204" pitchFamily="34" charset="0"/>
                <a:cs typeface="Calibri" panose="020F0502020204030204" pitchFamily="34" charset="0"/>
              </a:rPr>
              <a:t>đến</a:t>
            </a:r>
            <a:r>
              <a:rPr lang="en-US" sz="2400" dirty="0">
                <a:latin typeface="Calibri" panose="020F0502020204030204" pitchFamily="34" charset="0"/>
                <a:cs typeface="Calibri" panose="020F0502020204030204" pitchFamily="34" charset="0"/>
              </a:rPr>
              <a:t> 9.</a:t>
            </a:r>
          </a:p>
        </p:txBody>
      </p:sp>
      <p:pic>
        <p:nvPicPr>
          <p:cNvPr id="3" name="Picture 2">
            <a:extLst>
              <a:ext uri="{FF2B5EF4-FFF2-40B4-BE49-F238E27FC236}">
                <a16:creationId xmlns:a16="http://schemas.microsoft.com/office/drawing/2014/main" id="{897A494F-7F6A-4763-3BBA-22AFED03A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3124200"/>
            <a:ext cx="5257800" cy="3382897"/>
          </a:xfrm>
          <a:prstGeom prst="rect">
            <a:avLst/>
          </a:prstGeom>
        </p:spPr>
      </p:pic>
      <p:pic>
        <p:nvPicPr>
          <p:cNvPr id="4" name="Picture 3">
            <a:extLst>
              <a:ext uri="{FF2B5EF4-FFF2-40B4-BE49-F238E27FC236}">
                <a16:creationId xmlns:a16="http://schemas.microsoft.com/office/drawing/2014/main" id="{FC5C028E-2558-F8E6-4D5B-A387E1533DDC}"/>
              </a:ext>
            </a:extLst>
          </p:cNvPr>
          <p:cNvPicPr>
            <a:picLocks noChangeAspect="1"/>
          </p:cNvPicPr>
          <p:nvPr/>
        </p:nvPicPr>
        <p:blipFill>
          <a:blip r:embed="rId3"/>
          <a:stretch>
            <a:fillRect/>
          </a:stretch>
        </p:blipFill>
        <p:spPr>
          <a:xfrm>
            <a:off x="8075612" y="3306763"/>
            <a:ext cx="2886574" cy="2917364"/>
          </a:xfrm>
          <a:prstGeom prst="rect">
            <a:avLst/>
          </a:prstGeom>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6BA-F656-FED2-98C6-AD231694BC29}"/>
              </a:ext>
            </a:extLst>
          </p:cNvPr>
          <p:cNvSpPr txBox="1">
            <a:spLocks/>
          </p:cNvSpPr>
          <p:nvPr/>
        </p:nvSpPr>
        <p:spPr>
          <a:xfrm>
            <a:off x="1903412" y="2809081"/>
            <a:ext cx="9782801" cy="1239837"/>
          </a:xfrm>
          <a:prstGeom prst="rect">
            <a:avLst/>
          </a:prstGeom>
        </p:spPr>
        <p:txBody>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a:t>Thanks for watching!!</a:t>
            </a: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Datasets</a:t>
            </a:r>
          </a:p>
        </p:txBody>
      </p:sp>
      <p:graphicFrame>
        <p:nvGraphicFramePr>
          <p:cNvPr id="38" name="Content Placeholder 37">
            <a:extLst>
              <a:ext uri="{FF2B5EF4-FFF2-40B4-BE49-F238E27FC236}">
                <a16:creationId xmlns:a16="http://schemas.microsoft.com/office/drawing/2014/main" id="{9132C698-E2C2-28B9-DF0C-402C09C8E4D5}"/>
              </a:ext>
            </a:extLst>
          </p:cNvPr>
          <p:cNvGraphicFramePr>
            <a:graphicFrameLocks noGrp="1"/>
          </p:cNvGraphicFramePr>
          <p:nvPr>
            <p:ph idx="1"/>
            <p:extLst>
              <p:ext uri="{D42A27DB-BD31-4B8C-83A1-F6EECF244321}">
                <p14:modId xmlns:p14="http://schemas.microsoft.com/office/powerpoint/2010/main" val="1912738029"/>
              </p:ext>
            </p:extLst>
          </p:nvPr>
        </p:nvGraphicFramePr>
        <p:xfrm>
          <a:off x="7389812" y="1600200"/>
          <a:ext cx="3986213"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40" name="Content Placeholder 13">
            <a:extLst>
              <a:ext uri="{FF2B5EF4-FFF2-40B4-BE49-F238E27FC236}">
                <a16:creationId xmlns:a16="http://schemas.microsoft.com/office/drawing/2014/main" id="{135B16E3-B7B9-BC37-EFC5-6C17912DCA8B}"/>
              </a:ext>
            </a:extLst>
          </p:cNvPr>
          <p:cNvSpPr txBox="1">
            <a:spLocks/>
          </p:cNvSpPr>
          <p:nvPr/>
        </p:nvSpPr>
        <p:spPr>
          <a:xfrm>
            <a:off x="1593436" y="1600200"/>
            <a:ext cx="5796375" cy="4572000"/>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vi-VN" sz="2400" b="0" i="0" dirty="0">
                <a:solidFill>
                  <a:schemeClr val="accent1">
                    <a:lumMod val="75000"/>
                  </a:schemeClr>
                </a:solidFill>
                <a:effectLst/>
                <a:latin typeface="Calibri" panose="020F0502020204030204" pitchFamily="34" charset="0"/>
                <a:cs typeface="Calibri" panose="020F0502020204030204" pitchFamily="34" charset="0"/>
              </a:rPr>
              <a:t>Bộ dữ liệu gồm 60,000 ảnh trong tập huấn luyện và 10,000 ảnh trong tập kiểm tra. Mỗi ảnh có kích thước 28x28 pixel</a:t>
            </a:r>
            <a:r>
              <a:rPr lang="en-US" sz="2400" b="0" i="0" dirty="0">
                <a:solidFill>
                  <a:schemeClr val="accent1">
                    <a:lumMod val="75000"/>
                  </a:schemeClr>
                </a:solidFill>
                <a:effectLst/>
                <a:latin typeface="Calibri" panose="020F0502020204030204" pitchFamily="34" charset="0"/>
                <a:cs typeface="Calibri" panose="020F0502020204030204" pitchFamily="34" charset="0"/>
              </a:rPr>
              <a:t>.</a:t>
            </a:r>
          </a:p>
          <a:p>
            <a:r>
              <a:rPr lang="vi-VN" sz="2400" b="0" i="0" dirty="0">
                <a:solidFill>
                  <a:schemeClr val="accent1">
                    <a:lumMod val="75000"/>
                  </a:schemeClr>
                </a:solidFill>
                <a:effectLst/>
                <a:latin typeface="Times New Roman" panose="02020603050405020304" pitchFamily="18" charset="0"/>
              </a:rPr>
              <a:t>Nó là tập hợp con của một bộ lớn hơn có sẵn từ NIST. Các chữ số đã được chuẩn hóa kích thước và căn giữa trong một hình ảnh có kích thước cố định.</a:t>
            </a:r>
            <a:endParaRPr lang="en-US" sz="2400" b="0" i="0" dirty="0">
              <a:solidFill>
                <a:schemeClr val="accent1">
                  <a:lumMod val="75000"/>
                </a:schemeClr>
              </a:solidFill>
              <a:effectLst/>
              <a:latin typeface="Calibri" panose="020F0502020204030204" pitchFamily="34" charset="0"/>
              <a:cs typeface="Calibri" panose="020F0502020204030204" pitchFamily="34" charset="0"/>
            </a:endParaRPr>
          </a:p>
          <a:p>
            <a:r>
              <a:rPr lang="vi-VN" sz="2400" b="0" i="0" dirty="0">
                <a:solidFill>
                  <a:schemeClr val="accent1">
                    <a:lumMod val="75000"/>
                  </a:schemeClr>
                </a:solidFill>
                <a:effectLst/>
                <a:latin typeface="Calibri" panose="020F0502020204030204" pitchFamily="34" charset="0"/>
                <a:cs typeface="Calibri" panose="020F0502020204030204" pitchFamily="34" charset="0"/>
              </a:rPr>
              <a:t>Các ảnh trong MNIST được chia thành 10 lớp, mỗi lớp tương ứng với một số từ 0 đến 9. </a:t>
            </a:r>
            <a:endParaRPr lang="en-US" sz="2400" b="0" i="0" dirty="0">
              <a:solidFill>
                <a:schemeClr val="accent1">
                  <a:lumMod val="75000"/>
                </a:schemeClr>
              </a:solidFill>
              <a:effectLst/>
              <a:latin typeface="Calibri" panose="020F0502020204030204" pitchFamily="34" charset="0"/>
              <a:cs typeface="Calibri" panose="020F0502020204030204" pitchFamily="34" charset="0"/>
            </a:endParaRPr>
          </a:p>
          <a:p>
            <a:r>
              <a:rPr lang="vi-VN" sz="2400" b="0" i="0" dirty="0">
                <a:solidFill>
                  <a:schemeClr val="accent1">
                    <a:lumMod val="75000"/>
                  </a:schemeClr>
                </a:solidFill>
                <a:effectLst/>
                <a:latin typeface="Calibri" panose="020F0502020204030204" pitchFamily="34" charset="0"/>
                <a:cs typeface="Calibri" panose="020F0502020204030204" pitchFamily="34" charset="0"/>
              </a:rPr>
              <a:t>Mục tiêu chính của việc sử dụng bộ dữ liệu này là phân loại chữ số viết tay.</a:t>
            </a:r>
            <a:endParaRPr lang="en-US" sz="2400" b="0" i="0" dirty="0">
              <a:solidFill>
                <a:schemeClr val="accent1">
                  <a:lumMod val="7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bước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thực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hiện</a:t>
            </a:r>
            <a:endParaRPr lang="en-US" dirty="0">
              <a:latin typeface="Calibri Light" panose="020F0302020204030204" pitchFamily="34" charset="0"/>
              <a:cs typeface="Calibri Light" panose="020F0302020204030204" pitchFamily="34" charset="0"/>
            </a:endParaRPr>
          </a:p>
        </p:txBody>
      </p:sp>
      <p:graphicFrame>
        <p:nvGraphicFramePr>
          <p:cNvPr id="6" name="Content Placeholder 5" descr="Vertical Chevron List" title="SmartArt"/>
          <p:cNvGraphicFramePr>
            <a:graphicFrameLocks noGrp="1"/>
          </p:cNvGraphicFramePr>
          <p:nvPr>
            <p:ph sz="half" idx="1"/>
            <p:extLst>
              <p:ext uri="{D42A27DB-BD31-4B8C-83A1-F6EECF244321}">
                <p14:modId xmlns:p14="http://schemas.microsoft.com/office/powerpoint/2010/main" val="814601096"/>
              </p:ext>
            </p:extLst>
          </p:nvPr>
        </p:nvGraphicFramePr>
        <p:xfrm>
          <a:off x="1593849" y="1600200"/>
          <a:ext cx="9782387"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Codings</a:t>
            </a:r>
            <a:endParaRPr lang="en-US" dirty="0"/>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64C87-A087-747C-2B72-8191556A38B0}"/>
              </a:ext>
            </a:extLst>
          </p:cNvPr>
          <p:cNvSpPr>
            <a:spLocks noGrp="1"/>
          </p:cNvSpPr>
          <p:nvPr>
            <p:ph type="title"/>
          </p:nvPr>
        </p:nvSpPr>
        <p:spPr/>
        <p:txBody>
          <a:bodyPr/>
          <a:lstStyle/>
          <a:p>
            <a:r>
              <a:rPr lang="en-US" dirty="0" err="1">
                <a:latin typeface="Calibri Light" panose="020F0302020204030204" pitchFamily="34" charset="0"/>
                <a:cs typeface="Calibri Light" panose="020F0302020204030204" pitchFamily="34" charset="0"/>
              </a:rPr>
              <a:t>Thêm</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thư</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viện</a:t>
            </a:r>
            <a:endParaRPr lang="en-US" dirty="0">
              <a:latin typeface="Calibri Light" panose="020F0302020204030204" pitchFamily="34" charset="0"/>
              <a:cs typeface="Calibri Light" panose="020F0302020204030204" pitchFamily="34" charset="0"/>
            </a:endParaRPr>
          </a:p>
        </p:txBody>
      </p:sp>
      <p:sp>
        <p:nvSpPr>
          <p:cNvPr id="9" name="Content Placeholder 8">
            <a:extLst>
              <a:ext uri="{FF2B5EF4-FFF2-40B4-BE49-F238E27FC236}">
                <a16:creationId xmlns:a16="http://schemas.microsoft.com/office/drawing/2014/main" id="{650DF36B-3DA0-E683-7E51-12E875B0FC3C}"/>
              </a:ext>
            </a:extLst>
          </p:cNvPr>
          <p:cNvSpPr>
            <a:spLocks noGrp="1"/>
          </p:cNvSpPr>
          <p:nvPr>
            <p:ph sz="half" idx="2"/>
          </p:nvPr>
        </p:nvSpPr>
        <p:spPr>
          <a:xfrm>
            <a:off x="1593436" y="3581399"/>
            <a:ext cx="9782801" cy="2971801"/>
          </a:xfrm>
        </p:spPr>
        <p:txBody>
          <a:bodyPr>
            <a:normAutofit/>
          </a:bodyPr>
          <a:lstStyle/>
          <a:p>
            <a:r>
              <a:rPr lang="en-US" sz="2400" dirty="0" err="1">
                <a:latin typeface="Calibri" panose="020F0502020204030204" pitchFamily="34" charset="0"/>
                <a:cs typeface="Calibri" panose="020F0502020204030204" pitchFamily="34" charset="0"/>
              </a:rPr>
              <a:t>Thư</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viện</a:t>
            </a:r>
            <a:r>
              <a:rPr lang="en-US" sz="2400" dirty="0">
                <a:latin typeface="Calibri" panose="020F0502020204030204" pitchFamily="34" charset="0"/>
                <a:cs typeface="Calibri" panose="020F0502020204030204" pitchFamily="34" charset="0"/>
              </a:rPr>
              <a:t> matplotlib </a:t>
            </a:r>
            <a:r>
              <a:rPr lang="en-US" sz="2400" dirty="0" err="1">
                <a:latin typeface="Calibri" panose="020F0502020204030204" pitchFamily="34" charset="0"/>
                <a:cs typeface="Calibri" panose="020F0502020204030204" pitchFamily="34" charset="0"/>
              </a:rPr>
              <a:t>dùng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vẽ</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đồ</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thị</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ảnh</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Sequential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khởi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tạo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neural </a:t>
            </a:r>
            <a:r>
              <a:rPr lang="en-US" sz="2400" dirty="0" err="1">
                <a:latin typeface="Calibri" panose="020F0502020204030204" pitchFamily="34" charset="0"/>
                <a:cs typeface="Calibri" panose="020F0502020204030204" pitchFamily="34" charset="0"/>
              </a:rPr>
              <a:t>tuần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tự</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Gọi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các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lớp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r>
              <a:rPr lang="en-US" sz="2400" dirty="0">
                <a:latin typeface="Calibri" panose="020F0502020204030204" pitchFamily="34" charset="0"/>
                <a:cs typeface="Calibri" panose="020F0502020204030204" pitchFamily="34" charset="0"/>
              </a:rPr>
              <a:t> neural </a:t>
            </a:r>
            <a:r>
              <a:rPr lang="en-US" sz="2400" dirty="0" err="1">
                <a:latin typeface="Calibri" panose="020F0502020204030204" pitchFamily="34" charset="0"/>
                <a:cs typeface="Calibri" panose="020F0502020204030204" pitchFamily="34" charset="0"/>
              </a:rPr>
              <a:t>cần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xây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mạng</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Np_utils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dùng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định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lại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liệu</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Gọi</a:t>
            </a:r>
            <a:r>
              <a:rPr lang="en-US" sz="2400" dirty="0">
                <a:latin typeface="Calibri" panose="020F0502020204030204" pitchFamily="34" charset="0"/>
                <a:cs typeface="Calibri" panose="020F0502020204030204" pitchFamily="34" charset="0"/>
              </a:rPr>
              <a:t> dataset </a:t>
            </a:r>
            <a:r>
              <a:rPr lang="en-US" sz="2400" dirty="0" err="1">
                <a:latin typeface="Calibri" panose="020F0502020204030204" pitchFamily="34" charset="0"/>
                <a:cs typeface="Calibri" panose="020F0502020204030204" pitchFamily="34" charset="0"/>
              </a:rPr>
              <a:t>mnist</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F1_score </a:t>
            </a:r>
            <a:r>
              <a:rPr lang="en-US" sz="2400" dirty="0" err="1">
                <a:latin typeface="Calibri" panose="020F0502020204030204" pitchFamily="34" charset="0"/>
                <a:cs typeface="Calibri" panose="020F0502020204030204" pitchFamily="34" charset="0"/>
              </a:rPr>
              <a:t>và</a:t>
            </a:r>
            <a:r>
              <a:rPr lang="en-US" sz="2400" dirty="0">
                <a:latin typeface="Calibri" panose="020F0502020204030204" pitchFamily="34" charset="0"/>
                <a:cs typeface="Calibri" panose="020F0502020204030204" pitchFamily="34" charset="0"/>
              </a:rPr>
              <a:t> r2_score </a:t>
            </a:r>
            <a:r>
              <a:rPr lang="en-US" sz="2400" dirty="0" err="1">
                <a:latin typeface="Calibri" panose="020F0502020204030204" pitchFamily="34" charset="0"/>
                <a:cs typeface="Calibri" panose="020F0502020204030204" pitchFamily="34" charset="0"/>
              </a:rPr>
              <a:t>dùng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để</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đánh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giá</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hình</a:t>
            </a:r>
            <a:endParaRPr lang="en-US" sz="2400" dirty="0">
              <a:latin typeface="Calibri" panose="020F0502020204030204" pitchFamily="34" charset="0"/>
              <a:cs typeface="Calibri" panose="020F0502020204030204" pitchFamily="34" charset="0"/>
            </a:endParaRPr>
          </a:p>
        </p:txBody>
      </p:sp>
      <p:pic>
        <p:nvPicPr>
          <p:cNvPr id="16" name="Content Placeholder 15">
            <a:extLst>
              <a:ext uri="{FF2B5EF4-FFF2-40B4-BE49-F238E27FC236}">
                <a16:creationId xmlns:a16="http://schemas.microsoft.com/office/drawing/2014/main" id="{756AE728-B60C-EC98-EF2B-D4323439A3E4}"/>
              </a:ext>
            </a:extLst>
          </p:cNvPr>
          <p:cNvPicPr>
            <a:picLocks noGrp="1" noChangeAspect="1"/>
          </p:cNvPicPr>
          <p:nvPr>
            <p:ph sz="half" idx="1"/>
          </p:nvPr>
        </p:nvPicPr>
        <p:blipFill>
          <a:blip r:embed="rId2"/>
          <a:stretch>
            <a:fillRect/>
          </a:stretch>
        </p:blipFill>
        <p:spPr>
          <a:xfrm>
            <a:off x="1628189" y="1597854"/>
            <a:ext cx="5689239" cy="1983545"/>
          </a:xfrm>
        </p:spPr>
      </p:pic>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 dataset</a:t>
            </a:r>
          </a:p>
        </p:txBody>
      </p:sp>
      <p:sp>
        <p:nvSpPr>
          <p:cNvPr id="3" name="Text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1710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dataset</a:t>
            </a:r>
          </a:p>
        </p:txBody>
      </p:sp>
      <p:sp>
        <p:nvSpPr>
          <p:cNvPr id="12" name="Content Placeholder 2">
            <a:extLst>
              <a:ext uri="{FF2B5EF4-FFF2-40B4-BE49-F238E27FC236}">
                <a16:creationId xmlns:a16="http://schemas.microsoft.com/office/drawing/2014/main" id="{E6152931-005C-CE81-78EA-F03108E4C10F}"/>
              </a:ext>
            </a:extLst>
          </p:cNvPr>
          <p:cNvSpPr txBox="1">
            <a:spLocks/>
          </p:cNvSpPr>
          <p:nvPr/>
        </p:nvSpPr>
        <p:spPr>
          <a:xfrm>
            <a:off x="1593436" y="1417637"/>
            <a:ext cx="9782800" cy="109706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MNIST bao </a:t>
            </a:r>
            <a:r>
              <a:rPr lang="en-US" dirty="0" err="1">
                <a:latin typeface="Calibri" panose="020F0502020204030204" pitchFamily="34" charset="0"/>
                <a:cs typeface="Calibri" panose="020F0502020204030204" pitchFamily="34" charset="0"/>
              </a:rPr>
              <a:t>gồm</a:t>
            </a:r>
            <a:r>
              <a:rPr lang="en-US" dirty="0">
                <a:latin typeface="Calibri" panose="020F0502020204030204" pitchFamily="34" charset="0"/>
                <a:cs typeface="Calibri" panose="020F0502020204030204" pitchFamily="34" charset="0"/>
              </a:rPr>
              <a:t> 60k training set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10k test set</a:t>
            </a:r>
          </a:p>
          <a:p>
            <a:r>
              <a:rPr lang="en-US" dirty="0">
                <a:latin typeface="Calibri" panose="020F0502020204030204" pitchFamily="34" charset="0"/>
                <a:cs typeface="Calibri" panose="020F0502020204030204" pitchFamily="34" charset="0"/>
              </a:rPr>
              <a:t>Chia training set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50k training set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10k validation set</a:t>
            </a:r>
          </a:p>
        </p:txBody>
      </p:sp>
      <p:pic>
        <p:nvPicPr>
          <p:cNvPr id="20" name="Content Placeholder 19">
            <a:extLst>
              <a:ext uri="{FF2B5EF4-FFF2-40B4-BE49-F238E27FC236}">
                <a16:creationId xmlns:a16="http://schemas.microsoft.com/office/drawing/2014/main" id="{314103CF-6D8A-CBB2-F4A8-B1E0B275CE9D}"/>
              </a:ext>
            </a:extLst>
          </p:cNvPr>
          <p:cNvPicPr>
            <a:picLocks noGrp="1" noChangeAspect="1"/>
          </p:cNvPicPr>
          <p:nvPr>
            <p:ph sz="half" idx="2"/>
          </p:nvPr>
        </p:nvPicPr>
        <p:blipFill>
          <a:blip r:embed="rId2"/>
          <a:stretch>
            <a:fillRect/>
          </a:stretch>
        </p:blipFill>
        <p:spPr>
          <a:xfrm>
            <a:off x="1593434" y="2475263"/>
            <a:ext cx="9782799" cy="3060539"/>
          </a:xfrm>
        </p:spPr>
      </p:pic>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Reshape data</a:t>
            </a:r>
          </a:p>
        </p:txBody>
      </p:sp>
      <p:sp>
        <p:nvSpPr>
          <p:cNvPr id="5" name="Content Placeholder 2">
            <a:extLst>
              <a:ext uri="{FF2B5EF4-FFF2-40B4-BE49-F238E27FC236}">
                <a16:creationId xmlns:a16="http://schemas.microsoft.com/office/drawing/2014/main" id="{CE8EACED-6D31-B782-2C9B-F3CF3940D843}"/>
              </a:ext>
            </a:extLst>
          </p:cNvPr>
          <p:cNvSpPr txBox="1">
            <a:spLocks/>
          </p:cNvSpPr>
          <p:nvPr/>
        </p:nvSpPr>
        <p:spPr>
          <a:xfrm>
            <a:off x="1593435" y="1499392"/>
            <a:ext cx="9782800" cy="2316163"/>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4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600" kern="1200" baseline="0">
                <a:solidFill>
                  <a:schemeClr val="tx1"/>
                </a:solidFill>
                <a:latin typeface="+mn-lt"/>
                <a:ea typeface="+mn-ea"/>
                <a:cs typeface="+mn-cs"/>
              </a:defRPr>
            </a:lvl9pPr>
          </a:lstStyle>
          <a:p>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input </a:t>
            </a:r>
            <a:r>
              <a:rPr lang="en-US" dirty="0" err="1">
                <a:latin typeface="Calibri" panose="020F0502020204030204" pitchFamily="34" charset="0"/>
                <a:cs typeface="Calibri" panose="020F0502020204030204" pitchFamily="34" charset="0"/>
              </a:rPr>
              <a:t>đưa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CNN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1 tensor 4 </a:t>
            </a:r>
            <a:r>
              <a:rPr lang="en-US" dirty="0" err="1">
                <a:latin typeface="Calibri" panose="020F0502020204030204" pitchFamily="34" charset="0"/>
                <a:cs typeface="Calibri" panose="020F0502020204030204" pitchFamily="34" charset="0"/>
              </a:rPr>
              <a:t>chiều</a:t>
            </a:r>
            <a:r>
              <a:rPr lang="en-US" dirty="0">
                <a:latin typeface="Calibri" panose="020F0502020204030204" pitchFamily="34" charset="0"/>
                <a:cs typeface="Calibri" panose="020F0502020204030204" pitchFamily="34" charset="0"/>
              </a:rPr>
              <a:t> (N,W,H,D), N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số</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mỗi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lần</a:t>
            </a:r>
            <a:r>
              <a:rPr lang="en-US" dirty="0">
                <a:latin typeface="Calibri" panose="020F0502020204030204" pitchFamily="34" charset="0"/>
                <a:cs typeface="Calibri" panose="020F0502020204030204" pitchFamily="34" charset="0"/>
              </a:rPr>
              <a:t> training, W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rộng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H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D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sâu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Do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MNIST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shape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(N,28,28) </a:t>
            </a:r>
            <a:r>
              <a:rPr lang="en-US" dirty="0" err="1">
                <a:latin typeface="Calibri" panose="020F0502020204030204" pitchFamily="34" charset="0"/>
                <a:cs typeface="Calibri" panose="020F0502020204030204" pitchFamily="34" charset="0"/>
              </a:rPr>
              <a:t>nên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phải</a:t>
            </a:r>
            <a:r>
              <a:rPr lang="en-US" dirty="0">
                <a:latin typeface="Calibri" panose="020F0502020204030204" pitchFamily="34" charset="0"/>
                <a:cs typeface="Calibri" panose="020F0502020204030204" pitchFamily="34" charset="0"/>
              </a:rPr>
              <a:t> reshape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về</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dạng</a:t>
            </a:r>
            <a:r>
              <a:rPr lang="en-US" dirty="0">
                <a:latin typeface="Calibri" panose="020F0502020204030204" pitchFamily="34" charset="0"/>
                <a:cs typeface="Calibri" panose="020F0502020204030204" pitchFamily="34" charset="0"/>
              </a:rPr>
              <a:t> (N,28,28,1)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phù</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hợp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kích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keras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yêu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cầu</a:t>
            </a:r>
            <a:r>
              <a:rPr lang="en-US" dirty="0">
                <a:latin typeface="Calibri" panose="020F0502020204030204" pitchFamily="34" charset="0"/>
                <a:cs typeface="Calibri" panose="020F0502020204030204" pitchFamily="34" charset="0"/>
              </a:rPr>
              <a:t> (D=1 do </a:t>
            </a:r>
            <a:r>
              <a:rPr lang="en-US" dirty="0" err="1">
                <a:latin typeface="Calibri" panose="020F0502020204030204" pitchFamily="34" charset="0"/>
                <a:cs typeface="Calibri" panose="020F0502020204030204" pitchFamily="34" charset="0"/>
              </a:rPr>
              <a:t>đây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đen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ảnh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màu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thì</a:t>
            </a:r>
            <a:r>
              <a:rPr lang="en-US" dirty="0">
                <a:latin typeface="Calibri" panose="020F0502020204030204" pitchFamily="34" charset="0"/>
                <a:cs typeface="Calibri" panose="020F0502020204030204" pitchFamily="34" charset="0"/>
              </a:rPr>
              <a:t> D=3).</a:t>
            </a:r>
          </a:p>
        </p:txBody>
      </p:sp>
      <p:pic>
        <p:nvPicPr>
          <p:cNvPr id="7" name="Picture 6">
            <a:extLst>
              <a:ext uri="{FF2B5EF4-FFF2-40B4-BE49-F238E27FC236}">
                <a16:creationId xmlns:a16="http://schemas.microsoft.com/office/drawing/2014/main" id="{9F7ED4D3-7D27-4F8D-7923-65DA83558D93}"/>
              </a:ext>
            </a:extLst>
          </p:cNvPr>
          <p:cNvPicPr>
            <a:picLocks noChangeAspect="1"/>
          </p:cNvPicPr>
          <p:nvPr/>
        </p:nvPicPr>
        <p:blipFill>
          <a:blip r:embed="rId2"/>
          <a:stretch>
            <a:fillRect/>
          </a:stretch>
        </p:blipFill>
        <p:spPr>
          <a:xfrm>
            <a:off x="1593435" y="3921927"/>
            <a:ext cx="9782800" cy="1680147"/>
          </a:xfrm>
          <a:prstGeom prst="rect">
            <a:avLst/>
          </a:prstGeom>
        </p:spPr>
      </p:pic>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965</TotalTime>
  <Words>1009</Words>
  <Application>Microsoft Office PowerPoint</Application>
  <PresentationFormat>Custom</PresentationFormat>
  <Paragraphs>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Euphemia</vt:lpstr>
      <vt:lpstr>Times New Roman</vt:lpstr>
      <vt:lpstr>Math 16x9</vt:lpstr>
      <vt:lpstr>MNIST</vt:lpstr>
      <vt:lpstr>MNIST</vt:lpstr>
      <vt:lpstr>Datasets</vt:lpstr>
      <vt:lpstr>Các bước thực hiện</vt:lpstr>
      <vt:lpstr>Codings</vt:lpstr>
      <vt:lpstr>Thêm thư viện</vt:lpstr>
      <vt:lpstr>Pre-processing dataset</vt:lpstr>
      <vt:lpstr>Loading dataset</vt:lpstr>
      <vt:lpstr>Reshape data</vt:lpstr>
      <vt:lpstr>One-hot encoding labels</vt:lpstr>
      <vt:lpstr>Building models</vt:lpstr>
      <vt:lpstr>Create model</vt:lpstr>
      <vt:lpstr>Convolution layers</vt:lpstr>
      <vt:lpstr>Pooling layers</vt:lpstr>
      <vt:lpstr>Create model</vt:lpstr>
      <vt:lpstr>Compile model</vt:lpstr>
      <vt:lpstr>Training model</vt:lpstr>
      <vt:lpstr>Evaluation and Prediction</vt:lpstr>
      <vt:lpstr>Evaluation and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MNIST</dc:title>
  <dc:creator>Bảo Bảo</dc:creator>
  <cp:lastModifiedBy>Bao Bao</cp:lastModifiedBy>
  <cp:revision>21</cp:revision>
  <dcterms:created xsi:type="dcterms:W3CDTF">2023-10-20T02:46:56Z</dcterms:created>
  <dcterms:modified xsi:type="dcterms:W3CDTF">2023-10-22T06:20:55Z</dcterms:modified>
</cp:coreProperties>
</file>