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xX/XDWHZTuHwBy76pEQPCUvu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106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597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17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71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06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739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40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">
  <p:cSld name="3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413012" y="1864421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Times New Roman"/>
              <a:buNone/>
            </a:pPr>
            <a:r>
              <a:rPr lang="en-US" sz="4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Finger </a:t>
            </a:r>
            <a:r>
              <a:rPr lang="en-US" sz="4800" b="1" i="0" u="none" strike="noStrike" cap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Vein Recognition</a:t>
            </a:r>
            <a:endParaRPr sz="5400" b="1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13012" y="4329622"/>
            <a:ext cx="7342482" cy="84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03504" y="3456432"/>
            <a:ext cx="59984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74" y="3567621"/>
            <a:ext cx="4151525" cy="17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Finger vein recognition is a biometric authentication method that identifies individuals based on the patterns of veins in their fingers.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00" y="3048000"/>
            <a:ext cx="6716550" cy="29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ideas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collection: find datasets in Kaggle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preprocessing: Image process (reduce, eliminate noise, enhance image quality, normalize image sizes, ..)</a:t>
            </a:r>
            <a:endParaRPr sz="220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Edge detection: use detection methods to extract region of finger vein in the images.</a:t>
            </a:r>
            <a:endParaRPr sz="220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Feature detection: use some feature detection models to transform vein image to feature vector. </a:t>
            </a:r>
            <a:endParaRPr sz="220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matching models: use machine learning algorithm to construct vein recognition models based on extracted feature vector.</a:t>
            </a:r>
            <a:endParaRPr sz="220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Evaluate models: assess the vein recognition models using precision, recall.</a:t>
            </a:r>
            <a:endParaRPr sz="220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Fine- tune and enhance models: by using different datasets, adjusting different parameters (Threshold), combine different techniques (filter) to improve vein recognition models based on evaluation.</a:t>
            </a:r>
            <a:endParaRPr sz="2200"/>
          </a:p>
          <a:p>
            <a:pPr marL="514350" lvl="0" indent="-3619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3365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Datasets be collected in Kaggle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/>
            </a:r>
            <a:br>
              <a:rPr lang="en-US"/>
            </a:b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Matching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classification task based on extracted datasets using unsupervised learning approach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each input finger vein or stored in a database, we have each finger vein as a vector of features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each vector, we calculate its similarity(L1 or L2 norm)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finger vein in a database with a max score will represent the matching to the input fingerprint.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232</Words>
  <Application>Microsoft Office PowerPoint</Application>
  <PresentationFormat>On-screen Show (4:3)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Arial</vt:lpstr>
      <vt:lpstr>Lato</vt:lpstr>
      <vt:lpstr>Office Theme</vt:lpstr>
      <vt:lpstr>PowerPoint Presentation</vt:lpstr>
      <vt:lpstr>Introduction</vt:lpstr>
      <vt:lpstr>General ideas</vt:lpstr>
      <vt:lpstr>Data collection</vt:lpstr>
      <vt:lpstr>Matching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 Manh Cuong 20214948</cp:lastModifiedBy>
  <cp:revision>2</cp:revision>
  <dcterms:created xsi:type="dcterms:W3CDTF">2021-05-28T04:32:29Z</dcterms:created>
  <dcterms:modified xsi:type="dcterms:W3CDTF">2023-11-08T14:33:05Z</dcterms:modified>
</cp:coreProperties>
</file>