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C99C-3D23-4982-93BA-724CBE358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028C2-1452-432F-9899-7D6607439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84F2-5576-4511-A475-41A300CA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7B0-55BB-4B36-8CE7-259AE2E5F9BD}" type="datetimeFigureOut">
              <a:rPr lang="en-US" smtClean="0"/>
              <a:t>27-Nov-21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04F8-0B26-4FD9-B44A-84F5F638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73FB5-0B8F-460C-B2C8-19135B5F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ADEA-E76B-40E2-9C98-81F3E2B7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5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212D-91BF-4B53-B78E-BC175173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A42C4-733B-4EF4-8514-1AFA19F0C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632B5-2FAF-4A38-B355-2C748A82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7B0-55BB-4B36-8CE7-259AE2E5F9BD}" type="datetimeFigureOut">
              <a:rPr lang="en-US" smtClean="0"/>
              <a:t>27-Nov-21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F1C91-688B-4993-A5DE-398BD691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D533-F541-4CB7-AC4B-2DC38A33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ADEA-E76B-40E2-9C98-81F3E2B7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4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7333B-0CB2-495F-97D9-F835F68FE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849FA-E204-48C6-B9D7-1C6E58B7C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1C2E6-8D3C-475C-82A0-A4CD9D6D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7B0-55BB-4B36-8CE7-259AE2E5F9BD}" type="datetimeFigureOut">
              <a:rPr lang="en-US" smtClean="0"/>
              <a:t>27-Nov-21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48700-11A5-433B-A4FF-7381F978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A691D-9071-4C3F-8FC3-6880CCD6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ADEA-E76B-40E2-9C98-81F3E2B7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3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22CB-5DCD-493A-A3A2-C68D0432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77E57-22F0-409E-B84F-871A2DC4E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4778-4924-4BA7-8716-1FAF1172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7B0-55BB-4B36-8CE7-259AE2E5F9BD}" type="datetimeFigureOut">
              <a:rPr lang="en-US" smtClean="0"/>
              <a:t>27-Nov-21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D3FAF-CC88-479B-94AB-D0AF6EB1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1598-7AB6-43F3-AFEB-6D252ECD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ADEA-E76B-40E2-9C98-81F3E2B7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1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84B6-EF02-44D7-8355-906430277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0B730-159A-4F4A-8501-DC556A1FB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EB33A-0056-4457-8A57-1F78E7CF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7B0-55BB-4B36-8CE7-259AE2E5F9BD}" type="datetimeFigureOut">
              <a:rPr lang="en-US" smtClean="0"/>
              <a:t>27-Nov-21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4CC66-1AAD-469A-8F8F-CB9B4E5E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2C250-E55B-4096-A44A-0322A9FB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ADEA-E76B-40E2-9C98-81F3E2B7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0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6178-3C8C-46CC-B05A-25644B68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C770D-E7DB-4EFF-BAEC-7ACBBDF46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81830-A1BE-47B8-9BB4-82761ABAF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C185B-7C37-40E2-A62F-DD36A67E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7B0-55BB-4B36-8CE7-259AE2E5F9BD}" type="datetimeFigureOut">
              <a:rPr lang="en-US" smtClean="0"/>
              <a:t>27-Nov-21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9320C-C0FE-44E6-BF28-FED46371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CD8A9-44D4-4CA8-8088-D78B1224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ADEA-E76B-40E2-9C98-81F3E2B7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4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3FFB-93D6-4155-B8D7-421D96EC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66B9-4804-4E07-9D84-561E60095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872B9-D7AF-4025-AE36-B6F50A8F8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846F8-C2FC-456D-8CAB-2BF062F11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BF915-A169-47BE-B9C1-AB5758AE4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F6EF7-009B-4FF0-9F86-1F4F1FE8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7B0-55BB-4B36-8CE7-259AE2E5F9BD}" type="datetimeFigureOut">
              <a:rPr lang="en-US" smtClean="0"/>
              <a:t>27-Nov-21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EEEF6-CDBF-4CB9-890F-E845CB28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4E11F-DD8A-426B-8B7B-E73A63D7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ADEA-E76B-40E2-9C98-81F3E2B7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3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D289-93B4-47BD-AD2D-AF3C9012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7FF3F-07E8-4EE5-84E5-755BE4FF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7B0-55BB-4B36-8CE7-259AE2E5F9BD}" type="datetimeFigureOut">
              <a:rPr lang="en-US" smtClean="0"/>
              <a:t>27-Nov-21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64B09-747E-4EEB-8CEA-748E9892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65A45-2D53-4DC8-9AB5-A2E04219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ADEA-E76B-40E2-9C98-81F3E2B7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481A6-026B-4ADD-85D9-034785ED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7B0-55BB-4B36-8CE7-259AE2E5F9BD}" type="datetimeFigureOut">
              <a:rPr lang="en-US" smtClean="0"/>
              <a:t>27-Nov-21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B7F7A-E590-4B02-A103-5FCE432B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9A1E8-BDE6-4E64-9462-A8798A75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ADEA-E76B-40E2-9C98-81F3E2B7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2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F566-CA58-44EA-BBB0-E4AE6BA3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B6071-A33D-4211-AA1E-FCF7138A4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04380-CAF1-498B-8FC3-E7AD51FEE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19F43-5431-4BBE-B830-CBA878E7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7B0-55BB-4B36-8CE7-259AE2E5F9BD}" type="datetimeFigureOut">
              <a:rPr lang="en-US" smtClean="0"/>
              <a:t>27-Nov-21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B9AEE-FD4A-4251-912C-A0247802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B23C-0E03-4E4F-854C-A4B3A3E6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ADEA-E76B-40E2-9C98-81F3E2B7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1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4E28-8D77-48E5-AB06-C1116B918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0CA51D-BE5E-4649-B062-F7A8F0C84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BC410-2B4B-4D39-B75D-36D6784C1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0CBCC-1450-412D-9D88-4873353F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7B0-55BB-4B36-8CE7-259AE2E5F9BD}" type="datetimeFigureOut">
              <a:rPr lang="en-US" smtClean="0"/>
              <a:t>27-Nov-21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45BA3-C95E-4611-B979-99BAE97A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A54BA-BF6D-4CBE-860B-606F0813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ADEA-E76B-40E2-9C98-81F3E2B7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6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7B6D7-15BC-49FA-8C8A-831301904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9EB8F-F127-439E-B38B-1EC3C7CF9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681CA-6348-410A-90D9-C7AD6E115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297B0-55BB-4B36-8CE7-259AE2E5F9BD}" type="datetimeFigureOut">
              <a:rPr lang="en-US" smtClean="0"/>
              <a:t>27-Nov-21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07E5D-679A-4ACC-BEAE-16F62BF92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BC1BF-982F-4FE1-804A-BF471A1B3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5ADEA-E76B-40E2-9C98-81F3E2B7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2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3CB282-0CFC-4C26-A884-10B0AC016C26}"/>
              </a:ext>
            </a:extLst>
          </p:cNvPr>
          <p:cNvSpPr/>
          <p:nvPr/>
        </p:nvSpPr>
        <p:spPr>
          <a:xfrm>
            <a:off x="5100918" y="510988"/>
            <a:ext cx="1837764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501848-A4C9-419B-A460-8D804DF236B9}"/>
              </a:ext>
            </a:extLst>
          </p:cNvPr>
          <p:cNvSpPr/>
          <p:nvPr/>
        </p:nvSpPr>
        <p:spPr>
          <a:xfrm>
            <a:off x="9000565" y="3935506"/>
            <a:ext cx="18377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DB4753-D27B-45FA-8394-7727CCF495C5}"/>
              </a:ext>
            </a:extLst>
          </p:cNvPr>
          <p:cNvSpPr/>
          <p:nvPr/>
        </p:nvSpPr>
        <p:spPr>
          <a:xfrm>
            <a:off x="6427694" y="3935506"/>
            <a:ext cx="18377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7F838F-0C51-42CF-9022-3AF38E7410D2}"/>
              </a:ext>
            </a:extLst>
          </p:cNvPr>
          <p:cNvSpPr/>
          <p:nvPr/>
        </p:nvSpPr>
        <p:spPr>
          <a:xfrm>
            <a:off x="3997139" y="3935506"/>
            <a:ext cx="18377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6A5838-85FE-421B-B8D2-7E777BB02A35}"/>
              </a:ext>
            </a:extLst>
          </p:cNvPr>
          <p:cNvSpPr/>
          <p:nvPr/>
        </p:nvSpPr>
        <p:spPr>
          <a:xfrm>
            <a:off x="5100918" y="2079812"/>
            <a:ext cx="1837764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92D3DE-D2FD-4FA8-B17C-024529B589E8}"/>
              </a:ext>
            </a:extLst>
          </p:cNvPr>
          <p:cNvSpPr/>
          <p:nvPr/>
        </p:nvSpPr>
        <p:spPr>
          <a:xfrm>
            <a:off x="1423149" y="3935506"/>
            <a:ext cx="18377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51BD7C-5699-466D-AC33-BB141563CCFD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6019800" y="1425388"/>
            <a:ext cx="0" cy="65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AEF44FE-F05C-4225-AED4-650C3FDD885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3710269" y="1625975"/>
            <a:ext cx="941294" cy="36777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DBB618E-E9B6-4C1C-B5B3-5E4A4F91062E}"/>
              </a:ext>
            </a:extLst>
          </p:cNvPr>
          <p:cNvCxnSpPr>
            <a:stCxn id="8" idx="2"/>
            <a:endCxn id="5" idx="0"/>
          </p:cNvCxnSpPr>
          <p:nvPr/>
        </p:nvCxnSpPr>
        <p:spPr>
          <a:xfrm rot="16200000" flipH="1">
            <a:off x="7498976" y="1515035"/>
            <a:ext cx="941294" cy="3899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A8C244F-EFEC-4C03-8448-BF2AF6174B53}"/>
              </a:ext>
            </a:extLst>
          </p:cNvPr>
          <p:cNvCxnSpPr>
            <a:stCxn id="8" idx="2"/>
            <a:endCxn id="7" idx="0"/>
          </p:cNvCxnSpPr>
          <p:nvPr/>
        </p:nvCxnSpPr>
        <p:spPr>
          <a:xfrm rot="5400000">
            <a:off x="4997264" y="2912970"/>
            <a:ext cx="941294" cy="11037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E5125F7-440B-441A-BEF1-E2D68525E9D7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16200000" flipH="1">
            <a:off x="6212541" y="2801471"/>
            <a:ext cx="941294" cy="13267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79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A00551-0700-459B-B6F9-CEF44169F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124555"/>
              </p:ext>
            </p:extLst>
          </p:nvPr>
        </p:nvGraphicFramePr>
        <p:xfrm>
          <a:off x="3532094" y="2438604"/>
          <a:ext cx="5916706" cy="19807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58353">
                  <a:extLst>
                    <a:ext uri="{9D8B030D-6E8A-4147-A177-3AD203B41FA5}">
                      <a16:colId xmlns:a16="http://schemas.microsoft.com/office/drawing/2014/main" val="1803364005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725055640"/>
                    </a:ext>
                  </a:extLst>
                </a:gridCol>
              </a:tblGrid>
              <a:tr h="98611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Keep Satisfied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Key Players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22330"/>
                  </a:ext>
                </a:extLst>
              </a:tr>
              <a:tr h="99467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Minimal Effort</a:t>
                      </a:r>
                      <a:endParaRPr 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Keep Informed</a:t>
                      </a:r>
                      <a:endParaRPr 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0264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41026D-EFEE-4A05-994B-422DEEBACDF2}"/>
              </a:ext>
            </a:extLst>
          </p:cNvPr>
          <p:cNvSpPr txBox="1"/>
          <p:nvPr/>
        </p:nvSpPr>
        <p:spPr>
          <a:xfrm>
            <a:off x="4706470" y="4563036"/>
            <a:ext cx="58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E1C60-F2C6-46D7-9EF3-CD27427DDB69}"/>
              </a:ext>
            </a:extLst>
          </p:cNvPr>
          <p:cNvSpPr txBox="1"/>
          <p:nvPr/>
        </p:nvSpPr>
        <p:spPr>
          <a:xfrm>
            <a:off x="7826188" y="4559444"/>
            <a:ext cx="9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A8FC7-4B63-4699-8D7B-3693CAB25558}"/>
              </a:ext>
            </a:extLst>
          </p:cNvPr>
          <p:cNvSpPr txBox="1"/>
          <p:nvPr/>
        </p:nvSpPr>
        <p:spPr>
          <a:xfrm>
            <a:off x="2770095" y="3783107"/>
            <a:ext cx="58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5166D-837B-4872-9EEC-E09635D60EB2}"/>
              </a:ext>
            </a:extLst>
          </p:cNvPr>
          <p:cNvSpPr txBox="1"/>
          <p:nvPr/>
        </p:nvSpPr>
        <p:spPr>
          <a:xfrm>
            <a:off x="2770095" y="2605139"/>
            <a:ext cx="9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87C0DE-8526-4814-BD56-A645E4AF4EEC}"/>
              </a:ext>
            </a:extLst>
          </p:cNvPr>
          <p:cNvSpPr txBox="1"/>
          <p:nvPr/>
        </p:nvSpPr>
        <p:spPr>
          <a:xfrm>
            <a:off x="5643281" y="5118847"/>
            <a:ext cx="406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Level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210A43-9DD7-4615-B4E5-85690C667BF5}"/>
              </a:ext>
            </a:extLst>
          </p:cNvPr>
          <p:cNvSpPr txBox="1"/>
          <p:nvPr/>
        </p:nvSpPr>
        <p:spPr>
          <a:xfrm rot="16200000">
            <a:off x="1739155" y="3070414"/>
            <a:ext cx="12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419528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3F1521-CDBF-409F-AD8D-2CB2E717593B}"/>
              </a:ext>
            </a:extLst>
          </p:cNvPr>
          <p:cNvSpPr/>
          <p:nvPr/>
        </p:nvSpPr>
        <p:spPr>
          <a:xfrm>
            <a:off x="1021973" y="456633"/>
            <a:ext cx="9959788" cy="4482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Cổng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tin CRM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ADF63-2741-4B54-B567-831365FBDCD8}"/>
              </a:ext>
            </a:extLst>
          </p:cNvPr>
          <p:cNvSpPr/>
          <p:nvPr/>
        </p:nvSpPr>
        <p:spPr>
          <a:xfrm>
            <a:off x="5528979" y="0"/>
            <a:ext cx="945776" cy="4482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Website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5E7F6-ED4B-40E7-9EFA-F5E785BF3669}"/>
              </a:ext>
            </a:extLst>
          </p:cNvPr>
          <p:cNvSpPr/>
          <p:nvPr/>
        </p:nvSpPr>
        <p:spPr>
          <a:xfrm>
            <a:off x="1021973" y="954757"/>
            <a:ext cx="9959788" cy="27342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60E84D-6A4E-4826-8AD9-F793BD133F70}"/>
              </a:ext>
            </a:extLst>
          </p:cNvPr>
          <p:cNvSpPr/>
          <p:nvPr/>
        </p:nvSpPr>
        <p:spPr>
          <a:xfrm>
            <a:off x="1748677" y="1638282"/>
            <a:ext cx="135367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Module</a:t>
            </a:r>
          </a:p>
          <a:p>
            <a:pPr algn="ctr"/>
            <a:r>
              <a:rPr lang="en-US" sz="1600" dirty="0" err="1"/>
              <a:t>Tài</a:t>
            </a:r>
            <a:r>
              <a:rPr lang="en-US" sz="1600" dirty="0"/>
              <a:t> </a:t>
            </a:r>
            <a:r>
              <a:rPr lang="en-US" sz="1600" dirty="0" err="1"/>
              <a:t>chính</a:t>
            </a:r>
            <a:endParaRPr lang="en-US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2E15ED-A47A-46F8-8612-FCC6B0562486}"/>
              </a:ext>
            </a:extLst>
          </p:cNvPr>
          <p:cNvSpPr/>
          <p:nvPr/>
        </p:nvSpPr>
        <p:spPr>
          <a:xfrm>
            <a:off x="5432612" y="2693894"/>
            <a:ext cx="113851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Oracle</a:t>
            </a:r>
          </a:p>
          <a:p>
            <a:pPr algn="ctr"/>
            <a:r>
              <a:rPr lang="en-US" sz="1600" dirty="0"/>
              <a:t>DBMS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87F9CF-126E-4053-81D5-028B8B7B8E23}"/>
              </a:ext>
            </a:extLst>
          </p:cNvPr>
          <p:cNvSpPr/>
          <p:nvPr/>
        </p:nvSpPr>
        <p:spPr>
          <a:xfrm>
            <a:off x="8965829" y="1569304"/>
            <a:ext cx="134022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Module</a:t>
            </a:r>
          </a:p>
          <a:p>
            <a:pPr algn="ctr"/>
            <a:r>
              <a:rPr lang="en-US" sz="1600" dirty="0" err="1"/>
              <a:t>Kinh</a:t>
            </a:r>
            <a:r>
              <a:rPr lang="en-US" sz="1600" dirty="0"/>
              <a:t> </a:t>
            </a:r>
            <a:r>
              <a:rPr lang="en-US" sz="1600" dirty="0" err="1"/>
              <a:t>doanh</a:t>
            </a:r>
            <a:endParaRPr lang="en-US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97DD09-B59F-4924-8F50-8B509D590324}"/>
              </a:ext>
            </a:extLst>
          </p:cNvPr>
          <p:cNvSpPr/>
          <p:nvPr/>
        </p:nvSpPr>
        <p:spPr>
          <a:xfrm>
            <a:off x="6885454" y="1585764"/>
            <a:ext cx="121920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Module</a:t>
            </a:r>
          </a:p>
          <a:p>
            <a:pPr algn="ctr"/>
            <a:r>
              <a:rPr lang="en-US" sz="1600" dirty="0" err="1"/>
              <a:t>Kĩ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endParaRPr 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73F54E-186C-4355-9ED4-7DC2B62594C3}"/>
              </a:ext>
            </a:extLst>
          </p:cNvPr>
          <p:cNvSpPr/>
          <p:nvPr/>
        </p:nvSpPr>
        <p:spPr>
          <a:xfrm>
            <a:off x="4173070" y="1631545"/>
            <a:ext cx="121920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Module</a:t>
            </a:r>
          </a:p>
          <a:p>
            <a:pPr algn="ctr"/>
            <a:r>
              <a:rPr lang="en-US" sz="1600" dirty="0" err="1"/>
              <a:t>Nhân</a:t>
            </a:r>
            <a:r>
              <a:rPr lang="en-US" sz="1600" dirty="0"/>
              <a:t> </a:t>
            </a:r>
            <a:r>
              <a:rPr lang="en-US" sz="1600" dirty="0" err="1"/>
              <a:t>sự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FC52A6-62F5-44F3-877B-873DA3268363}"/>
              </a:ext>
            </a:extLst>
          </p:cNvPr>
          <p:cNvCxnSpPr>
            <a:stCxn id="7" idx="2"/>
            <a:endCxn id="9" idx="1"/>
          </p:cNvCxnSpPr>
          <p:nvPr/>
        </p:nvCxnSpPr>
        <p:spPr>
          <a:xfrm>
            <a:off x="2425513" y="2552682"/>
            <a:ext cx="3007099" cy="59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0614EA-E159-4B15-A1EC-46A6BFC5B7FB}"/>
              </a:ext>
            </a:extLst>
          </p:cNvPr>
          <p:cNvCxnSpPr>
            <a:stCxn id="12" idx="2"/>
            <a:endCxn id="9" idx="1"/>
          </p:cNvCxnSpPr>
          <p:nvPr/>
        </p:nvCxnSpPr>
        <p:spPr>
          <a:xfrm>
            <a:off x="4782671" y="2545945"/>
            <a:ext cx="649941" cy="60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9A1DA7-ABED-4A4C-ADCA-94655C01F453}"/>
              </a:ext>
            </a:extLst>
          </p:cNvPr>
          <p:cNvCxnSpPr>
            <a:stCxn id="11" idx="2"/>
            <a:endCxn id="9" idx="3"/>
          </p:cNvCxnSpPr>
          <p:nvPr/>
        </p:nvCxnSpPr>
        <p:spPr>
          <a:xfrm flipH="1">
            <a:off x="6571130" y="2500164"/>
            <a:ext cx="923925" cy="650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173380-9DE2-499E-944C-58EAF9116A83}"/>
              </a:ext>
            </a:extLst>
          </p:cNvPr>
          <p:cNvCxnSpPr>
            <a:stCxn id="10" idx="2"/>
            <a:endCxn id="9" idx="3"/>
          </p:cNvCxnSpPr>
          <p:nvPr/>
        </p:nvCxnSpPr>
        <p:spPr>
          <a:xfrm flipH="1">
            <a:off x="6571130" y="2483704"/>
            <a:ext cx="3064812" cy="667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B870A0B-A286-4C73-9E9C-2B6ABEB738FD}"/>
              </a:ext>
            </a:extLst>
          </p:cNvPr>
          <p:cNvSpPr/>
          <p:nvPr/>
        </p:nvSpPr>
        <p:spPr>
          <a:xfrm>
            <a:off x="1021973" y="4192993"/>
            <a:ext cx="9959788" cy="1909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D2F17C-9351-4CC0-85A1-7C95E6C819DA}"/>
              </a:ext>
            </a:extLst>
          </p:cNvPr>
          <p:cNvCxnSpPr>
            <a:cxnSpLocks/>
          </p:cNvCxnSpPr>
          <p:nvPr/>
        </p:nvCxnSpPr>
        <p:spPr>
          <a:xfrm>
            <a:off x="2429429" y="3688993"/>
            <a:ext cx="0" cy="50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752F50-DD64-4539-8340-CED0983ED40F}"/>
              </a:ext>
            </a:extLst>
          </p:cNvPr>
          <p:cNvCxnSpPr>
            <a:stCxn id="6" idx="2"/>
            <a:endCxn id="30" idx="0"/>
          </p:cNvCxnSpPr>
          <p:nvPr/>
        </p:nvCxnSpPr>
        <p:spPr>
          <a:xfrm>
            <a:off x="6001867" y="3688993"/>
            <a:ext cx="0" cy="50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231F0F-2AEE-47BA-B96D-840787DF6285}"/>
              </a:ext>
            </a:extLst>
          </p:cNvPr>
          <p:cNvCxnSpPr>
            <a:cxnSpLocks/>
          </p:cNvCxnSpPr>
          <p:nvPr/>
        </p:nvCxnSpPr>
        <p:spPr>
          <a:xfrm>
            <a:off x="9574306" y="3688993"/>
            <a:ext cx="0" cy="50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2D25487-3FF8-4057-9D86-0D2096C22450}"/>
              </a:ext>
            </a:extLst>
          </p:cNvPr>
          <p:cNvSpPr/>
          <p:nvPr/>
        </p:nvSpPr>
        <p:spPr>
          <a:xfrm>
            <a:off x="1057831" y="3820654"/>
            <a:ext cx="9959784" cy="2510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Mạng</a:t>
            </a:r>
            <a:r>
              <a:rPr lang="en-US" sz="1400" dirty="0"/>
              <a:t> </a:t>
            </a:r>
            <a:r>
              <a:rPr lang="en-US" sz="1400" dirty="0" err="1"/>
              <a:t>cáp</a:t>
            </a:r>
            <a:r>
              <a:rPr lang="en-US" sz="1400" dirty="0"/>
              <a:t> </a:t>
            </a:r>
            <a:r>
              <a:rPr lang="en-US" sz="1400" dirty="0" err="1"/>
              <a:t>quang</a:t>
            </a:r>
            <a:r>
              <a:rPr lang="en-US" sz="1400" dirty="0"/>
              <a:t> </a:t>
            </a:r>
            <a:r>
              <a:rPr lang="en-US" sz="1400" dirty="0" err="1"/>
              <a:t>tốc</a:t>
            </a:r>
            <a:r>
              <a:rPr lang="en-US" sz="1400" dirty="0"/>
              <a:t> </a:t>
            </a:r>
            <a:r>
              <a:rPr lang="en-US" sz="1400" dirty="0" err="1"/>
              <a:t>độ</a:t>
            </a:r>
            <a:r>
              <a:rPr lang="en-US" sz="1400" dirty="0"/>
              <a:t> </a:t>
            </a:r>
            <a:r>
              <a:rPr lang="en-US" sz="1400" dirty="0" err="1"/>
              <a:t>cao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5AAA8E-4A09-45E4-8D93-7FF2033154E7}"/>
              </a:ext>
            </a:extLst>
          </p:cNvPr>
          <p:cNvSpPr txBox="1"/>
          <p:nvPr/>
        </p:nvSpPr>
        <p:spPr>
          <a:xfrm>
            <a:off x="4574003" y="4168881"/>
            <a:ext cx="3214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Tự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động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hóa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quy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trình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nghiệp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vụ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2A32A7A-A305-4909-BBC2-59AF095B68A5}"/>
              </a:ext>
            </a:extLst>
          </p:cNvPr>
          <p:cNvSpPr/>
          <p:nvPr/>
        </p:nvSpPr>
        <p:spPr>
          <a:xfrm>
            <a:off x="1523994" y="4531626"/>
            <a:ext cx="1810870" cy="251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Lương</a:t>
            </a:r>
            <a:endParaRPr lang="en-US" sz="14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44C5FDE-CA12-4A3A-8418-6D5B690BD9C7}"/>
              </a:ext>
            </a:extLst>
          </p:cNvPr>
          <p:cNvSpPr/>
          <p:nvPr/>
        </p:nvSpPr>
        <p:spPr>
          <a:xfrm>
            <a:off x="1523994" y="4968704"/>
            <a:ext cx="1810870" cy="251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lí</a:t>
            </a:r>
            <a:r>
              <a:rPr lang="en-US" sz="1400" dirty="0"/>
              <a:t> </a:t>
            </a:r>
            <a:r>
              <a:rPr lang="en-US" sz="1400" dirty="0" err="1"/>
              <a:t>vốn</a:t>
            </a:r>
            <a:endParaRPr lang="en-US" sz="14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6E8D0-4888-4F53-B8F2-462D270FE8B8}"/>
              </a:ext>
            </a:extLst>
          </p:cNvPr>
          <p:cNvSpPr/>
          <p:nvPr/>
        </p:nvSpPr>
        <p:spPr>
          <a:xfrm>
            <a:off x="3836885" y="4968708"/>
            <a:ext cx="1810870" cy="251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Thăng</a:t>
            </a:r>
            <a:r>
              <a:rPr lang="en-US" sz="1400" dirty="0"/>
              <a:t> </a:t>
            </a:r>
            <a:r>
              <a:rPr lang="en-US" sz="1400" dirty="0" err="1"/>
              <a:t>thưởng</a:t>
            </a:r>
            <a:endParaRPr lang="en-US" sz="1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247A2ED-040E-4A4A-95D6-6EFC28A1A1A4}"/>
              </a:ext>
            </a:extLst>
          </p:cNvPr>
          <p:cNvSpPr/>
          <p:nvPr/>
        </p:nvSpPr>
        <p:spPr>
          <a:xfrm>
            <a:off x="6594662" y="4914732"/>
            <a:ext cx="1810870" cy="261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Hỗ</a:t>
            </a:r>
            <a:r>
              <a:rPr lang="en-US" sz="1400" dirty="0"/>
              <a:t> </a:t>
            </a:r>
            <a:r>
              <a:rPr lang="en-US" sz="1400" dirty="0" err="1"/>
              <a:t>trợ</a:t>
            </a:r>
            <a:r>
              <a:rPr lang="en-US" sz="1400" dirty="0"/>
              <a:t> </a:t>
            </a:r>
            <a:r>
              <a:rPr lang="en-US" sz="1400" dirty="0" err="1"/>
              <a:t>kĩ</a:t>
            </a:r>
            <a:r>
              <a:rPr lang="en-US" sz="1400" dirty="0"/>
              <a:t> </a:t>
            </a:r>
            <a:r>
              <a:rPr lang="en-US" sz="1400" dirty="0" err="1"/>
              <a:t>thuật</a:t>
            </a:r>
            <a:endParaRPr lang="en-US" sz="14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ED7ABAF-A8C4-4003-9149-6264DD39C497}"/>
              </a:ext>
            </a:extLst>
          </p:cNvPr>
          <p:cNvSpPr/>
          <p:nvPr/>
        </p:nvSpPr>
        <p:spPr>
          <a:xfrm>
            <a:off x="3836885" y="5777736"/>
            <a:ext cx="1810870" cy="251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Nhân</a:t>
            </a:r>
            <a:r>
              <a:rPr lang="en-US" sz="1400" dirty="0"/>
              <a:t> </a:t>
            </a:r>
            <a:r>
              <a:rPr lang="en-US" sz="1400" dirty="0" err="1"/>
              <a:t>sự</a:t>
            </a:r>
            <a:r>
              <a:rPr lang="en-US" sz="1400" dirty="0"/>
              <a:t> </a:t>
            </a:r>
            <a:r>
              <a:rPr lang="en-US" sz="1400" dirty="0" err="1"/>
              <a:t>nghỉ</a:t>
            </a:r>
            <a:r>
              <a:rPr lang="en-US" sz="1400" dirty="0"/>
              <a:t> </a:t>
            </a:r>
            <a:r>
              <a:rPr lang="en-US" sz="1400" dirty="0" err="1"/>
              <a:t>việc</a:t>
            </a:r>
            <a:endParaRPr lang="en-US" sz="14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D1E9DF6-2559-485A-83A5-D66D11C83BEE}"/>
              </a:ext>
            </a:extLst>
          </p:cNvPr>
          <p:cNvSpPr/>
          <p:nvPr/>
        </p:nvSpPr>
        <p:spPr>
          <a:xfrm>
            <a:off x="1523994" y="5401304"/>
            <a:ext cx="1810870" cy="251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Thống</a:t>
            </a:r>
            <a:r>
              <a:rPr lang="en-US" sz="1400" dirty="0"/>
              <a:t> </a:t>
            </a:r>
            <a:r>
              <a:rPr lang="en-US" sz="1400" dirty="0" err="1"/>
              <a:t>kê</a:t>
            </a:r>
            <a:r>
              <a:rPr lang="en-US" sz="1400" dirty="0"/>
              <a:t> </a:t>
            </a:r>
            <a:r>
              <a:rPr lang="en-US" sz="1400" dirty="0" err="1"/>
              <a:t>doanh</a:t>
            </a:r>
            <a:r>
              <a:rPr lang="en-US" sz="1400" dirty="0"/>
              <a:t> </a:t>
            </a:r>
            <a:r>
              <a:rPr lang="en-US" sz="1400" dirty="0" err="1"/>
              <a:t>thu</a:t>
            </a:r>
            <a:endParaRPr lang="en-US" sz="14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38BC203-124F-40C2-8C82-A77B265D3159}"/>
              </a:ext>
            </a:extLst>
          </p:cNvPr>
          <p:cNvSpPr/>
          <p:nvPr/>
        </p:nvSpPr>
        <p:spPr>
          <a:xfrm>
            <a:off x="3836885" y="4514172"/>
            <a:ext cx="1810870" cy="251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Tuyển</a:t>
            </a:r>
            <a:r>
              <a:rPr lang="en-US" sz="1400" dirty="0"/>
              <a:t> </a:t>
            </a:r>
            <a:r>
              <a:rPr lang="en-US" sz="1400" dirty="0" err="1"/>
              <a:t>nhân</a:t>
            </a:r>
            <a:r>
              <a:rPr lang="en-US" sz="1400" dirty="0"/>
              <a:t> </a:t>
            </a:r>
            <a:r>
              <a:rPr lang="en-US" sz="1400" dirty="0" err="1"/>
              <a:t>sự</a:t>
            </a:r>
            <a:endParaRPr lang="en-US" sz="14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7E85E62-4A52-4A54-A656-62C2C2D70EAB}"/>
              </a:ext>
            </a:extLst>
          </p:cNvPr>
          <p:cNvSpPr/>
          <p:nvPr/>
        </p:nvSpPr>
        <p:spPr>
          <a:xfrm>
            <a:off x="3836885" y="5378963"/>
            <a:ext cx="1810870" cy="251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Chăm</a:t>
            </a:r>
            <a:r>
              <a:rPr lang="en-US" sz="1400" dirty="0"/>
              <a:t> </a:t>
            </a:r>
            <a:r>
              <a:rPr lang="en-US" sz="1400" dirty="0" err="1"/>
              <a:t>sóc</a:t>
            </a:r>
            <a:r>
              <a:rPr lang="en-US" sz="1400" dirty="0"/>
              <a:t> </a:t>
            </a:r>
            <a:r>
              <a:rPr lang="en-US" sz="1400" dirty="0" err="1"/>
              <a:t>nhân</a:t>
            </a:r>
            <a:r>
              <a:rPr lang="en-US" sz="1400" dirty="0"/>
              <a:t> </a:t>
            </a:r>
            <a:r>
              <a:rPr lang="en-US" sz="1400" dirty="0" err="1"/>
              <a:t>sự</a:t>
            </a:r>
            <a:endParaRPr lang="en-US" sz="140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DD57F10-0437-4B19-9318-006867C6B8B6}"/>
              </a:ext>
            </a:extLst>
          </p:cNvPr>
          <p:cNvSpPr/>
          <p:nvPr/>
        </p:nvSpPr>
        <p:spPr>
          <a:xfrm>
            <a:off x="6594662" y="4514172"/>
            <a:ext cx="1810870" cy="251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lí</a:t>
            </a:r>
            <a:r>
              <a:rPr lang="en-US" sz="1400" dirty="0"/>
              <a:t> </a:t>
            </a:r>
            <a:r>
              <a:rPr lang="en-US" sz="1400" dirty="0" err="1"/>
              <a:t>trang</a:t>
            </a:r>
            <a:r>
              <a:rPr lang="en-US" sz="1400" dirty="0"/>
              <a:t> </a:t>
            </a:r>
            <a:r>
              <a:rPr lang="en-US" sz="1400" dirty="0" err="1"/>
              <a:t>thiết</a:t>
            </a:r>
            <a:r>
              <a:rPr lang="en-US" sz="1400" dirty="0"/>
              <a:t> </a:t>
            </a:r>
            <a:r>
              <a:rPr lang="en-US" sz="1400" dirty="0" err="1"/>
              <a:t>bị</a:t>
            </a:r>
            <a:endParaRPr lang="en-US" sz="14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FD921B3-FD1F-4040-BD08-A7DAFA0653A4}"/>
              </a:ext>
            </a:extLst>
          </p:cNvPr>
          <p:cNvSpPr/>
          <p:nvPr/>
        </p:nvSpPr>
        <p:spPr>
          <a:xfrm>
            <a:off x="8857136" y="5718348"/>
            <a:ext cx="1810870" cy="251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Chăm</a:t>
            </a:r>
            <a:r>
              <a:rPr lang="en-US" sz="1400" dirty="0"/>
              <a:t> </a:t>
            </a:r>
            <a:r>
              <a:rPr lang="en-US" sz="1400" dirty="0" err="1"/>
              <a:t>sóc</a:t>
            </a:r>
            <a:r>
              <a:rPr lang="en-US" sz="1400" dirty="0"/>
              <a:t>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endParaRPr lang="en-US" sz="14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1093732-4194-4DEF-BDA6-801357086CCA}"/>
              </a:ext>
            </a:extLst>
          </p:cNvPr>
          <p:cNvSpPr/>
          <p:nvPr/>
        </p:nvSpPr>
        <p:spPr>
          <a:xfrm>
            <a:off x="8857136" y="5320554"/>
            <a:ext cx="1810870" cy="251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lí</a:t>
            </a:r>
            <a:r>
              <a:rPr lang="en-US" sz="1400" dirty="0"/>
              <a:t> </a:t>
            </a:r>
            <a:r>
              <a:rPr lang="en-US" sz="1400" dirty="0" err="1"/>
              <a:t>kho</a:t>
            </a:r>
            <a:endParaRPr lang="en-US" sz="14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DB9F38A-1C0E-45AF-89C9-1E2648196077}"/>
              </a:ext>
            </a:extLst>
          </p:cNvPr>
          <p:cNvSpPr/>
          <p:nvPr/>
        </p:nvSpPr>
        <p:spPr>
          <a:xfrm>
            <a:off x="8857136" y="4922760"/>
            <a:ext cx="1810870" cy="251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Bán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endParaRPr lang="en-US" sz="14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DFAA0ECD-B4BE-4245-B2FF-4DAD6E234DE0}"/>
              </a:ext>
            </a:extLst>
          </p:cNvPr>
          <p:cNvSpPr/>
          <p:nvPr/>
        </p:nvSpPr>
        <p:spPr>
          <a:xfrm>
            <a:off x="8857138" y="4517362"/>
            <a:ext cx="1810870" cy="251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Marketing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741AFDC-2CEE-4F66-9C70-0F16840830B9}"/>
              </a:ext>
            </a:extLst>
          </p:cNvPr>
          <p:cNvSpPr/>
          <p:nvPr/>
        </p:nvSpPr>
        <p:spPr>
          <a:xfrm>
            <a:off x="1299882" y="6438931"/>
            <a:ext cx="1918448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KPI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9302C16-AE09-4F84-95C8-A9B7B0D429F6}"/>
              </a:ext>
            </a:extLst>
          </p:cNvPr>
          <p:cNvSpPr/>
          <p:nvPr/>
        </p:nvSpPr>
        <p:spPr>
          <a:xfrm>
            <a:off x="8857136" y="6368310"/>
            <a:ext cx="1918448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KPI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80D8908-7E75-4BF0-90A0-E7D38C3FFF43}"/>
              </a:ext>
            </a:extLst>
          </p:cNvPr>
          <p:cNvSpPr/>
          <p:nvPr/>
        </p:nvSpPr>
        <p:spPr>
          <a:xfrm>
            <a:off x="6571130" y="6389078"/>
            <a:ext cx="1918448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KPI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8A8A9F4-F269-4F8D-81DC-BA6F6720A921}"/>
              </a:ext>
            </a:extLst>
          </p:cNvPr>
          <p:cNvSpPr/>
          <p:nvPr/>
        </p:nvSpPr>
        <p:spPr>
          <a:xfrm>
            <a:off x="3683924" y="6408121"/>
            <a:ext cx="1918448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KPI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endParaRPr lang="en-US" dirty="0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412528CF-F65F-4119-BCED-626F0724CE20}"/>
              </a:ext>
            </a:extLst>
          </p:cNvPr>
          <p:cNvSpPr/>
          <p:nvPr/>
        </p:nvSpPr>
        <p:spPr>
          <a:xfrm>
            <a:off x="5801279" y="6212541"/>
            <a:ext cx="472888" cy="31153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B81287-B8D5-41BC-97B3-0D7987569335}"/>
              </a:ext>
            </a:extLst>
          </p:cNvPr>
          <p:cNvSpPr txBox="1"/>
          <p:nvPr/>
        </p:nvSpPr>
        <p:spPr>
          <a:xfrm>
            <a:off x="5247158" y="984340"/>
            <a:ext cx="17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thống</a:t>
            </a:r>
            <a:r>
              <a:rPr lang="en-US" dirty="0">
                <a:solidFill>
                  <a:schemeClr val="bg1"/>
                </a:solidFill>
              </a:rPr>
              <a:t> ERP</a:t>
            </a:r>
          </a:p>
        </p:txBody>
      </p:sp>
    </p:spTree>
    <p:extLst>
      <p:ext uri="{BB962C8B-B14F-4D97-AF65-F5344CB8AC3E}">
        <p14:creationId xmlns:p14="http://schemas.microsoft.com/office/powerpoint/2010/main" val="201305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596E83-D28D-4AA4-B967-9359331F4E0A}"/>
              </a:ext>
            </a:extLst>
          </p:cNvPr>
          <p:cNvSpPr/>
          <p:nvPr/>
        </p:nvSpPr>
        <p:spPr>
          <a:xfrm>
            <a:off x="1532965" y="968188"/>
            <a:ext cx="1550894" cy="8785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8E9EF6-ECAE-4BDC-98C8-07C46337531B}"/>
              </a:ext>
            </a:extLst>
          </p:cNvPr>
          <p:cNvSpPr/>
          <p:nvPr/>
        </p:nvSpPr>
        <p:spPr>
          <a:xfrm>
            <a:off x="3393141" y="968187"/>
            <a:ext cx="1550894" cy="8785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CFE09-1222-4F28-8EFF-A0A39EAEB19A}"/>
              </a:ext>
            </a:extLst>
          </p:cNvPr>
          <p:cNvSpPr/>
          <p:nvPr/>
        </p:nvSpPr>
        <p:spPr>
          <a:xfrm>
            <a:off x="5253318" y="968187"/>
            <a:ext cx="1550894" cy="8785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5C35D4-FE1B-44D8-A5E8-456E515308B7}"/>
              </a:ext>
            </a:extLst>
          </p:cNvPr>
          <p:cNvSpPr/>
          <p:nvPr/>
        </p:nvSpPr>
        <p:spPr>
          <a:xfrm>
            <a:off x="1532965" y="2178424"/>
            <a:ext cx="5271247" cy="502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endParaRPr lang="en-US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BBE8C37-ED07-4CF3-A87F-75D33E5291E0}"/>
              </a:ext>
            </a:extLst>
          </p:cNvPr>
          <p:cNvSpPr/>
          <p:nvPr/>
        </p:nvSpPr>
        <p:spPr>
          <a:xfrm>
            <a:off x="7709647" y="968187"/>
            <a:ext cx="2537012" cy="878541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CE6F00-A55D-472D-8618-034329ABA781}"/>
              </a:ext>
            </a:extLst>
          </p:cNvPr>
          <p:cNvSpPr/>
          <p:nvPr/>
        </p:nvSpPr>
        <p:spPr>
          <a:xfrm>
            <a:off x="7709647" y="2178424"/>
            <a:ext cx="2357718" cy="502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7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596E83-D28D-4AA4-B967-9359331F4E0A}"/>
              </a:ext>
            </a:extLst>
          </p:cNvPr>
          <p:cNvSpPr/>
          <p:nvPr/>
        </p:nvSpPr>
        <p:spPr>
          <a:xfrm>
            <a:off x="546848" y="968185"/>
            <a:ext cx="1550894" cy="8785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8E9EF6-ECAE-4BDC-98C8-07C46337531B}"/>
              </a:ext>
            </a:extLst>
          </p:cNvPr>
          <p:cNvSpPr/>
          <p:nvPr/>
        </p:nvSpPr>
        <p:spPr>
          <a:xfrm>
            <a:off x="3160059" y="968184"/>
            <a:ext cx="1550894" cy="8785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CFE09-1222-4F28-8EFF-A0A39EAEB19A}"/>
              </a:ext>
            </a:extLst>
          </p:cNvPr>
          <p:cNvSpPr/>
          <p:nvPr/>
        </p:nvSpPr>
        <p:spPr>
          <a:xfrm>
            <a:off x="5773271" y="968186"/>
            <a:ext cx="1550894" cy="8785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BBE8C37-ED07-4CF3-A87F-75D33E5291E0}"/>
              </a:ext>
            </a:extLst>
          </p:cNvPr>
          <p:cNvSpPr/>
          <p:nvPr/>
        </p:nvSpPr>
        <p:spPr>
          <a:xfrm>
            <a:off x="8708505" y="968186"/>
            <a:ext cx="2537012" cy="878541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1C92F6-B49F-4211-B882-D4F4947CC630}"/>
              </a:ext>
            </a:extLst>
          </p:cNvPr>
          <p:cNvSpPr/>
          <p:nvPr/>
        </p:nvSpPr>
        <p:spPr>
          <a:xfrm>
            <a:off x="229457" y="2310063"/>
            <a:ext cx="2185676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3CDFB4-E46E-46EB-AB70-C1B16AD8BB8A}"/>
              </a:ext>
            </a:extLst>
          </p:cNvPr>
          <p:cNvSpPr/>
          <p:nvPr/>
        </p:nvSpPr>
        <p:spPr>
          <a:xfrm>
            <a:off x="229457" y="3139533"/>
            <a:ext cx="2185676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19C22-E17C-4F8E-BA1A-B7384675CE09}"/>
              </a:ext>
            </a:extLst>
          </p:cNvPr>
          <p:cNvSpPr/>
          <p:nvPr/>
        </p:nvSpPr>
        <p:spPr>
          <a:xfrm>
            <a:off x="229457" y="4018549"/>
            <a:ext cx="2185676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9129B2-86B2-4A88-A9FD-D2CEEFDB3518}"/>
              </a:ext>
            </a:extLst>
          </p:cNvPr>
          <p:cNvSpPr/>
          <p:nvPr/>
        </p:nvSpPr>
        <p:spPr>
          <a:xfrm>
            <a:off x="2937236" y="4018549"/>
            <a:ext cx="2024372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3F0121-A683-4FB9-B615-53F5AC0D5EAC}"/>
              </a:ext>
            </a:extLst>
          </p:cNvPr>
          <p:cNvSpPr/>
          <p:nvPr/>
        </p:nvSpPr>
        <p:spPr>
          <a:xfrm>
            <a:off x="2937236" y="3139533"/>
            <a:ext cx="2024373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nghỉ</a:t>
            </a:r>
            <a:r>
              <a:rPr lang="en-US" dirty="0"/>
              <a:t> </a:t>
            </a:r>
            <a:r>
              <a:rPr lang="en-US" dirty="0" err="1"/>
              <a:t>phép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D049BF-7B1D-43A0-A2AF-18D980E04C4A}"/>
              </a:ext>
            </a:extLst>
          </p:cNvPr>
          <p:cNvSpPr/>
          <p:nvPr/>
        </p:nvSpPr>
        <p:spPr>
          <a:xfrm>
            <a:off x="2954813" y="2310062"/>
            <a:ext cx="200679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Khen</a:t>
            </a:r>
            <a:r>
              <a:rPr lang="en-US" dirty="0"/>
              <a:t> </a:t>
            </a:r>
            <a:r>
              <a:rPr lang="en-US" dirty="0" err="1"/>
              <a:t>thưởng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118525-7757-4FB5-AC5D-03618B523D52}"/>
              </a:ext>
            </a:extLst>
          </p:cNvPr>
          <p:cNvSpPr/>
          <p:nvPr/>
        </p:nvSpPr>
        <p:spPr>
          <a:xfrm>
            <a:off x="8811598" y="3160294"/>
            <a:ext cx="200679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A7DFCA-6420-4270-B1FC-35CCAF8B9141}"/>
              </a:ext>
            </a:extLst>
          </p:cNvPr>
          <p:cNvSpPr/>
          <p:nvPr/>
        </p:nvSpPr>
        <p:spPr>
          <a:xfrm>
            <a:off x="5645344" y="3139533"/>
            <a:ext cx="200679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sản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EF223D-0776-4AC7-BA3C-77CD8F6C8295}"/>
              </a:ext>
            </a:extLst>
          </p:cNvPr>
          <p:cNvSpPr/>
          <p:nvPr/>
        </p:nvSpPr>
        <p:spPr>
          <a:xfrm>
            <a:off x="5662922" y="2310061"/>
            <a:ext cx="2006796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chi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66C9B5-FE50-4F43-A21B-0336EC537B1E}"/>
              </a:ext>
            </a:extLst>
          </p:cNvPr>
          <p:cNvSpPr/>
          <p:nvPr/>
        </p:nvSpPr>
        <p:spPr>
          <a:xfrm>
            <a:off x="8811598" y="2310061"/>
            <a:ext cx="200679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097E77-655F-497C-9F03-FF6D78A2170D}"/>
              </a:ext>
            </a:extLst>
          </p:cNvPr>
          <p:cNvSpPr/>
          <p:nvPr/>
        </p:nvSpPr>
        <p:spPr>
          <a:xfrm>
            <a:off x="2937236" y="4897565"/>
            <a:ext cx="2024372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4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187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MANH CUONG 20183874</dc:creator>
  <cp:lastModifiedBy>NGUYEN MANH CUONG 20183874</cp:lastModifiedBy>
  <cp:revision>4</cp:revision>
  <dcterms:created xsi:type="dcterms:W3CDTF">2021-11-27T04:12:03Z</dcterms:created>
  <dcterms:modified xsi:type="dcterms:W3CDTF">2021-11-27T14:34:07Z</dcterms:modified>
</cp:coreProperties>
</file>